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Bold" charset="1" panose="00000800000000000000"/>
      <p:regular r:id="rId16"/>
    </p:embeddedFont>
    <p:embeddedFont>
      <p:font typeface="Montserrat" charset="1" panose="00000500000000000000"/>
      <p:regular r:id="rId17"/>
    </p:embeddedFont>
    <p:embeddedFont>
      <p:font typeface="Montserrat Italics" charset="1" panose="00000500000000000000"/>
      <p:regular r:id="rId18"/>
    </p:embeddedFont>
    <p:embeddedFont>
      <p:font typeface="Montserrat Semi-Bold" charset="1" panose="000007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5.jpe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jpe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12.jpe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0.png" Type="http://schemas.openxmlformats.org/officeDocument/2006/relationships/image"/><Relationship Id="rId5" Target="../media/image5.jpe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8.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2172135" y="2337613"/>
            <a:ext cx="6031608" cy="6031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3414845" y="1188931"/>
            <a:ext cx="1991544" cy="1991544"/>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3043659" y="4214522"/>
            <a:ext cx="3185721" cy="318572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3055315" y="3945528"/>
            <a:ext cx="12177370" cy="1302136"/>
          </a:xfrm>
          <a:prstGeom prst="rect">
            <a:avLst/>
          </a:prstGeom>
        </p:spPr>
        <p:txBody>
          <a:bodyPr anchor="t" rtlCol="false" tIns="0" lIns="0" bIns="0" rIns="0">
            <a:spAutoFit/>
          </a:bodyPr>
          <a:lstStyle/>
          <a:p>
            <a:pPr algn="ctr">
              <a:lnSpc>
                <a:spcPts val="9106"/>
              </a:lnSpc>
            </a:pPr>
            <a:r>
              <a:rPr lang="en-US" b="true" sz="11382">
                <a:solidFill>
                  <a:srgbClr val="240960"/>
                </a:solidFill>
                <a:latin typeface="Montserrat Bold"/>
                <a:ea typeface="Montserrat Bold"/>
                <a:cs typeface="Montserrat Bold"/>
                <a:sym typeface="Montserrat Bold"/>
              </a:rPr>
              <a:t>Business </a:t>
            </a:r>
          </a:p>
        </p:txBody>
      </p:sp>
      <p:grpSp>
        <p:nvGrpSpPr>
          <p:cNvPr name="Group 12" id="12"/>
          <p:cNvGrpSpPr/>
          <p:nvPr/>
        </p:nvGrpSpPr>
        <p:grpSpPr>
          <a:xfrm rot="0">
            <a:off x="4163679" y="7797695"/>
            <a:ext cx="884434" cy="88443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2744482" y="1504605"/>
            <a:ext cx="1892038" cy="1892038"/>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15344946" y="6400189"/>
            <a:ext cx="884434" cy="884434"/>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637067" y="3608432"/>
            <a:ext cx="3070135" cy="3070135"/>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3055315" y="5160413"/>
            <a:ext cx="12177370" cy="1302136"/>
          </a:xfrm>
          <a:prstGeom prst="rect">
            <a:avLst/>
          </a:prstGeom>
        </p:spPr>
        <p:txBody>
          <a:bodyPr anchor="t" rtlCol="false" tIns="0" lIns="0" bIns="0" rIns="0">
            <a:spAutoFit/>
          </a:bodyPr>
          <a:lstStyle/>
          <a:p>
            <a:pPr algn="ctr">
              <a:lnSpc>
                <a:spcPts val="9106"/>
              </a:lnSpc>
            </a:pPr>
            <a:r>
              <a:rPr lang="en-US" sz="11382">
                <a:solidFill>
                  <a:srgbClr val="240960"/>
                </a:solidFill>
                <a:latin typeface="Montserrat"/>
                <a:ea typeface="Montserrat"/>
                <a:cs typeface="Montserrat"/>
                <a:sym typeface="Montserrat"/>
              </a:rPr>
              <a:t>Development</a:t>
            </a:r>
          </a:p>
        </p:txBody>
      </p:sp>
      <p:sp>
        <p:nvSpPr>
          <p:cNvPr name="Freeform 25" id="25"/>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6" id="26"/>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27" id="27"/>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8" id="28"/>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01</a:t>
            </a:r>
          </a:p>
        </p:txBody>
      </p:sp>
      <p:sp>
        <p:nvSpPr>
          <p:cNvPr name="Freeform 29" id="29"/>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0" id="30"/>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889840" y="2149955"/>
            <a:ext cx="2999351" cy="299935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5233203" y="3316034"/>
            <a:ext cx="7055617" cy="1543690"/>
          </a:xfrm>
          <a:prstGeom prst="rect">
            <a:avLst/>
          </a:prstGeom>
        </p:spPr>
        <p:txBody>
          <a:bodyPr anchor="t" rtlCol="false" tIns="0" lIns="0" bIns="0" rIns="0">
            <a:spAutoFit/>
          </a:bodyPr>
          <a:lstStyle/>
          <a:p>
            <a:pPr algn="ctr">
              <a:lnSpc>
                <a:spcPts val="10828"/>
              </a:lnSpc>
            </a:pPr>
            <a:r>
              <a:rPr lang="en-US" b="true" sz="13535">
                <a:solidFill>
                  <a:srgbClr val="240960"/>
                </a:solidFill>
                <a:latin typeface="Montserrat Bold"/>
                <a:ea typeface="Montserrat Bold"/>
                <a:cs typeface="Montserrat Bold"/>
                <a:sym typeface="Montserrat Bold"/>
              </a:rPr>
              <a:t>Thank</a:t>
            </a:r>
          </a:p>
        </p:txBody>
      </p:sp>
      <p:sp>
        <p:nvSpPr>
          <p:cNvPr name="TextBox 6" id="6"/>
          <p:cNvSpPr txBox="true"/>
          <p:nvPr/>
        </p:nvSpPr>
        <p:spPr>
          <a:xfrm rot="0">
            <a:off x="6389516" y="4760679"/>
            <a:ext cx="4990576" cy="1543690"/>
          </a:xfrm>
          <a:prstGeom prst="rect">
            <a:avLst/>
          </a:prstGeom>
        </p:spPr>
        <p:txBody>
          <a:bodyPr anchor="t" rtlCol="false" tIns="0" lIns="0" bIns="0" rIns="0">
            <a:spAutoFit/>
          </a:bodyPr>
          <a:lstStyle/>
          <a:p>
            <a:pPr algn="ctr">
              <a:lnSpc>
                <a:spcPts val="10828"/>
              </a:lnSpc>
            </a:pPr>
            <a:r>
              <a:rPr lang="en-US" sz="13535">
                <a:solidFill>
                  <a:srgbClr val="240960"/>
                </a:solidFill>
                <a:latin typeface="Montserrat"/>
                <a:ea typeface="Montserrat"/>
                <a:cs typeface="Montserrat"/>
                <a:sym typeface="Montserrat"/>
              </a:rPr>
              <a:t>You.</a:t>
            </a:r>
          </a:p>
        </p:txBody>
      </p:sp>
      <p:grpSp>
        <p:nvGrpSpPr>
          <p:cNvPr name="Group 7" id="7"/>
          <p:cNvGrpSpPr/>
          <p:nvPr/>
        </p:nvGrpSpPr>
        <p:grpSpPr>
          <a:xfrm rot="-7357214">
            <a:off x="10690988" y="3451709"/>
            <a:ext cx="1931597" cy="193159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996708" y="8186988"/>
            <a:ext cx="511791" cy="511791"/>
          </a:xfrm>
          <a:custGeom>
            <a:avLst/>
            <a:gdLst/>
            <a:ahLst/>
            <a:cxnLst/>
            <a:rect r="r" b="b" t="t" l="l"/>
            <a:pathLst>
              <a:path h="511791" w="511791">
                <a:moveTo>
                  <a:pt x="0" y="0"/>
                </a:moveTo>
                <a:lnTo>
                  <a:pt x="511791" y="0"/>
                </a:lnTo>
                <a:lnTo>
                  <a:pt x="511791" y="511791"/>
                </a:lnTo>
                <a:lnTo>
                  <a:pt x="0" y="51179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491235" y="7868085"/>
            <a:ext cx="19270471" cy="1068974"/>
            <a:chOff x="0" y="0"/>
            <a:chExt cx="5075350" cy="281540"/>
          </a:xfrm>
        </p:grpSpPr>
        <p:sp>
          <p:nvSpPr>
            <p:cNvPr name="Freeform 13" id="13"/>
            <p:cNvSpPr/>
            <p:nvPr/>
          </p:nvSpPr>
          <p:spPr>
            <a:xfrm flipH="false" flipV="false" rot="0">
              <a:off x="0" y="0"/>
              <a:ext cx="5075350" cy="281540"/>
            </a:xfrm>
            <a:custGeom>
              <a:avLst/>
              <a:gdLst/>
              <a:ahLst/>
              <a:cxnLst/>
              <a:rect r="r" b="b" t="t" l="l"/>
              <a:pathLst>
                <a:path h="281540" w="5075350">
                  <a:moveTo>
                    <a:pt x="0" y="0"/>
                  </a:moveTo>
                  <a:lnTo>
                    <a:pt x="5075350" y="0"/>
                  </a:lnTo>
                  <a:lnTo>
                    <a:pt x="5075350" y="281540"/>
                  </a:lnTo>
                  <a:lnTo>
                    <a:pt x="0" y="281540"/>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4" id="14"/>
            <p:cNvSpPr txBox="true"/>
            <p:nvPr/>
          </p:nvSpPr>
          <p:spPr>
            <a:xfrm>
              <a:off x="0" y="-38100"/>
              <a:ext cx="5075350" cy="31964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6118555" y="8186988"/>
            <a:ext cx="511791" cy="511791"/>
          </a:xfrm>
          <a:custGeom>
            <a:avLst/>
            <a:gdLst/>
            <a:ahLst/>
            <a:cxnLst/>
            <a:rect r="r" b="b" t="t" l="l"/>
            <a:pathLst>
              <a:path h="511791" w="511791">
                <a:moveTo>
                  <a:pt x="0" y="0"/>
                </a:moveTo>
                <a:lnTo>
                  <a:pt x="511791" y="0"/>
                </a:lnTo>
                <a:lnTo>
                  <a:pt x="511791" y="511791"/>
                </a:lnTo>
                <a:lnTo>
                  <a:pt x="0" y="5117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12041292" y="8203723"/>
            <a:ext cx="421145" cy="421145"/>
          </a:xfrm>
          <a:custGeom>
            <a:avLst/>
            <a:gdLst/>
            <a:ahLst/>
            <a:cxnLst/>
            <a:rect r="r" b="b" t="t" l="l"/>
            <a:pathLst>
              <a:path h="421145" w="421145">
                <a:moveTo>
                  <a:pt x="0" y="0"/>
                </a:moveTo>
                <a:lnTo>
                  <a:pt x="421145" y="0"/>
                </a:lnTo>
                <a:lnTo>
                  <a:pt x="421145" y="421145"/>
                </a:lnTo>
                <a:lnTo>
                  <a:pt x="0" y="4211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7" id="17"/>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18" id="18"/>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
        <p:nvSpPr>
          <p:cNvPr name="TextBox 19" id="19"/>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0" id="20"/>
          <p:cNvSpPr txBox="true"/>
          <p:nvPr/>
        </p:nvSpPr>
        <p:spPr>
          <a:xfrm rot="0">
            <a:off x="16774314" y="9473025"/>
            <a:ext cx="354591"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10</a:t>
            </a:r>
          </a:p>
        </p:txBody>
      </p:sp>
      <p:sp>
        <p:nvSpPr>
          <p:cNvPr name="TextBox 21" id="21"/>
          <p:cNvSpPr txBox="true"/>
          <p:nvPr/>
        </p:nvSpPr>
        <p:spPr>
          <a:xfrm rot="0">
            <a:off x="6535255" y="6706696"/>
            <a:ext cx="4451512" cy="304139"/>
          </a:xfrm>
          <a:prstGeom prst="rect">
            <a:avLst/>
          </a:prstGeom>
        </p:spPr>
        <p:txBody>
          <a:bodyPr anchor="t" rtlCol="false" tIns="0" lIns="0" bIns="0" rIns="0">
            <a:spAutoFit/>
          </a:bodyPr>
          <a:lstStyle/>
          <a:p>
            <a:pPr algn="ctr">
              <a:lnSpc>
                <a:spcPts val="2111"/>
              </a:lnSpc>
            </a:pPr>
            <a:r>
              <a:rPr lang="en-US" sz="2639" i="true">
                <a:solidFill>
                  <a:srgbClr val="240960"/>
                </a:solidFill>
                <a:latin typeface="Montserrat Italics"/>
                <a:ea typeface="Montserrat Italics"/>
                <a:cs typeface="Montserrat Italics"/>
                <a:sym typeface="Montserrat Italics"/>
              </a:rPr>
              <a:t>Get In Touch With Us</a:t>
            </a:r>
          </a:p>
        </p:txBody>
      </p:sp>
      <p:sp>
        <p:nvSpPr>
          <p:cNvPr name="TextBox 22" id="22"/>
          <p:cNvSpPr txBox="true"/>
          <p:nvPr/>
        </p:nvSpPr>
        <p:spPr>
          <a:xfrm rot="0">
            <a:off x="2770925" y="8356149"/>
            <a:ext cx="2834310" cy="268718"/>
          </a:xfrm>
          <a:prstGeom prst="rect">
            <a:avLst/>
          </a:prstGeom>
        </p:spPr>
        <p:txBody>
          <a:bodyPr anchor="t" rtlCol="false" tIns="0" lIns="0" bIns="0" rIns="0">
            <a:spAutoFit/>
          </a:bodyPr>
          <a:lstStyle/>
          <a:p>
            <a:pPr algn="l">
              <a:lnSpc>
                <a:spcPts val="1917"/>
              </a:lnSpc>
            </a:pPr>
            <a:r>
              <a:rPr lang="en-US" sz="2397" b="true">
                <a:solidFill>
                  <a:srgbClr val="240960"/>
                </a:solidFill>
                <a:latin typeface="Montserrat Semi-Bold"/>
                <a:ea typeface="Montserrat Semi-Bold"/>
                <a:cs typeface="Montserrat Semi-Bold"/>
                <a:sym typeface="Montserrat Semi-Bold"/>
              </a:rPr>
              <a:t>+123-456-7890</a:t>
            </a:r>
          </a:p>
        </p:txBody>
      </p:sp>
      <p:sp>
        <p:nvSpPr>
          <p:cNvPr name="TextBox 23" id="23"/>
          <p:cNvSpPr txBox="true"/>
          <p:nvPr/>
        </p:nvSpPr>
        <p:spPr>
          <a:xfrm rot="0">
            <a:off x="6897046" y="8356149"/>
            <a:ext cx="4321686" cy="268718"/>
          </a:xfrm>
          <a:prstGeom prst="rect">
            <a:avLst/>
          </a:prstGeom>
        </p:spPr>
        <p:txBody>
          <a:bodyPr anchor="t" rtlCol="false" tIns="0" lIns="0" bIns="0" rIns="0">
            <a:spAutoFit/>
          </a:bodyPr>
          <a:lstStyle/>
          <a:p>
            <a:pPr algn="l">
              <a:lnSpc>
                <a:spcPts val="1917"/>
              </a:lnSpc>
            </a:pPr>
            <a:r>
              <a:rPr lang="en-US" sz="2397" b="true">
                <a:solidFill>
                  <a:srgbClr val="240960"/>
                </a:solidFill>
                <a:latin typeface="Montserrat Semi-Bold"/>
                <a:ea typeface="Montserrat Semi-Bold"/>
                <a:cs typeface="Montserrat Semi-Bold"/>
                <a:sym typeface="Montserrat Semi-Bold"/>
              </a:rPr>
              <a:t>hello@reallygreatsite.com</a:t>
            </a:r>
          </a:p>
        </p:txBody>
      </p:sp>
      <p:sp>
        <p:nvSpPr>
          <p:cNvPr name="TextBox 24" id="24"/>
          <p:cNvSpPr txBox="true"/>
          <p:nvPr/>
        </p:nvSpPr>
        <p:spPr>
          <a:xfrm rot="0">
            <a:off x="12807219" y="8356149"/>
            <a:ext cx="4321686" cy="268718"/>
          </a:xfrm>
          <a:prstGeom prst="rect">
            <a:avLst/>
          </a:prstGeom>
        </p:spPr>
        <p:txBody>
          <a:bodyPr anchor="t" rtlCol="false" tIns="0" lIns="0" bIns="0" rIns="0">
            <a:spAutoFit/>
          </a:bodyPr>
          <a:lstStyle/>
          <a:p>
            <a:pPr algn="l">
              <a:lnSpc>
                <a:spcPts val="1917"/>
              </a:lnSpc>
            </a:pPr>
            <a:r>
              <a:rPr lang="en-US" sz="2397" b="true">
                <a:solidFill>
                  <a:srgbClr val="240960"/>
                </a:solidFill>
                <a:latin typeface="Montserrat Semi-Bold"/>
                <a:ea typeface="Montserrat Semi-Bold"/>
                <a:cs typeface="Montserrat Semi-Bold"/>
                <a:sym typeface="Montserrat Semi-Bold"/>
              </a:rPr>
              <a:t>www.reallygreatsite.com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016665"/>
            <a:ext cx="14152523" cy="6891819"/>
            <a:chOff x="0" y="0"/>
            <a:chExt cx="3727414" cy="1815129"/>
          </a:xfrm>
        </p:grpSpPr>
        <p:sp>
          <p:nvSpPr>
            <p:cNvPr name="Freeform 3" id="3"/>
            <p:cNvSpPr/>
            <p:nvPr/>
          </p:nvSpPr>
          <p:spPr>
            <a:xfrm flipH="false" flipV="false" rot="0">
              <a:off x="0" y="0"/>
              <a:ext cx="3727414" cy="1815129"/>
            </a:xfrm>
            <a:custGeom>
              <a:avLst/>
              <a:gdLst/>
              <a:ahLst/>
              <a:cxnLst/>
              <a:rect r="r" b="b" t="t" l="l"/>
              <a:pathLst>
                <a:path h="1815129" w="3727414">
                  <a:moveTo>
                    <a:pt x="0" y="0"/>
                  </a:moveTo>
                  <a:lnTo>
                    <a:pt x="3727414" y="0"/>
                  </a:lnTo>
                  <a:lnTo>
                    <a:pt x="3727414" y="1815129"/>
                  </a:lnTo>
                  <a:lnTo>
                    <a:pt x="0" y="181512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8532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0378562" y="1456894"/>
            <a:ext cx="6573048" cy="7451590"/>
            <a:chOff x="0" y="0"/>
            <a:chExt cx="1018337" cy="1154446"/>
          </a:xfrm>
        </p:grpSpPr>
        <p:sp>
          <p:nvSpPr>
            <p:cNvPr name="Freeform 6" id="6"/>
            <p:cNvSpPr/>
            <p:nvPr/>
          </p:nvSpPr>
          <p:spPr>
            <a:xfrm flipH="false" flipV="false" rot="0">
              <a:off x="0" y="0"/>
              <a:ext cx="1018337" cy="1154446"/>
            </a:xfrm>
            <a:custGeom>
              <a:avLst/>
              <a:gdLst/>
              <a:ahLst/>
              <a:cxnLst/>
              <a:rect r="r" b="b" t="t" l="l"/>
              <a:pathLst>
                <a:path h="1154446" w="1018337">
                  <a:moveTo>
                    <a:pt x="0" y="0"/>
                  </a:moveTo>
                  <a:lnTo>
                    <a:pt x="1018337" y="0"/>
                  </a:lnTo>
                  <a:lnTo>
                    <a:pt x="1018337" y="1154446"/>
                  </a:lnTo>
                  <a:lnTo>
                    <a:pt x="0" y="1154446"/>
                  </a:lnTo>
                  <a:close/>
                </a:path>
              </a:pathLst>
            </a:custGeom>
            <a:blipFill>
              <a:blip r:embed="rId2"/>
              <a:stretch>
                <a:fillRect l="0" t="-16198" r="0" b="-16198"/>
              </a:stretch>
            </a:blipFill>
          </p:spPr>
        </p:sp>
      </p:grpSp>
      <p:grpSp>
        <p:nvGrpSpPr>
          <p:cNvPr name="Group 7" id="7"/>
          <p:cNvGrpSpPr/>
          <p:nvPr/>
        </p:nvGrpSpPr>
        <p:grpSpPr>
          <a:xfrm rot="0">
            <a:off x="10366501" y="6709979"/>
            <a:ext cx="6573048" cy="2241939"/>
            <a:chOff x="0" y="0"/>
            <a:chExt cx="1731173" cy="590470"/>
          </a:xfrm>
        </p:grpSpPr>
        <p:sp>
          <p:nvSpPr>
            <p:cNvPr name="Freeform 8" id="8"/>
            <p:cNvSpPr/>
            <p:nvPr/>
          </p:nvSpPr>
          <p:spPr>
            <a:xfrm flipH="false" flipV="false" rot="0">
              <a:off x="0" y="0"/>
              <a:ext cx="1731173" cy="590470"/>
            </a:xfrm>
            <a:custGeom>
              <a:avLst/>
              <a:gdLst/>
              <a:ahLst/>
              <a:cxnLst/>
              <a:rect r="r" b="b" t="t" l="l"/>
              <a:pathLst>
                <a:path h="590470" w="1731173">
                  <a:moveTo>
                    <a:pt x="0" y="0"/>
                  </a:moveTo>
                  <a:lnTo>
                    <a:pt x="1731173" y="0"/>
                  </a:lnTo>
                  <a:lnTo>
                    <a:pt x="1731173" y="590470"/>
                  </a:lnTo>
                  <a:lnTo>
                    <a:pt x="0" y="590470"/>
                  </a:lnTo>
                  <a:close/>
                </a:path>
              </a:pathLst>
            </a:custGeom>
            <a:gradFill rotWithShape="true">
              <a:gsLst>
                <a:gs pos="0">
                  <a:srgbClr val="F7ACFF">
                    <a:alpha val="0"/>
                  </a:srgbClr>
                </a:gs>
                <a:gs pos="100000">
                  <a:srgbClr val="3C67BF">
                    <a:alpha val="100000"/>
                  </a:srgbClr>
                </a:gs>
              </a:gsLst>
              <a:lin ang="5400000"/>
            </a:gradFill>
          </p:spPr>
        </p:sp>
        <p:sp>
          <p:nvSpPr>
            <p:cNvPr name="TextBox 9" id="9"/>
            <p:cNvSpPr txBox="true"/>
            <p:nvPr/>
          </p:nvSpPr>
          <p:spPr>
            <a:xfrm>
              <a:off x="0" y="-38100"/>
              <a:ext cx="1731173" cy="62857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758233" y="2306583"/>
            <a:ext cx="1892038" cy="1892038"/>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9144000" y="7830949"/>
            <a:ext cx="2155070" cy="2155070"/>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7" id="17"/>
          <p:cNvGrpSpPr/>
          <p:nvPr/>
        </p:nvGrpSpPr>
        <p:grpSpPr>
          <a:xfrm rot="0">
            <a:off x="400540" y="1693375"/>
            <a:ext cx="1256320" cy="125632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9660248" y="8446187"/>
            <a:ext cx="1122575" cy="924593"/>
          </a:xfrm>
          <a:custGeom>
            <a:avLst/>
            <a:gdLst/>
            <a:ahLst/>
            <a:cxnLst/>
            <a:rect r="r" b="b" t="t" l="l"/>
            <a:pathLst>
              <a:path h="924593" w="1122575">
                <a:moveTo>
                  <a:pt x="0" y="0"/>
                </a:moveTo>
                <a:lnTo>
                  <a:pt x="1122574" y="0"/>
                </a:lnTo>
                <a:lnTo>
                  <a:pt x="1122574" y="924594"/>
                </a:lnTo>
                <a:lnTo>
                  <a:pt x="0" y="924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1" id="21"/>
          <p:cNvGrpSpPr/>
          <p:nvPr/>
        </p:nvGrpSpPr>
        <p:grpSpPr>
          <a:xfrm rot="0">
            <a:off x="16939549" y="2212922"/>
            <a:ext cx="1256320" cy="125632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595013" y="3216395"/>
            <a:ext cx="5886282" cy="772372"/>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Company</a:t>
            </a:r>
          </a:p>
        </p:txBody>
      </p:sp>
      <p:sp>
        <p:nvSpPr>
          <p:cNvPr name="TextBox 25" id="25"/>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26" id="26"/>
          <p:cNvSpPr txBox="true"/>
          <p:nvPr/>
        </p:nvSpPr>
        <p:spPr>
          <a:xfrm rot="0">
            <a:off x="1556913" y="3945774"/>
            <a:ext cx="7310908"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Background</a:t>
            </a:r>
          </a:p>
        </p:txBody>
      </p:sp>
      <p:sp>
        <p:nvSpPr>
          <p:cNvPr name="TextBox 27" id="27"/>
          <p:cNvSpPr txBox="true"/>
          <p:nvPr/>
        </p:nvSpPr>
        <p:spPr>
          <a:xfrm rot="0">
            <a:off x="1656860" y="4978117"/>
            <a:ext cx="6417795" cy="3054799"/>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TextBox 28" id="28"/>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29" id="29"/>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02</a:t>
            </a:r>
          </a:p>
        </p:txBody>
      </p:sp>
      <p:sp>
        <p:nvSpPr>
          <p:cNvPr name="Freeform 30" id="30"/>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1" id="31"/>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7275947" y="-496215"/>
            <a:ext cx="11264060" cy="11375654"/>
            <a:chOff x="0" y="0"/>
            <a:chExt cx="2966666" cy="2996057"/>
          </a:xfrm>
        </p:grpSpPr>
        <p:sp>
          <p:nvSpPr>
            <p:cNvPr name="Freeform 3" id="3"/>
            <p:cNvSpPr/>
            <p:nvPr/>
          </p:nvSpPr>
          <p:spPr>
            <a:xfrm flipH="false" flipV="false" rot="0">
              <a:off x="0" y="0"/>
              <a:ext cx="2966666" cy="2996057"/>
            </a:xfrm>
            <a:custGeom>
              <a:avLst/>
              <a:gdLst/>
              <a:ahLst/>
              <a:cxnLst/>
              <a:rect r="r" b="b" t="t" l="l"/>
              <a:pathLst>
                <a:path h="2996057" w="2966666">
                  <a:moveTo>
                    <a:pt x="0" y="0"/>
                  </a:moveTo>
                  <a:lnTo>
                    <a:pt x="2966666" y="0"/>
                  </a:lnTo>
                  <a:lnTo>
                    <a:pt x="2966666" y="2996057"/>
                  </a:lnTo>
                  <a:lnTo>
                    <a:pt x="0" y="2996057"/>
                  </a:lnTo>
                  <a:close/>
                </a:path>
              </a:pathLst>
            </a:custGeom>
            <a:gradFill rotWithShape="true">
              <a:gsLst>
                <a:gs pos="0">
                  <a:srgbClr val="F7ACFF">
                    <a:alpha val="0"/>
                  </a:srgbClr>
                </a:gs>
                <a:gs pos="50000">
                  <a:srgbClr val="6B4CAF">
                    <a:alpha val="13225"/>
                  </a:srgbClr>
                </a:gs>
                <a:gs pos="100000">
                  <a:srgbClr val="3C67BF">
                    <a:alpha val="23000"/>
                  </a:srgbClr>
                </a:gs>
              </a:gsLst>
              <a:lin ang="0"/>
            </a:gradFill>
          </p:spPr>
        </p:sp>
        <p:sp>
          <p:nvSpPr>
            <p:cNvPr name="TextBox 4" id="4"/>
            <p:cNvSpPr txBox="true"/>
            <p:nvPr/>
          </p:nvSpPr>
          <p:spPr>
            <a:xfrm>
              <a:off x="0" y="-38100"/>
              <a:ext cx="2966666" cy="3034157"/>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154546" y="-1328013"/>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a:grpSpLocks noChangeAspect="true"/>
          </p:cNvGrpSpPr>
          <p:nvPr/>
        </p:nvGrpSpPr>
        <p:grpSpPr>
          <a:xfrm rot="0">
            <a:off x="2300919" y="2671455"/>
            <a:ext cx="6136420" cy="6136420"/>
            <a:chOff x="0" y="0"/>
            <a:chExt cx="14840029" cy="14840029"/>
          </a:xfrm>
        </p:grpSpPr>
        <p:sp>
          <p:nvSpPr>
            <p:cNvPr name="Freeform 10" id="10"/>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5B45B5">
                    <a:alpha val="100000"/>
                  </a:srgbClr>
                </a:gs>
                <a:gs pos="100000">
                  <a:srgbClr val="8875D7">
                    <a:alpha val="100000"/>
                  </a:srgbClr>
                </a:gs>
              </a:gsLst>
              <a:lin ang="0"/>
            </a:gradFill>
          </p:spPr>
        </p:sp>
        <p:sp>
          <p:nvSpPr>
            <p:cNvPr name="Freeform 11" id="11"/>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2" id="12"/>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712" t="0" r="-24712" b="0"/>
              </a:stretch>
            </a:blipFill>
          </p:spPr>
        </p:sp>
      </p:grpSp>
      <p:sp>
        <p:nvSpPr>
          <p:cNvPr name="TextBox 13" id="13"/>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4" id="14"/>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03</a:t>
            </a:r>
          </a:p>
        </p:txBody>
      </p:sp>
      <p:sp>
        <p:nvSpPr>
          <p:cNvPr name="TextBox 15" id="15"/>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16" id="16"/>
          <p:cNvSpPr txBox="true"/>
          <p:nvPr/>
        </p:nvSpPr>
        <p:spPr>
          <a:xfrm rot="0">
            <a:off x="9101383" y="2259172"/>
            <a:ext cx="3806594" cy="772372"/>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Market</a:t>
            </a:r>
          </a:p>
        </p:txBody>
      </p:sp>
      <p:sp>
        <p:nvSpPr>
          <p:cNvPr name="TextBox 17" id="17"/>
          <p:cNvSpPr txBox="true"/>
          <p:nvPr/>
        </p:nvSpPr>
        <p:spPr>
          <a:xfrm rot="0">
            <a:off x="9063283" y="2988550"/>
            <a:ext cx="7310908"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Analysis</a:t>
            </a:r>
          </a:p>
        </p:txBody>
      </p:sp>
      <p:grpSp>
        <p:nvGrpSpPr>
          <p:cNvPr name="Group 18" id="18"/>
          <p:cNvGrpSpPr>
            <a:grpSpLocks noChangeAspect="true"/>
          </p:cNvGrpSpPr>
          <p:nvPr/>
        </p:nvGrpSpPr>
        <p:grpSpPr>
          <a:xfrm rot="0">
            <a:off x="1349938" y="5907599"/>
            <a:ext cx="3038039" cy="3038039"/>
            <a:chOff x="0" y="0"/>
            <a:chExt cx="14840029" cy="14840029"/>
          </a:xfrm>
        </p:grpSpPr>
        <p:sp>
          <p:nvSpPr>
            <p:cNvPr name="Freeform 19" id="1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3C67BF">
                    <a:alpha val="100000"/>
                  </a:srgbClr>
                </a:gs>
                <a:gs pos="100000">
                  <a:srgbClr val="F7ACFF">
                    <a:alpha val="100000"/>
                  </a:srgbClr>
                </a:gs>
              </a:gsLst>
              <a:lin ang="0"/>
            </a:gradFill>
          </p:spPr>
        </p:sp>
        <p:sp>
          <p:nvSpPr>
            <p:cNvPr name="Freeform 20" id="2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21" id="2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5"/>
              <a:stretch>
                <a:fillRect l="-24712" t="0" r="-24712" b="0"/>
              </a:stretch>
            </a:blipFill>
          </p:spPr>
        </p:sp>
      </p:grpSp>
      <p:grpSp>
        <p:nvGrpSpPr>
          <p:cNvPr name="Group 22" id="22"/>
          <p:cNvGrpSpPr/>
          <p:nvPr/>
        </p:nvGrpSpPr>
        <p:grpSpPr>
          <a:xfrm rot="0">
            <a:off x="-908020" y="7636544"/>
            <a:ext cx="4721330" cy="4721330"/>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9640701" y="4625108"/>
            <a:ext cx="7133612" cy="1530799"/>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a:t>
            </a:r>
          </a:p>
        </p:txBody>
      </p:sp>
      <p:grpSp>
        <p:nvGrpSpPr>
          <p:cNvPr name="Group 26" id="26"/>
          <p:cNvGrpSpPr/>
          <p:nvPr/>
        </p:nvGrpSpPr>
        <p:grpSpPr>
          <a:xfrm rot="0">
            <a:off x="9144000" y="4175927"/>
            <a:ext cx="262038" cy="26203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9" id="29"/>
          <p:cNvSpPr txBox="true"/>
          <p:nvPr/>
        </p:nvSpPr>
        <p:spPr>
          <a:xfrm rot="0">
            <a:off x="9640701" y="4188770"/>
            <a:ext cx="2869223"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Market Trends</a:t>
            </a:r>
          </a:p>
        </p:txBody>
      </p:sp>
      <p:sp>
        <p:nvSpPr>
          <p:cNvPr name="TextBox 30" id="30"/>
          <p:cNvSpPr txBox="true"/>
          <p:nvPr/>
        </p:nvSpPr>
        <p:spPr>
          <a:xfrm rot="0">
            <a:off x="9632473" y="7173269"/>
            <a:ext cx="7141841" cy="1530799"/>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a:t>
            </a:r>
          </a:p>
        </p:txBody>
      </p:sp>
      <p:grpSp>
        <p:nvGrpSpPr>
          <p:cNvPr name="Group 31" id="31"/>
          <p:cNvGrpSpPr/>
          <p:nvPr/>
        </p:nvGrpSpPr>
        <p:grpSpPr>
          <a:xfrm rot="0">
            <a:off x="9135771" y="6724088"/>
            <a:ext cx="262038" cy="262038"/>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4" id="34"/>
          <p:cNvSpPr txBox="true"/>
          <p:nvPr/>
        </p:nvSpPr>
        <p:spPr>
          <a:xfrm rot="0">
            <a:off x="9632473" y="6736932"/>
            <a:ext cx="4967581"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Competitor Analysis</a:t>
            </a:r>
          </a:p>
        </p:txBody>
      </p:sp>
      <p:sp>
        <p:nvSpPr>
          <p:cNvPr name="Freeform 35" id="35"/>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6" id="36"/>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32325" y="2246485"/>
            <a:ext cx="19795102" cy="6320087"/>
            <a:chOff x="0" y="0"/>
            <a:chExt cx="5213525" cy="1664550"/>
          </a:xfrm>
        </p:grpSpPr>
        <p:sp>
          <p:nvSpPr>
            <p:cNvPr name="Freeform 3" id="3"/>
            <p:cNvSpPr/>
            <p:nvPr/>
          </p:nvSpPr>
          <p:spPr>
            <a:xfrm flipH="false" flipV="false" rot="0">
              <a:off x="0" y="0"/>
              <a:ext cx="5213525" cy="1664550"/>
            </a:xfrm>
            <a:custGeom>
              <a:avLst/>
              <a:gdLst/>
              <a:ahLst/>
              <a:cxnLst/>
              <a:rect r="r" b="b" t="t" l="l"/>
              <a:pathLst>
                <a:path h="1664550" w="5213525">
                  <a:moveTo>
                    <a:pt x="0" y="0"/>
                  </a:moveTo>
                  <a:lnTo>
                    <a:pt x="5213525" y="0"/>
                  </a:lnTo>
                  <a:lnTo>
                    <a:pt x="5213525" y="1664550"/>
                  </a:lnTo>
                  <a:lnTo>
                    <a:pt x="0" y="1664550"/>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5213525" cy="170265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97420" y="2688210"/>
            <a:ext cx="17568356" cy="5437174"/>
            <a:chOff x="0" y="0"/>
            <a:chExt cx="4627057" cy="1432013"/>
          </a:xfrm>
        </p:grpSpPr>
        <p:sp>
          <p:nvSpPr>
            <p:cNvPr name="Freeform 6" id="6"/>
            <p:cNvSpPr/>
            <p:nvPr/>
          </p:nvSpPr>
          <p:spPr>
            <a:xfrm flipH="false" flipV="false" rot="0">
              <a:off x="0" y="0"/>
              <a:ext cx="4627057" cy="1432013"/>
            </a:xfrm>
            <a:custGeom>
              <a:avLst/>
              <a:gdLst/>
              <a:ahLst/>
              <a:cxnLst/>
              <a:rect r="r" b="b" t="t" l="l"/>
              <a:pathLst>
                <a:path h="1432013" w="4627057">
                  <a:moveTo>
                    <a:pt x="0" y="0"/>
                  </a:moveTo>
                  <a:lnTo>
                    <a:pt x="4627057" y="0"/>
                  </a:lnTo>
                  <a:lnTo>
                    <a:pt x="4627057" y="1432013"/>
                  </a:lnTo>
                  <a:lnTo>
                    <a:pt x="0" y="1432013"/>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7" id="7"/>
            <p:cNvSpPr txBox="true"/>
            <p:nvPr/>
          </p:nvSpPr>
          <p:spPr>
            <a:xfrm>
              <a:off x="0" y="-38100"/>
              <a:ext cx="4627057" cy="147011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071652" y="1350506"/>
            <a:ext cx="6179058" cy="8229600"/>
          </a:xfrm>
          <a:custGeom>
            <a:avLst/>
            <a:gdLst/>
            <a:ahLst/>
            <a:cxnLst/>
            <a:rect r="r" b="b" t="t" l="l"/>
            <a:pathLst>
              <a:path h="8229600" w="6179058">
                <a:moveTo>
                  <a:pt x="0" y="0"/>
                </a:moveTo>
                <a:lnTo>
                  <a:pt x="6179058" y="0"/>
                </a:lnTo>
                <a:lnTo>
                  <a:pt x="6179058" y="8229600"/>
                </a:lnTo>
                <a:lnTo>
                  <a:pt x="0" y="8229600"/>
                </a:lnTo>
                <a:lnTo>
                  <a:pt x="0" y="0"/>
                </a:lnTo>
                <a:close/>
              </a:path>
            </a:pathLst>
          </a:custGeom>
          <a:blipFill>
            <a:blip r:embed="rId2"/>
            <a:stretch>
              <a:fillRect l="0" t="0" r="0" b="0"/>
            </a:stretch>
          </a:blipFill>
        </p:spPr>
      </p:sp>
      <p:sp>
        <p:nvSpPr>
          <p:cNvPr name="Freeform 9" id="9"/>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8372693" y="2246485"/>
            <a:ext cx="3576977" cy="6320087"/>
            <a:chOff x="0" y="0"/>
            <a:chExt cx="1018337" cy="1799279"/>
          </a:xfrm>
        </p:grpSpPr>
        <p:sp>
          <p:nvSpPr>
            <p:cNvPr name="Freeform 11" id="11"/>
            <p:cNvSpPr/>
            <p:nvPr/>
          </p:nvSpPr>
          <p:spPr>
            <a:xfrm flipH="false" flipV="false" rot="0">
              <a:off x="0" y="0"/>
              <a:ext cx="1018337" cy="1799279"/>
            </a:xfrm>
            <a:custGeom>
              <a:avLst/>
              <a:gdLst/>
              <a:ahLst/>
              <a:cxnLst/>
              <a:rect r="r" b="b" t="t" l="l"/>
              <a:pathLst>
                <a:path h="1799279" w="1018337">
                  <a:moveTo>
                    <a:pt x="0" y="0"/>
                  </a:moveTo>
                  <a:lnTo>
                    <a:pt x="1018337" y="0"/>
                  </a:lnTo>
                  <a:lnTo>
                    <a:pt x="1018337" y="1799279"/>
                  </a:lnTo>
                  <a:lnTo>
                    <a:pt x="0" y="1799279"/>
                  </a:lnTo>
                  <a:close/>
                </a:path>
              </a:pathLst>
            </a:custGeom>
            <a:blipFill>
              <a:blip r:embed="rId5"/>
              <a:stretch>
                <a:fillRect l="-8859" t="0" r="-8859" b="0"/>
              </a:stretch>
            </a:blipFill>
          </p:spPr>
        </p:sp>
      </p:grpSp>
      <p:grpSp>
        <p:nvGrpSpPr>
          <p:cNvPr name="Group 12" id="12"/>
          <p:cNvGrpSpPr/>
          <p:nvPr/>
        </p:nvGrpSpPr>
        <p:grpSpPr>
          <a:xfrm rot="0">
            <a:off x="1443958" y="3992808"/>
            <a:ext cx="1256320" cy="1256320"/>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10475165" y="7653473"/>
            <a:ext cx="1256320" cy="125632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8" id="18"/>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19" id="19"/>
          <p:cNvSpPr txBox="true"/>
          <p:nvPr/>
        </p:nvSpPr>
        <p:spPr>
          <a:xfrm rot="0">
            <a:off x="16774314" y="9473025"/>
            <a:ext cx="484986"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04</a:t>
            </a:r>
          </a:p>
        </p:txBody>
      </p:sp>
      <p:sp>
        <p:nvSpPr>
          <p:cNvPr name="TextBox 20" id="20"/>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21" id="21"/>
          <p:cNvSpPr txBox="true"/>
          <p:nvPr/>
        </p:nvSpPr>
        <p:spPr>
          <a:xfrm rot="0">
            <a:off x="1878187" y="4525963"/>
            <a:ext cx="7310908" cy="772394"/>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Business </a:t>
            </a:r>
          </a:p>
        </p:txBody>
      </p:sp>
      <p:sp>
        <p:nvSpPr>
          <p:cNvPr name="TextBox 22" id="22"/>
          <p:cNvSpPr txBox="true"/>
          <p:nvPr/>
        </p:nvSpPr>
        <p:spPr>
          <a:xfrm rot="0">
            <a:off x="1840087" y="5255342"/>
            <a:ext cx="7310908"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Strategy</a:t>
            </a:r>
          </a:p>
        </p:txBody>
      </p:sp>
      <p:sp>
        <p:nvSpPr>
          <p:cNvPr name="TextBox 23" id="23"/>
          <p:cNvSpPr txBox="true"/>
          <p:nvPr/>
        </p:nvSpPr>
        <p:spPr>
          <a:xfrm rot="0">
            <a:off x="13093836" y="4237944"/>
            <a:ext cx="3922971" cy="1080838"/>
          </a:xfrm>
          <a:prstGeom prst="rect">
            <a:avLst/>
          </a:prstGeom>
        </p:spPr>
        <p:txBody>
          <a:bodyPr anchor="t" rtlCol="false" tIns="0" lIns="0" bIns="0" rIns="0">
            <a:spAutoFit/>
          </a:bodyPr>
          <a:lstStyle/>
          <a:p>
            <a:pPr algn="l">
              <a:lnSpc>
                <a:spcPts val="2100"/>
              </a:lnSpc>
            </a:pPr>
            <a:r>
              <a:rPr lang="en-US" sz="1842">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grpSp>
        <p:nvGrpSpPr>
          <p:cNvPr name="Group 24" id="24"/>
          <p:cNvGrpSpPr/>
          <p:nvPr/>
        </p:nvGrpSpPr>
        <p:grpSpPr>
          <a:xfrm rot="0">
            <a:off x="12597134" y="3672181"/>
            <a:ext cx="262038" cy="262038"/>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3093836" y="3685025"/>
            <a:ext cx="3680478"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Vision and Goals</a:t>
            </a:r>
          </a:p>
        </p:txBody>
      </p:sp>
      <p:sp>
        <p:nvSpPr>
          <p:cNvPr name="TextBox 28" id="28"/>
          <p:cNvSpPr txBox="true"/>
          <p:nvPr/>
        </p:nvSpPr>
        <p:spPr>
          <a:xfrm rot="0">
            <a:off x="13093836" y="6271750"/>
            <a:ext cx="3922971" cy="1080838"/>
          </a:xfrm>
          <a:prstGeom prst="rect">
            <a:avLst/>
          </a:prstGeom>
        </p:spPr>
        <p:txBody>
          <a:bodyPr anchor="t" rtlCol="false" tIns="0" lIns="0" bIns="0" rIns="0">
            <a:spAutoFit/>
          </a:bodyPr>
          <a:lstStyle/>
          <a:p>
            <a:pPr algn="l">
              <a:lnSpc>
                <a:spcPts val="2100"/>
              </a:lnSpc>
            </a:pPr>
            <a:r>
              <a:rPr lang="en-US" sz="1842">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grpSp>
        <p:nvGrpSpPr>
          <p:cNvPr name="Group 29" id="29"/>
          <p:cNvGrpSpPr/>
          <p:nvPr/>
        </p:nvGrpSpPr>
        <p:grpSpPr>
          <a:xfrm rot="0">
            <a:off x="12597134" y="5705988"/>
            <a:ext cx="262038" cy="26203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13093836" y="5718832"/>
            <a:ext cx="3601304"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Growth Strategies</a:t>
            </a:r>
          </a:p>
        </p:txBody>
      </p:sp>
      <p:grpSp>
        <p:nvGrpSpPr>
          <p:cNvPr name="Group 33" id="33"/>
          <p:cNvGrpSpPr/>
          <p:nvPr/>
        </p:nvGrpSpPr>
        <p:grpSpPr>
          <a:xfrm rot="0">
            <a:off x="7524578" y="990165"/>
            <a:ext cx="1256320" cy="1256320"/>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6" id="36"/>
          <p:cNvGrpSpPr/>
          <p:nvPr/>
        </p:nvGrpSpPr>
        <p:grpSpPr>
          <a:xfrm rot="0">
            <a:off x="15102279" y="-313682"/>
            <a:ext cx="3185721" cy="3185721"/>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17403566" y="1871985"/>
            <a:ext cx="884434" cy="884434"/>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2" id="42"/>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3" id="43"/>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TextBox 2" id="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 id="3"/>
          <p:cNvSpPr txBox="true"/>
          <p:nvPr/>
        </p:nvSpPr>
        <p:spPr>
          <a:xfrm rot="0">
            <a:off x="16774314" y="9473025"/>
            <a:ext cx="354591" cy="241692"/>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05</a:t>
            </a:r>
          </a:p>
        </p:txBody>
      </p:sp>
      <p:sp>
        <p:nvSpPr>
          <p:cNvPr name="Freeform 4" id="4"/>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grpSp>
        <p:nvGrpSpPr>
          <p:cNvPr name="Group 6" id="6"/>
          <p:cNvGrpSpPr/>
          <p:nvPr/>
        </p:nvGrpSpPr>
        <p:grpSpPr>
          <a:xfrm rot="0">
            <a:off x="1349938" y="2009691"/>
            <a:ext cx="6573048" cy="6267619"/>
            <a:chOff x="0" y="0"/>
            <a:chExt cx="1018337" cy="971018"/>
          </a:xfrm>
        </p:grpSpPr>
        <p:sp>
          <p:nvSpPr>
            <p:cNvPr name="Freeform 7" id="7"/>
            <p:cNvSpPr/>
            <p:nvPr/>
          </p:nvSpPr>
          <p:spPr>
            <a:xfrm flipH="false" flipV="false" rot="0">
              <a:off x="0" y="0"/>
              <a:ext cx="1018337" cy="971018"/>
            </a:xfrm>
            <a:custGeom>
              <a:avLst/>
              <a:gdLst/>
              <a:ahLst/>
              <a:cxnLst/>
              <a:rect r="r" b="b" t="t" l="l"/>
              <a:pathLst>
                <a:path h="971018" w="1018337">
                  <a:moveTo>
                    <a:pt x="0" y="0"/>
                  </a:moveTo>
                  <a:lnTo>
                    <a:pt x="1018337" y="0"/>
                  </a:lnTo>
                  <a:lnTo>
                    <a:pt x="1018337" y="971018"/>
                  </a:lnTo>
                  <a:lnTo>
                    <a:pt x="0" y="971018"/>
                  </a:lnTo>
                  <a:close/>
                </a:path>
              </a:pathLst>
            </a:custGeom>
            <a:blipFill>
              <a:blip r:embed="rId4"/>
              <a:stretch>
                <a:fillRect l="0" t="-28704" r="0" b="-28704"/>
              </a:stretch>
            </a:blipFill>
          </p:spPr>
        </p:sp>
      </p:grpSp>
      <p:grpSp>
        <p:nvGrpSpPr>
          <p:cNvPr name="Group 8" id="8"/>
          <p:cNvGrpSpPr/>
          <p:nvPr/>
        </p:nvGrpSpPr>
        <p:grpSpPr>
          <a:xfrm rot="0">
            <a:off x="0" y="5920447"/>
            <a:ext cx="8384711" cy="2735500"/>
            <a:chOff x="0" y="0"/>
            <a:chExt cx="2208319" cy="720461"/>
          </a:xfrm>
        </p:grpSpPr>
        <p:sp>
          <p:nvSpPr>
            <p:cNvPr name="Freeform 9" id="9"/>
            <p:cNvSpPr/>
            <p:nvPr/>
          </p:nvSpPr>
          <p:spPr>
            <a:xfrm flipH="false" flipV="false" rot="0">
              <a:off x="0" y="0"/>
              <a:ext cx="2208319" cy="720461"/>
            </a:xfrm>
            <a:custGeom>
              <a:avLst/>
              <a:gdLst/>
              <a:ahLst/>
              <a:cxnLst/>
              <a:rect r="r" b="b" t="t" l="l"/>
              <a:pathLst>
                <a:path h="720461" w="2208319">
                  <a:moveTo>
                    <a:pt x="0" y="0"/>
                  </a:moveTo>
                  <a:lnTo>
                    <a:pt x="2208319" y="0"/>
                  </a:lnTo>
                  <a:lnTo>
                    <a:pt x="2208319" y="720461"/>
                  </a:lnTo>
                  <a:lnTo>
                    <a:pt x="0" y="720461"/>
                  </a:lnTo>
                  <a:close/>
                </a:path>
              </a:pathLst>
            </a:custGeom>
            <a:gradFill rotWithShape="true">
              <a:gsLst>
                <a:gs pos="0">
                  <a:srgbClr val="3C67BF">
                    <a:alpha val="79000"/>
                  </a:srgbClr>
                </a:gs>
                <a:gs pos="100000">
                  <a:srgbClr val="F7ACFF">
                    <a:alpha val="79000"/>
                  </a:srgbClr>
                </a:gs>
              </a:gsLst>
              <a:lin ang="0"/>
            </a:gradFill>
          </p:spPr>
        </p:sp>
        <p:sp>
          <p:nvSpPr>
            <p:cNvPr name="TextBox 10" id="10"/>
            <p:cNvSpPr txBox="true"/>
            <p:nvPr/>
          </p:nvSpPr>
          <p:spPr>
            <a:xfrm>
              <a:off x="0" y="-38100"/>
              <a:ext cx="2208319" cy="758561"/>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9029177" y="2339407"/>
            <a:ext cx="1256320" cy="12563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9463406" y="2872563"/>
            <a:ext cx="7310908" cy="772372"/>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Product</a:t>
            </a:r>
          </a:p>
        </p:txBody>
      </p:sp>
      <p:sp>
        <p:nvSpPr>
          <p:cNvPr name="TextBox 15" id="15"/>
          <p:cNvSpPr txBox="true"/>
          <p:nvPr/>
        </p:nvSpPr>
        <p:spPr>
          <a:xfrm rot="0">
            <a:off x="9425306" y="3601942"/>
            <a:ext cx="7310908"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Service</a:t>
            </a:r>
          </a:p>
        </p:txBody>
      </p:sp>
      <p:sp>
        <p:nvSpPr>
          <p:cNvPr name="TextBox 16" id="16"/>
          <p:cNvSpPr txBox="true"/>
          <p:nvPr/>
        </p:nvSpPr>
        <p:spPr>
          <a:xfrm rot="0">
            <a:off x="10118806" y="4750986"/>
            <a:ext cx="6574791" cy="806392"/>
          </a:xfrm>
          <a:prstGeom prst="rect">
            <a:avLst/>
          </a:prstGeom>
        </p:spPr>
        <p:txBody>
          <a:bodyPr anchor="t" rtlCol="false" tIns="0" lIns="0" bIns="0" rIns="0">
            <a:spAutoFit/>
          </a:bodyPr>
          <a:lstStyle/>
          <a:p>
            <a:pPr algn="l">
              <a:lnSpc>
                <a:spcPts val="2115"/>
              </a:lnSpc>
            </a:pPr>
            <a:r>
              <a:rPr lang="en-US" sz="1856">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sp>
        <p:nvSpPr>
          <p:cNvPr name="TextBox 17" id="17"/>
          <p:cNvSpPr txBox="true"/>
          <p:nvPr/>
        </p:nvSpPr>
        <p:spPr>
          <a:xfrm rot="0">
            <a:off x="10161422" y="5938378"/>
            <a:ext cx="6574791" cy="806392"/>
          </a:xfrm>
          <a:prstGeom prst="rect">
            <a:avLst/>
          </a:prstGeom>
        </p:spPr>
        <p:txBody>
          <a:bodyPr anchor="t" rtlCol="false" tIns="0" lIns="0" bIns="0" rIns="0">
            <a:spAutoFit/>
          </a:bodyPr>
          <a:lstStyle/>
          <a:p>
            <a:pPr algn="l">
              <a:lnSpc>
                <a:spcPts val="2115"/>
              </a:lnSpc>
            </a:pPr>
            <a:r>
              <a:rPr lang="en-US" sz="1856">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sp>
        <p:nvSpPr>
          <p:cNvPr name="TextBox 18" id="18"/>
          <p:cNvSpPr txBox="true"/>
          <p:nvPr/>
        </p:nvSpPr>
        <p:spPr>
          <a:xfrm rot="0">
            <a:off x="10118806" y="7125770"/>
            <a:ext cx="6574791" cy="806392"/>
          </a:xfrm>
          <a:prstGeom prst="rect">
            <a:avLst/>
          </a:prstGeom>
        </p:spPr>
        <p:txBody>
          <a:bodyPr anchor="t" rtlCol="false" tIns="0" lIns="0" bIns="0" rIns="0">
            <a:spAutoFit/>
          </a:bodyPr>
          <a:lstStyle/>
          <a:p>
            <a:pPr algn="l">
              <a:lnSpc>
                <a:spcPts val="2115"/>
              </a:lnSpc>
            </a:pPr>
            <a:r>
              <a:rPr lang="en-US" sz="1856">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grpSp>
        <p:nvGrpSpPr>
          <p:cNvPr name="Group 19" id="19"/>
          <p:cNvGrpSpPr/>
          <p:nvPr/>
        </p:nvGrpSpPr>
        <p:grpSpPr>
          <a:xfrm rot="0">
            <a:off x="9526317" y="5012481"/>
            <a:ext cx="262038" cy="262038"/>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1" id="2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9526317" y="6210555"/>
            <a:ext cx="262038" cy="262038"/>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9526317" y="7408628"/>
            <a:ext cx="262038" cy="262038"/>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8" id="28"/>
          <p:cNvGrpSpPr/>
          <p:nvPr/>
        </p:nvGrpSpPr>
        <p:grpSpPr>
          <a:xfrm rot="0">
            <a:off x="429600" y="2555251"/>
            <a:ext cx="2028716" cy="2080953"/>
            <a:chOff x="0" y="0"/>
            <a:chExt cx="534312" cy="548070"/>
          </a:xfrm>
        </p:grpSpPr>
        <p:sp>
          <p:nvSpPr>
            <p:cNvPr name="Freeform 29" id="29"/>
            <p:cNvSpPr/>
            <p:nvPr/>
          </p:nvSpPr>
          <p:spPr>
            <a:xfrm flipH="false" flipV="false" rot="0">
              <a:off x="0" y="0"/>
              <a:ext cx="534312" cy="548070"/>
            </a:xfrm>
            <a:custGeom>
              <a:avLst/>
              <a:gdLst/>
              <a:ahLst/>
              <a:cxnLst/>
              <a:rect r="r" b="b" t="t" l="l"/>
              <a:pathLst>
                <a:path h="548070" w="534312">
                  <a:moveTo>
                    <a:pt x="0" y="0"/>
                  </a:moveTo>
                  <a:lnTo>
                    <a:pt x="534312" y="0"/>
                  </a:lnTo>
                  <a:lnTo>
                    <a:pt x="534312" y="548070"/>
                  </a:lnTo>
                  <a:lnTo>
                    <a:pt x="0" y="548070"/>
                  </a:lnTo>
                  <a:close/>
                </a:path>
              </a:pathLst>
            </a:custGeom>
            <a:gradFill rotWithShape="true">
              <a:gsLst>
                <a:gs pos="0">
                  <a:srgbClr val="3C67BF">
                    <a:alpha val="79000"/>
                  </a:srgbClr>
                </a:gs>
                <a:gs pos="100000">
                  <a:srgbClr val="F7ACFF">
                    <a:alpha val="79000"/>
                  </a:srgbClr>
                </a:gs>
              </a:gsLst>
              <a:lin ang="0"/>
            </a:gradFill>
          </p:spPr>
        </p:sp>
        <p:sp>
          <p:nvSpPr>
            <p:cNvPr name="TextBox 30" id="30"/>
            <p:cNvSpPr txBox="true"/>
            <p:nvPr/>
          </p:nvSpPr>
          <p:spPr>
            <a:xfrm>
              <a:off x="0" y="-38100"/>
              <a:ext cx="534312" cy="586170"/>
            </a:xfrm>
            <a:prstGeom prst="rect">
              <a:avLst/>
            </a:prstGeom>
          </p:spPr>
          <p:txBody>
            <a:bodyPr anchor="ctr" rtlCol="false" tIns="50800" lIns="50800" bIns="50800" rIns="50800"/>
            <a:lstStyle/>
            <a:p>
              <a:pPr algn="ctr">
                <a:lnSpc>
                  <a:spcPts val="2659"/>
                </a:lnSpc>
              </a:pPr>
            </a:p>
          </p:txBody>
        </p:sp>
      </p:grpSp>
      <p:sp>
        <p:nvSpPr>
          <p:cNvPr name="Freeform 31" id="31"/>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2" id="32"/>
          <p:cNvGrpSpPr/>
          <p:nvPr/>
        </p:nvGrpSpPr>
        <p:grpSpPr>
          <a:xfrm rot="0">
            <a:off x="1729360" y="5938378"/>
            <a:ext cx="2494991" cy="2717569"/>
            <a:chOff x="0" y="0"/>
            <a:chExt cx="1018337" cy="1109183"/>
          </a:xfrm>
        </p:grpSpPr>
        <p:sp>
          <p:nvSpPr>
            <p:cNvPr name="Freeform 33" id="33"/>
            <p:cNvSpPr/>
            <p:nvPr/>
          </p:nvSpPr>
          <p:spPr>
            <a:xfrm flipH="false" flipV="false" rot="0">
              <a:off x="0" y="0"/>
              <a:ext cx="1018337" cy="1109183"/>
            </a:xfrm>
            <a:custGeom>
              <a:avLst/>
              <a:gdLst/>
              <a:ahLst/>
              <a:cxnLst/>
              <a:rect r="r" b="b" t="t" l="l"/>
              <a:pathLst>
                <a:path h="1109183" w="1018337">
                  <a:moveTo>
                    <a:pt x="0" y="0"/>
                  </a:moveTo>
                  <a:lnTo>
                    <a:pt x="1018337" y="0"/>
                  </a:lnTo>
                  <a:lnTo>
                    <a:pt x="1018337" y="1109183"/>
                  </a:lnTo>
                  <a:lnTo>
                    <a:pt x="0" y="1109183"/>
                  </a:lnTo>
                  <a:close/>
                </a:path>
              </a:pathLst>
            </a:custGeom>
            <a:blipFill>
              <a:blip r:embed="rId4"/>
              <a:stretch>
                <a:fillRect l="0" t="-18900" r="0" b="-18900"/>
              </a:stretch>
            </a:blipFill>
          </p:spPr>
        </p:sp>
      </p:grpSp>
      <p:grpSp>
        <p:nvGrpSpPr>
          <p:cNvPr name="Group 34" id="34"/>
          <p:cNvGrpSpPr/>
          <p:nvPr/>
        </p:nvGrpSpPr>
        <p:grpSpPr>
          <a:xfrm rot="0">
            <a:off x="4971743" y="5938378"/>
            <a:ext cx="2494991" cy="2736677"/>
            <a:chOff x="0" y="0"/>
            <a:chExt cx="1018337" cy="1116982"/>
          </a:xfrm>
        </p:grpSpPr>
        <p:sp>
          <p:nvSpPr>
            <p:cNvPr name="Freeform 35" id="35"/>
            <p:cNvSpPr/>
            <p:nvPr/>
          </p:nvSpPr>
          <p:spPr>
            <a:xfrm flipH="false" flipV="false" rot="0">
              <a:off x="0" y="0"/>
              <a:ext cx="1018337" cy="1116982"/>
            </a:xfrm>
            <a:custGeom>
              <a:avLst/>
              <a:gdLst/>
              <a:ahLst/>
              <a:cxnLst/>
              <a:rect r="r" b="b" t="t" l="l"/>
              <a:pathLst>
                <a:path h="1116982" w="1018337">
                  <a:moveTo>
                    <a:pt x="0" y="0"/>
                  </a:moveTo>
                  <a:lnTo>
                    <a:pt x="1018337" y="0"/>
                  </a:lnTo>
                  <a:lnTo>
                    <a:pt x="1018337" y="1116982"/>
                  </a:lnTo>
                  <a:lnTo>
                    <a:pt x="0" y="1116982"/>
                  </a:lnTo>
                  <a:close/>
                </a:path>
              </a:pathLst>
            </a:custGeom>
            <a:blipFill>
              <a:blip r:embed="rId4"/>
              <a:stretch>
                <a:fillRect l="0" t="-18419" r="0" b="-18419"/>
              </a:stretch>
            </a:blipFill>
          </p:spPr>
        </p:sp>
      </p:grpSp>
      <p:grpSp>
        <p:nvGrpSpPr>
          <p:cNvPr name="Group 36" id="36"/>
          <p:cNvGrpSpPr/>
          <p:nvPr/>
        </p:nvGrpSpPr>
        <p:grpSpPr>
          <a:xfrm rot="0">
            <a:off x="15568629" y="-318954"/>
            <a:ext cx="2249937" cy="2249937"/>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9" id="39"/>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grpSp>
        <p:nvGrpSpPr>
          <p:cNvPr name="Group 40" id="40"/>
          <p:cNvGrpSpPr/>
          <p:nvPr/>
        </p:nvGrpSpPr>
        <p:grpSpPr>
          <a:xfrm rot="0">
            <a:off x="17128905" y="1279178"/>
            <a:ext cx="1256320" cy="1256320"/>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499498" y="2101839"/>
            <a:ext cx="14152523" cy="4691226"/>
            <a:chOff x="0" y="0"/>
            <a:chExt cx="3727414" cy="1235549"/>
          </a:xfrm>
        </p:grpSpPr>
        <p:sp>
          <p:nvSpPr>
            <p:cNvPr name="Freeform 3" id="3"/>
            <p:cNvSpPr/>
            <p:nvPr/>
          </p:nvSpPr>
          <p:spPr>
            <a:xfrm flipH="false" flipV="false" rot="0">
              <a:off x="0" y="0"/>
              <a:ext cx="3727414" cy="1235549"/>
            </a:xfrm>
            <a:custGeom>
              <a:avLst/>
              <a:gdLst/>
              <a:ahLst/>
              <a:cxnLst/>
              <a:rect r="r" b="b" t="t" l="l"/>
              <a:pathLst>
                <a:path h="1235549" w="3727414">
                  <a:moveTo>
                    <a:pt x="0" y="0"/>
                  </a:moveTo>
                  <a:lnTo>
                    <a:pt x="3727414" y="0"/>
                  </a:lnTo>
                  <a:lnTo>
                    <a:pt x="3727414" y="1235549"/>
                  </a:lnTo>
                  <a:lnTo>
                    <a:pt x="0" y="1235549"/>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3727414" cy="127364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9206050" y="5606885"/>
            <a:ext cx="6485196" cy="3651415"/>
            <a:chOff x="0" y="0"/>
            <a:chExt cx="1741161" cy="980341"/>
          </a:xfrm>
        </p:grpSpPr>
        <p:sp>
          <p:nvSpPr>
            <p:cNvPr name="Freeform 6" id="6"/>
            <p:cNvSpPr/>
            <p:nvPr/>
          </p:nvSpPr>
          <p:spPr>
            <a:xfrm flipH="false" flipV="false" rot="0">
              <a:off x="0" y="0"/>
              <a:ext cx="1741161" cy="980341"/>
            </a:xfrm>
            <a:custGeom>
              <a:avLst/>
              <a:gdLst/>
              <a:ahLst/>
              <a:cxnLst/>
              <a:rect r="r" b="b" t="t" l="l"/>
              <a:pathLst>
                <a:path h="980341" w="1741161">
                  <a:moveTo>
                    <a:pt x="0" y="0"/>
                  </a:moveTo>
                  <a:lnTo>
                    <a:pt x="1741161" y="0"/>
                  </a:lnTo>
                  <a:lnTo>
                    <a:pt x="1741161" y="980341"/>
                  </a:lnTo>
                  <a:lnTo>
                    <a:pt x="0" y="980341"/>
                  </a:lnTo>
                  <a:close/>
                </a:path>
              </a:pathLst>
            </a:custGeom>
            <a:blipFill>
              <a:blip r:embed="rId2"/>
              <a:stretch>
                <a:fillRect l="0" t="-9165" r="0" b="-9165"/>
              </a:stretch>
            </a:blipFill>
          </p:spPr>
        </p:sp>
      </p:grpSp>
      <p:grpSp>
        <p:nvGrpSpPr>
          <p:cNvPr name="Group 7" id="7"/>
          <p:cNvGrpSpPr/>
          <p:nvPr/>
        </p:nvGrpSpPr>
        <p:grpSpPr>
          <a:xfrm rot="0">
            <a:off x="16774314" y="2306583"/>
            <a:ext cx="1892038" cy="1892038"/>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400540" y="1693375"/>
            <a:ext cx="1256320" cy="125632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2320804" y="5606885"/>
            <a:ext cx="6485196" cy="3651415"/>
            <a:chOff x="0" y="0"/>
            <a:chExt cx="1741161" cy="980341"/>
          </a:xfrm>
        </p:grpSpPr>
        <p:sp>
          <p:nvSpPr>
            <p:cNvPr name="Freeform 16" id="16"/>
            <p:cNvSpPr/>
            <p:nvPr/>
          </p:nvSpPr>
          <p:spPr>
            <a:xfrm flipH="false" flipV="false" rot="0">
              <a:off x="0" y="0"/>
              <a:ext cx="1741161" cy="980341"/>
            </a:xfrm>
            <a:custGeom>
              <a:avLst/>
              <a:gdLst/>
              <a:ahLst/>
              <a:cxnLst/>
              <a:rect r="r" b="b" t="t" l="l"/>
              <a:pathLst>
                <a:path h="980341" w="1741161">
                  <a:moveTo>
                    <a:pt x="0" y="0"/>
                  </a:moveTo>
                  <a:lnTo>
                    <a:pt x="1741161" y="0"/>
                  </a:lnTo>
                  <a:lnTo>
                    <a:pt x="1741161" y="980341"/>
                  </a:lnTo>
                  <a:lnTo>
                    <a:pt x="0" y="980341"/>
                  </a:lnTo>
                  <a:close/>
                </a:path>
              </a:pathLst>
            </a:custGeom>
            <a:blipFill>
              <a:blip r:embed="rId7"/>
              <a:stretch>
                <a:fillRect l="0" t="-9276" r="0" b="-9276"/>
              </a:stretch>
            </a:blipFill>
          </p:spPr>
        </p:sp>
      </p:grpSp>
      <p:grpSp>
        <p:nvGrpSpPr>
          <p:cNvPr name="Group 17" id="17"/>
          <p:cNvGrpSpPr/>
          <p:nvPr/>
        </p:nvGrpSpPr>
        <p:grpSpPr>
          <a:xfrm rot="0">
            <a:off x="8412232" y="6978409"/>
            <a:ext cx="978035" cy="978035"/>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8646521" y="7257623"/>
            <a:ext cx="509458" cy="419608"/>
          </a:xfrm>
          <a:custGeom>
            <a:avLst/>
            <a:gdLst/>
            <a:ahLst/>
            <a:cxnLst/>
            <a:rect r="r" b="b" t="t" l="l"/>
            <a:pathLst>
              <a:path h="419608" w="509458">
                <a:moveTo>
                  <a:pt x="0" y="0"/>
                </a:moveTo>
                <a:lnTo>
                  <a:pt x="509458" y="0"/>
                </a:lnTo>
                <a:lnTo>
                  <a:pt x="509458" y="419608"/>
                </a:lnTo>
                <a:lnTo>
                  <a:pt x="0" y="4196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1" id="21"/>
          <p:cNvGrpSpPr/>
          <p:nvPr/>
        </p:nvGrpSpPr>
        <p:grpSpPr>
          <a:xfrm rot="0">
            <a:off x="1840087" y="6978409"/>
            <a:ext cx="1256320" cy="125632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4" id="24"/>
          <p:cNvGrpSpPr/>
          <p:nvPr/>
        </p:nvGrpSpPr>
        <p:grpSpPr>
          <a:xfrm rot="0">
            <a:off x="15422108" y="5233217"/>
            <a:ext cx="1256320" cy="1256320"/>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0"/>
                  </a:srgbClr>
                </a:gs>
              </a:gsLst>
              <a:lin ang="0"/>
            </a:gra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28" id="28"/>
          <p:cNvSpPr txBox="true"/>
          <p:nvPr/>
        </p:nvSpPr>
        <p:spPr>
          <a:xfrm rot="0">
            <a:off x="2249234" y="3655565"/>
            <a:ext cx="13588767" cy="1530427"/>
          </a:xfrm>
          <a:prstGeom prst="rect">
            <a:avLst/>
          </a:prstGeom>
        </p:spPr>
        <p:txBody>
          <a:bodyPr anchor="t" rtlCol="false" tIns="0" lIns="0" bIns="0" rIns="0">
            <a:spAutoFit/>
          </a:bodyPr>
          <a:lstStyle/>
          <a:p>
            <a:pPr algn="ctr">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sp>
        <p:nvSpPr>
          <p:cNvPr name="TextBox 29" id="29"/>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0" id="30"/>
          <p:cNvSpPr txBox="true"/>
          <p:nvPr/>
        </p:nvSpPr>
        <p:spPr>
          <a:xfrm rot="0">
            <a:off x="16774314" y="9473025"/>
            <a:ext cx="354591"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06</a:t>
            </a:r>
          </a:p>
        </p:txBody>
      </p:sp>
      <p:sp>
        <p:nvSpPr>
          <p:cNvPr name="TextBox 31" id="31"/>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
        <p:nvSpPr>
          <p:cNvPr name="TextBox 32" id="32"/>
          <p:cNvSpPr txBox="true"/>
          <p:nvPr/>
        </p:nvSpPr>
        <p:spPr>
          <a:xfrm rot="0">
            <a:off x="5150546" y="1848992"/>
            <a:ext cx="7310908" cy="766180"/>
          </a:xfrm>
          <a:prstGeom prst="rect">
            <a:avLst/>
          </a:prstGeom>
        </p:spPr>
        <p:txBody>
          <a:bodyPr anchor="t" rtlCol="false" tIns="0" lIns="0" bIns="0" rIns="0">
            <a:spAutoFit/>
          </a:bodyPr>
          <a:lstStyle/>
          <a:p>
            <a:pPr algn="ctr">
              <a:lnSpc>
                <a:spcPts val="5467"/>
              </a:lnSpc>
            </a:pPr>
            <a:r>
              <a:rPr lang="en-US" b="true" sz="6833">
                <a:solidFill>
                  <a:srgbClr val="240960"/>
                </a:solidFill>
                <a:latin typeface="Montserrat Bold"/>
                <a:ea typeface="Montserrat Bold"/>
                <a:cs typeface="Montserrat Bold"/>
                <a:sym typeface="Montserrat Bold"/>
              </a:rPr>
              <a:t>Marketing </a:t>
            </a:r>
          </a:p>
        </p:txBody>
      </p:sp>
      <p:sp>
        <p:nvSpPr>
          <p:cNvPr name="TextBox 33" id="33"/>
          <p:cNvSpPr txBox="true"/>
          <p:nvPr/>
        </p:nvSpPr>
        <p:spPr>
          <a:xfrm rot="0">
            <a:off x="6339255" y="2578371"/>
            <a:ext cx="4145955" cy="766180"/>
          </a:xfrm>
          <a:prstGeom prst="rect">
            <a:avLst/>
          </a:prstGeom>
        </p:spPr>
        <p:txBody>
          <a:bodyPr anchor="t" rtlCol="false" tIns="0" lIns="0" bIns="0" rIns="0">
            <a:spAutoFit/>
          </a:bodyPr>
          <a:lstStyle/>
          <a:p>
            <a:pPr algn="ctr">
              <a:lnSpc>
                <a:spcPts val="5467"/>
              </a:lnSpc>
            </a:pPr>
            <a:r>
              <a:rPr lang="en-US" sz="6833">
                <a:solidFill>
                  <a:srgbClr val="240960"/>
                </a:solidFill>
                <a:latin typeface="Montserrat"/>
                <a:ea typeface="Montserrat"/>
                <a:cs typeface="Montserrat"/>
                <a:sym typeface="Montserrat"/>
              </a:rPr>
              <a:t>Budget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11623420" y="5741165"/>
            <a:ext cx="7406570" cy="740657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67104" y="-2512338"/>
            <a:ext cx="5214383" cy="521438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10" id="10"/>
          <p:cNvSpPr txBox="true"/>
          <p:nvPr/>
        </p:nvSpPr>
        <p:spPr>
          <a:xfrm rot="0">
            <a:off x="1595013" y="3216395"/>
            <a:ext cx="2604490" cy="772372"/>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Sales </a:t>
            </a:r>
          </a:p>
        </p:txBody>
      </p:sp>
      <p:grpSp>
        <p:nvGrpSpPr>
          <p:cNvPr name="Group 11" id="11"/>
          <p:cNvGrpSpPr/>
          <p:nvPr/>
        </p:nvGrpSpPr>
        <p:grpSpPr>
          <a:xfrm rot="0">
            <a:off x="4747172" y="3469231"/>
            <a:ext cx="1343260" cy="1343260"/>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556913" y="3945774"/>
            <a:ext cx="4035421"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Strategy</a:t>
            </a:r>
          </a:p>
        </p:txBody>
      </p:sp>
      <p:sp>
        <p:nvSpPr>
          <p:cNvPr name="TextBox 15" id="15"/>
          <p:cNvSpPr txBox="true"/>
          <p:nvPr/>
        </p:nvSpPr>
        <p:spPr>
          <a:xfrm rot="0">
            <a:off x="2194073" y="5497405"/>
            <a:ext cx="8310740" cy="1225701"/>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a:t>
            </a:r>
          </a:p>
        </p:txBody>
      </p:sp>
      <p:grpSp>
        <p:nvGrpSpPr>
          <p:cNvPr name="Group 16" id="16"/>
          <p:cNvGrpSpPr/>
          <p:nvPr/>
        </p:nvGrpSpPr>
        <p:grpSpPr>
          <a:xfrm rot="0">
            <a:off x="1697372" y="5048224"/>
            <a:ext cx="262038" cy="262038"/>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2194073" y="5061068"/>
            <a:ext cx="2869223"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Sales Process</a:t>
            </a:r>
          </a:p>
        </p:txBody>
      </p:sp>
      <p:sp>
        <p:nvSpPr>
          <p:cNvPr name="TextBox 20" id="20"/>
          <p:cNvSpPr txBox="true"/>
          <p:nvPr/>
        </p:nvSpPr>
        <p:spPr>
          <a:xfrm rot="0">
            <a:off x="2194073" y="7521394"/>
            <a:ext cx="8310740" cy="1225701"/>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a:t>
            </a:r>
          </a:p>
        </p:txBody>
      </p:sp>
      <p:grpSp>
        <p:nvGrpSpPr>
          <p:cNvPr name="Group 21" id="21"/>
          <p:cNvGrpSpPr/>
          <p:nvPr/>
        </p:nvGrpSpPr>
        <p:grpSpPr>
          <a:xfrm rot="0">
            <a:off x="1697372" y="7072212"/>
            <a:ext cx="262038" cy="26203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2194073" y="7085056"/>
            <a:ext cx="3653975"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Sales Objectives</a:t>
            </a:r>
          </a:p>
        </p:txBody>
      </p:sp>
      <p:sp>
        <p:nvSpPr>
          <p:cNvPr name="Freeform 25" id="25"/>
          <p:cNvSpPr/>
          <p:nvPr/>
        </p:nvSpPr>
        <p:spPr>
          <a:xfrm flipH="false" flipV="false" rot="0">
            <a:off x="11316715" y="1224047"/>
            <a:ext cx="5742639" cy="7648353"/>
          </a:xfrm>
          <a:custGeom>
            <a:avLst/>
            <a:gdLst/>
            <a:ahLst/>
            <a:cxnLst/>
            <a:rect r="r" b="b" t="t" l="l"/>
            <a:pathLst>
              <a:path h="7648353" w="5742639">
                <a:moveTo>
                  <a:pt x="0" y="0"/>
                </a:moveTo>
                <a:lnTo>
                  <a:pt x="5742639" y="0"/>
                </a:lnTo>
                <a:lnTo>
                  <a:pt x="5742639" y="7648354"/>
                </a:lnTo>
                <a:lnTo>
                  <a:pt x="0" y="7648354"/>
                </a:lnTo>
                <a:lnTo>
                  <a:pt x="0" y="0"/>
                </a:lnTo>
                <a:close/>
              </a:path>
            </a:pathLst>
          </a:custGeom>
          <a:blipFill>
            <a:blip r:embed="rId4"/>
            <a:stretch>
              <a:fillRect l="0" t="0" r="0" b="0"/>
            </a:stretch>
          </a:blipFill>
        </p:spPr>
      </p:sp>
      <p:grpSp>
        <p:nvGrpSpPr>
          <p:cNvPr name="Group 26" id="26"/>
          <p:cNvGrpSpPr/>
          <p:nvPr/>
        </p:nvGrpSpPr>
        <p:grpSpPr>
          <a:xfrm rot="0">
            <a:off x="12546808" y="1923434"/>
            <a:ext cx="3324339" cy="6249579"/>
            <a:chOff x="0" y="0"/>
            <a:chExt cx="1018337" cy="1914419"/>
          </a:xfrm>
        </p:grpSpPr>
        <p:sp>
          <p:nvSpPr>
            <p:cNvPr name="Freeform 27" id="27"/>
            <p:cNvSpPr/>
            <p:nvPr/>
          </p:nvSpPr>
          <p:spPr>
            <a:xfrm flipH="false" flipV="false" rot="0">
              <a:off x="0" y="0"/>
              <a:ext cx="1018337" cy="1914419"/>
            </a:xfrm>
            <a:custGeom>
              <a:avLst/>
              <a:gdLst/>
              <a:ahLst/>
              <a:cxnLst/>
              <a:rect r="r" b="b" t="t" l="l"/>
              <a:pathLst>
                <a:path h="1914419" w="1018337">
                  <a:moveTo>
                    <a:pt x="0" y="0"/>
                  </a:moveTo>
                  <a:lnTo>
                    <a:pt x="1018337" y="0"/>
                  </a:lnTo>
                  <a:lnTo>
                    <a:pt x="1018337" y="1914419"/>
                  </a:lnTo>
                  <a:lnTo>
                    <a:pt x="0" y="1914419"/>
                  </a:lnTo>
                  <a:close/>
                </a:path>
              </a:pathLst>
            </a:custGeom>
            <a:blipFill>
              <a:blip r:embed="rId5"/>
              <a:stretch>
                <a:fillRect l="-12625" t="0" r="-12625" b="0"/>
              </a:stretch>
            </a:blipFill>
          </p:spPr>
        </p:sp>
      </p:grpSp>
      <p:grpSp>
        <p:nvGrpSpPr>
          <p:cNvPr name="Group 28" id="28"/>
          <p:cNvGrpSpPr/>
          <p:nvPr/>
        </p:nvGrpSpPr>
        <p:grpSpPr>
          <a:xfrm rot="0">
            <a:off x="11623420" y="1477600"/>
            <a:ext cx="1343260" cy="1343260"/>
            <a:chOff x="0" y="0"/>
            <a:chExt cx="812800" cy="812800"/>
          </a:xfrm>
        </p:grpSpPr>
        <p:sp>
          <p:nvSpPr>
            <p:cNvPr name="Freeform 29" id="2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30" id="3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1" id="31"/>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
        <p:nvSpPr>
          <p:cNvPr name="TextBox 32" id="3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33" id="33"/>
          <p:cNvSpPr txBox="true"/>
          <p:nvPr/>
        </p:nvSpPr>
        <p:spPr>
          <a:xfrm rot="0">
            <a:off x="16774314" y="9473025"/>
            <a:ext cx="484986"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07</a:t>
            </a:r>
          </a:p>
        </p:txBody>
      </p:sp>
      <p:sp>
        <p:nvSpPr>
          <p:cNvPr name="Freeform 34" id="34"/>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grpSp>
        <p:nvGrpSpPr>
          <p:cNvPr name="Group 2" id="2"/>
          <p:cNvGrpSpPr/>
          <p:nvPr/>
        </p:nvGrpSpPr>
        <p:grpSpPr>
          <a:xfrm rot="0">
            <a:off x="-372917" y="1710815"/>
            <a:ext cx="19526368" cy="2240807"/>
            <a:chOff x="0" y="0"/>
            <a:chExt cx="5142747" cy="590171"/>
          </a:xfrm>
        </p:grpSpPr>
        <p:sp>
          <p:nvSpPr>
            <p:cNvPr name="Freeform 3" id="3"/>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4" id="4"/>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7" id="7"/>
          <p:cNvSpPr txBox="true"/>
          <p:nvPr/>
        </p:nvSpPr>
        <p:spPr>
          <a:xfrm rot="0">
            <a:off x="5150546" y="2143184"/>
            <a:ext cx="7310908" cy="766180"/>
          </a:xfrm>
          <a:prstGeom prst="rect">
            <a:avLst/>
          </a:prstGeom>
        </p:spPr>
        <p:txBody>
          <a:bodyPr anchor="t" rtlCol="false" tIns="0" lIns="0" bIns="0" rIns="0">
            <a:spAutoFit/>
          </a:bodyPr>
          <a:lstStyle/>
          <a:p>
            <a:pPr algn="ctr">
              <a:lnSpc>
                <a:spcPts val="5467"/>
              </a:lnSpc>
            </a:pPr>
            <a:r>
              <a:rPr lang="en-US" b="true" sz="6833">
                <a:solidFill>
                  <a:srgbClr val="240960"/>
                </a:solidFill>
                <a:latin typeface="Montserrat Bold"/>
                <a:ea typeface="Montserrat Bold"/>
                <a:cs typeface="Montserrat Bold"/>
                <a:sym typeface="Montserrat Bold"/>
              </a:rPr>
              <a:t>Financial</a:t>
            </a:r>
          </a:p>
        </p:txBody>
      </p:sp>
      <p:sp>
        <p:nvSpPr>
          <p:cNvPr name="TextBox 8" id="8"/>
          <p:cNvSpPr txBox="true"/>
          <p:nvPr/>
        </p:nvSpPr>
        <p:spPr>
          <a:xfrm rot="0">
            <a:off x="6489742" y="2872563"/>
            <a:ext cx="4632515" cy="766180"/>
          </a:xfrm>
          <a:prstGeom prst="rect">
            <a:avLst/>
          </a:prstGeom>
        </p:spPr>
        <p:txBody>
          <a:bodyPr anchor="t" rtlCol="false" tIns="0" lIns="0" bIns="0" rIns="0">
            <a:spAutoFit/>
          </a:bodyPr>
          <a:lstStyle/>
          <a:p>
            <a:pPr algn="ctr">
              <a:lnSpc>
                <a:spcPts val="5467"/>
              </a:lnSpc>
            </a:pPr>
            <a:r>
              <a:rPr lang="en-US" sz="6833">
                <a:solidFill>
                  <a:srgbClr val="240960"/>
                </a:solidFill>
                <a:latin typeface="Montserrat"/>
                <a:ea typeface="Montserrat"/>
                <a:cs typeface="Montserrat"/>
                <a:sym typeface="Montserrat"/>
              </a:rPr>
              <a:t>Planning</a:t>
            </a:r>
          </a:p>
        </p:txBody>
      </p:sp>
      <p:grpSp>
        <p:nvGrpSpPr>
          <p:cNvPr name="Group 9" id="9"/>
          <p:cNvGrpSpPr/>
          <p:nvPr/>
        </p:nvGrpSpPr>
        <p:grpSpPr>
          <a:xfrm rot="0">
            <a:off x="-135218" y="9166597"/>
            <a:ext cx="19526368" cy="2240807"/>
            <a:chOff x="0" y="0"/>
            <a:chExt cx="5142747" cy="590171"/>
          </a:xfrm>
        </p:grpSpPr>
        <p:sp>
          <p:nvSpPr>
            <p:cNvPr name="Freeform 10" id="10"/>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1" id="11"/>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grpSp>
        <p:nvGrpSpPr>
          <p:cNvPr name="Group 13" id="13"/>
          <p:cNvGrpSpPr/>
          <p:nvPr/>
        </p:nvGrpSpPr>
        <p:grpSpPr>
          <a:xfrm rot="0">
            <a:off x="15650032" y="-529992"/>
            <a:ext cx="19526368" cy="2240807"/>
            <a:chOff x="0" y="0"/>
            <a:chExt cx="5142747" cy="590171"/>
          </a:xfrm>
        </p:grpSpPr>
        <p:sp>
          <p:nvSpPr>
            <p:cNvPr name="Freeform 14" id="14"/>
            <p:cNvSpPr/>
            <p:nvPr/>
          </p:nvSpPr>
          <p:spPr>
            <a:xfrm flipH="false" flipV="false" rot="0">
              <a:off x="0" y="0"/>
              <a:ext cx="5142747" cy="590171"/>
            </a:xfrm>
            <a:custGeom>
              <a:avLst/>
              <a:gdLst/>
              <a:ahLst/>
              <a:cxnLst/>
              <a:rect r="r" b="b" t="t" l="l"/>
              <a:pathLst>
                <a:path h="590171" w="5142747">
                  <a:moveTo>
                    <a:pt x="0" y="0"/>
                  </a:moveTo>
                  <a:lnTo>
                    <a:pt x="5142747" y="0"/>
                  </a:lnTo>
                  <a:lnTo>
                    <a:pt x="5142747" y="590171"/>
                  </a:lnTo>
                  <a:lnTo>
                    <a:pt x="0" y="590171"/>
                  </a:lnTo>
                  <a:close/>
                </a:path>
              </a:pathLst>
            </a:custGeom>
            <a:gradFill rotWithShape="true">
              <a:gsLst>
                <a:gs pos="0">
                  <a:srgbClr val="3C67BF">
                    <a:alpha val="23000"/>
                  </a:srgbClr>
                </a:gs>
                <a:gs pos="50000">
                  <a:srgbClr val="6B4CAF">
                    <a:alpha val="13225"/>
                  </a:srgbClr>
                </a:gs>
                <a:gs pos="100000">
                  <a:srgbClr val="F7ACFF">
                    <a:alpha val="0"/>
                  </a:srgbClr>
                </a:gs>
              </a:gsLst>
              <a:lin ang="0"/>
            </a:gradFill>
          </p:spPr>
        </p:sp>
        <p:sp>
          <p:nvSpPr>
            <p:cNvPr name="TextBox 15" id="15"/>
            <p:cNvSpPr txBox="true"/>
            <p:nvPr/>
          </p:nvSpPr>
          <p:spPr>
            <a:xfrm>
              <a:off x="0" y="-38100"/>
              <a:ext cx="5142747" cy="628271"/>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16774314" y="9473025"/>
            <a:ext cx="354591"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08</a:t>
            </a:r>
          </a:p>
        </p:txBody>
      </p:sp>
      <p:sp>
        <p:nvSpPr>
          <p:cNvPr name="TextBox 17" id="17"/>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
        <p:nvSpPr>
          <p:cNvPr name="Freeform 18" id="18"/>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9" id="19"/>
          <p:cNvGrpSpPr/>
          <p:nvPr/>
        </p:nvGrpSpPr>
        <p:grpSpPr>
          <a:xfrm rot="0">
            <a:off x="1236329" y="4380246"/>
            <a:ext cx="4981763" cy="3996239"/>
            <a:chOff x="0" y="0"/>
            <a:chExt cx="1312069" cy="1052507"/>
          </a:xfrm>
        </p:grpSpPr>
        <p:sp>
          <p:nvSpPr>
            <p:cNvPr name="Freeform 20" id="20"/>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1" id="21"/>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22" id="22"/>
          <p:cNvGrpSpPr/>
          <p:nvPr/>
        </p:nvGrpSpPr>
        <p:grpSpPr>
          <a:xfrm rot="0">
            <a:off x="6603088" y="4380246"/>
            <a:ext cx="4981763" cy="3996239"/>
            <a:chOff x="0" y="0"/>
            <a:chExt cx="1312069" cy="1052507"/>
          </a:xfrm>
        </p:grpSpPr>
        <p:sp>
          <p:nvSpPr>
            <p:cNvPr name="Freeform 23" id="23"/>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4" id="24"/>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grpSp>
        <p:nvGrpSpPr>
          <p:cNvPr name="Group 25" id="25"/>
          <p:cNvGrpSpPr/>
          <p:nvPr/>
        </p:nvGrpSpPr>
        <p:grpSpPr>
          <a:xfrm rot="0">
            <a:off x="11969846" y="4380246"/>
            <a:ext cx="4981763" cy="3996239"/>
            <a:chOff x="0" y="0"/>
            <a:chExt cx="1312069" cy="1052507"/>
          </a:xfrm>
        </p:grpSpPr>
        <p:sp>
          <p:nvSpPr>
            <p:cNvPr name="Freeform 26" id="26"/>
            <p:cNvSpPr/>
            <p:nvPr/>
          </p:nvSpPr>
          <p:spPr>
            <a:xfrm flipH="false" flipV="false" rot="0">
              <a:off x="0" y="0"/>
              <a:ext cx="1312069" cy="1052507"/>
            </a:xfrm>
            <a:custGeom>
              <a:avLst/>
              <a:gdLst/>
              <a:ahLst/>
              <a:cxnLst/>
              <a:rect r="r" b="b" t="t" l="l"/>
              <a:pathLst>
                <a:path h="1052507" w="1312069">
                  <a:moveTo>
                    <a:pt x="0" y="0"/>
                  </a:moveTo>
                  <a:lnTo>
                    <a:pt x="1312069" y="0"/>
                  </a:lnTo>
                  <a:lnTo>
                    <a:pt x="1312069" y="1052507"/>
                  </a:lnTo>
                  <a:lnTo>
                    <a:pt x="0" y="1052507"/>
                  </a:lnTo>
                  <a:close/>
                </a:path>
              </a:pathLst>
            </a:custGeom>
            <a:solidFill>
              <a:srgbClr val="000000">
                <a:alpha val="0"/>
              </a:srgbClr>
            </a:solidFill>
            <a:ln w="57150" cap="sq">
              <a:gradFill>
                <a:gsLst>
                  <a:gs pos="0">
                    <a:srgbClr val="3C67BF">
                      <a:alpha val="100000"/>
                    </a:srgbClr>
                  </a:gs>
                  <a:gs pos="50000">
                    <a:srgbClr val="6B4CAF">
                      <a:alpha val="57500"/>
                    </a:srgbClr>
                  </a:gs>
                  <a:gs pos="100000">
                    <a:srgbClr val="F7ACFF">
                      <a:alpha val="0"/>
                    </a:srgbClr>
                  </a:gs>
                </a:gsLst>
                <a:lin ang="0"/>
              </a:gradFill>
              <a:prstDash val="solid"/>
              <a:miter/>
            </a:ln>
          </p:spPr>
        </p:sp>
        <p:sp>
          <p:nvSpPr>
            <p:cNvPr name="TextBox 27" id="27"/>
            <p:cNvSpPr txBox="true"/>
            <p:nvPr/>
          </p:nvSpPr>
          <p:spPr>
            <a:xfrm>
              <a:off x="0" y="-38100"/>
              <a:ext cx="1312069" cy="1090607"/>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2194073" y="5620130"/>
            <a:ext cx="2956473" cy="2139878"/>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grpSp>
        <p:nvGrpSpPr>
          <p:cNvPr name="Group 29" id="29"/>
          <p:cNvGrpSpPr/>
          <p:nvPr/>
        </p:nvGrpSpPr>
        <p:grpSpPr>
          <a:xfrm rot="0">
            <a:off x="1697372" y="5048224"/>
            <a:ext cx="262038" cy="26203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2194073" y="5061068"/>
            <a:ext cx="4024019"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Revenue Projections</a:t>
            </a:r>
          </a:p>
        </p:txBody>
      </p:sp>
      <p:sp>
        <p:nvSpPr>
          <p:cNvPr name="TextBox 33" id="33"/>
          <p:cNvSpPr txBox="true"/>
          <p:nvPr/>
        </p:nvSpPr>
        <p:spPr>
          <a:xfrm rot="0">
            <a:off x="7737378" y="5635583"/>
            <a:ext cx="2956473" cy="2139878"/>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grpSp>
        <p:nvGrpSpPr>
          <p:cNvPr name="Group 34" id="34"/>
          <p:cNvGrpSpPr/>
          <p:nvPr/>
        </p:nvGrpSpPr>
        <p:grpSpPr>
          <a:xfrm rot="0">
            <a:off x="7240677" y="5063677"/>
            <a:ext cx="262038" cy="262038"/>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7737378" y="5076521"/>
            <a:ext cx="2869223"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Cost Structure</a:t>
            </a:r>
          </a:p>
        </p:txBody>
      </p:sp>
      <p:sp>
        <p:nvSpPr>
          <p:cNvPr name="TextBox 38" id="38"/>
          <p:cNvSpPr txBox="true"/>
          <p:nvPr/>
        </p:nvSpPr>
        <p:spPr>
          <a:xfrm rot="0">
            <a:off x="13280683" y="5651036"/>
            <a:ext cx="2956473" cy="2139878"/>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a:t>
            </a:r>
          </a:p>
        </p:txBody>
      </p:sp>
      <p:grpSp>
        <p:nvGrpSpPr>
          <p:cNvPr name="Group 39" id="39"/>
          <p:cNvGrpSpPr/>
          <p:nvPr/>
        </p:nvGrpSpPr>
        <p:grpSpPr>
          <a:xfrm rot="0">
            <a:off x="12783981" y="5079130"/>
            <a:ext cx="262038" cy="262038"/>
            <a:chOff x="0" y="0"/>
            <a:chExt cx="812800" cy="812800"/>
          </a:xfrm>
        </p:grpSpPr>
        <p:sp>
          <p:nvSpPr>
            <p:cNvPr name="Freeform 40" id="4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5B45B5">
                    <a:alpha val="96000"/>
                  </a:srgbClr>
                </a:gs>
                <a:gs pos="100000">
                  <a:srgbClr val="8875D7">
                    <a:alpha val="96000"/>
                  </a:srgbClr>
                </a:gs>
              </a:gsLst>
              <a:lin ang="0"/>
            </a:gradFill>
          </p:spPr>
        </p:sp>
        <p:sp>
          <p:nvSpPr>
            <p:cNvPr name="TextBox 41" id="4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13280683" y="5091973"/>
            <a:ext cx="2869223" cy="312542"/>
          </a:xfrm>
          <a:prstGeom prst="rect">
            <a:avLst/>
          </a:prstGeom>
        </p:spPr>
        <p:txBody>
          <a:bodyPr anchor="t" rtlCol="false" tIns="0" lIns="0" bIns="0" rIns="0">
            <a:spAutoFit/>
          </a:bodyPr>
          <a:lstStyle/>
          <a:p>
            <a:pPr algn="l">
              <a:lnSpc>
                <a:spcPts val="2145"/>
              </a:lnSpc>
            </a:pPr>
            <a:r>
              <a:rPr lang="en-US" sz="2681" b="true">
                <a:solidFill>
                  <a:srgbClr val="240960"/>
                </a:solidFill>
                <a:latin typeface="Montserrat Bold"/>
                <a:ea typeface="Montserrat Bold"/>
                <a:cs typeface="Montserrat Bold"/>
                <a:sym typeface="Montserrat Bold"/>
              </a:rPr>
              <a:t>Profit Margins</a:t>
            </a:r>
          </a:p>
        </p:txBody>
      </p:sp>
      <p:grpSp>
        <p:nvGrpSpPr>
          <p:cNvPr name="Group 43" id="43"/>
          <p:cNvGrpSpPr/>
          <p:nvPr/>
        </p:nvGrpSpPr>
        <p:grpSpPr>
          <a:xfrm rot="0">
            <a:off x="82681" y="3005603"/>
            <a:ext cx="1892038" cy="1892038"/>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45" id="4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5FF"/>
        </a:solidFill>
      </p:bgPr>
    </p:bg>
    <p:spTree>
      <p:nvGrpSpPr>
        <p:cNvPr id="1" name=""/>
        <p:cNvGrpSpPr/>
        <p:nvPr/>
      </p:nvGrpSpPr>
      <p:grpSpPr>
        <a:xfrm>
          <a:off x="0" y="0"/>
          <a:ext cx="0" cy="0"/>
          <a:chOff x="0" y="0"/>
          <a:chExt cx="0" cy="0"/>
        </a:xfrm>
      </p:grpSpPr>
      <p:sp>
        <p:nvSpPr>
          <p:cNvPr name="Freeform 2" id="2"/>
          <p:cNvSpPr/>
          <p:nvPr/>
        </p:nvSpPr>
        <p:spPr>
          <a:xfrm flipH="false" flipV="false" rot="0">
            <a:off x="1349938" y="875473"/>
            <a:ext cx="490149" cy="403705"/>
          </a:xfrm>
          <a:custGeom>
            <a:avLst/>
            <a:gdLst/>
            <a:ahLst/>
            <a:cxnLst/>
            <a:rect r="r" b="b" t="t" l="l"/>
            <a:pathLst>
              <a:path h="403705" w="490149">
                <a:moveTo>
                  <a:pt x="0" y="0"/>
                </a:moveTo>
                <a:lnTo>
                  <a:pt x="490149" y="0"/>
                </a:lnTo>
                <a:lnTo>
                  <a:pt x="490149" y="403705"/>
                </a:lnTo>
                <a:lnTo>
                  <a:pt x="0" y="4037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96708" y="844897"/>
            <a:ext cx="1194260" cy="472382"/>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Studio Shodwe</a:t>
            </a:r>
          </a:p>
        </p:txBody>
      </p:sp>
      <p:sp>
        <p:nvSpPr>
          <p:cNvPr name="TextBox 4" id="4"/>
          <p:cNvSpPr txBox="true"/>
          <p:nvPr/>
        </p:nvSpPr>
        <p:spPr>
          <a:xfrm rot="0">
            <a:off x="16412291" y="844114"/>
            <a:ext cx="847009" cy="286962"/>
          </a:xfrm>
          <a:prstGeom prst="rect">
            <a:avLst/>
          </a:prstGeom>
        </p:spPr>
        <p:txBody>
          <a:bodyPr anchor="t" rtlCol="false" tIns="0" lIns="0" bIns="0" rIns="0">
            <a:spAutoFit/>
          </a:bodyPr>
          <a:lstStyle/>
          <a:p>
            <a:pPr algn="l">
              <a:lnSpc>
                <a:spcPts val="2227"/>
              </a:lnSpc>
            </a:pPr>
            <a:r>
              <a:rPr lang="en-US" sz="2183" b="true">
                <a:solidFill>
                  <a:srgbClr val="240960"/>
                </a:solidFill>
                <a:latin typeface="Montserrat Bold"/>
                <a:ea typeface="Montserrat Bold"/>
                <a:cs typeface="Montserrat Bold"/>
                <a:sym typeface="Montserrat Bold"/>
              </a:rPr>
              <a:t>2024</a:t>
            </a:r>
          </a:p>
        </p:txBody>
      </p:sp>
      <p:sp>
        <p:nvSpPr>
          <p:cNvPr name="TextBox 5" id="5"/>
          <p:cNvSpPr txBox="true"/>
          <p:nvPr/>
        </p:nvSpPr>
        <p:spPr>
          <a:xfrm rot="0">
            <a:off x="16050268" y="9473025"/>
            <a:ext cx="724046" cy="242737"/>
          </a:xfrm>
          <a:prstGeom prst="rect">
            <a:avLst/>
          </a:prstGeom>
        </p:spPr>
        <p:txBody>
          <a:bodyPr anchor="t" rtlCol="false" tIns="0" lIns="0" bIns="0" rIns="0">
            <a:spAutoFit/>
          </a:bodyPr>
          <a:lstStyle/>
          <a:p>
            <a:pPr algn="l">
              <a:lnSpc>
                <a:spcPts val="1859"/>
              </a:lnSpc>
            </a:pPr>
            <a:r>
              <a:rPr lang="en-US" sz="1822" b="true">
                <a:solidFill>
                  <a:srgbClr val="240960"/>
                </a:solidFill>
                <a:latin typeface="Montserrat Bold"/>
                <a:ea typeface="Montserrat Bold"/>
                <a:cs typeface="Montserrat Bold"/>
                <a:sym typeface="Montserrat Bold"/>
              </a:rPr>
              <a:t>Page</a:t>
            </a:r>
          </a:p>
        </p:txBody>
      </p:sp>
      <p:sp>
        <p:nvSpPr>
          <p:cNvPr name="TextBox 6" id="6"/>
          <p:cNvSpPr txBox="true"/>
          <p:nvPr/>
        </p:nvSpPr>
        <p:spPr>
          <a:xfrm rot="0">
            <a:off x="16774314" y="9473025"/>
            <a:ext cx="484986" cy="241636"/>
          </a:xfrm>
          <a:prstGeom prst="rect">
            <a:avLst/>
          </a:prstGeom>
        </p:spPr>
        <p:txBody>
          <a:bodyPr anchor="t" rtlCol="false" tIns="0" lIns="0" bIns="0" rIns="0">
            <a:spAutoFit/>
          </a:bodyPr>
          <a:lstStyle/>
          <a:p>
            <a:pPr algn="l">
              <a:lnSpc>
                <a:spcPts val="1859"/>
              </a:lnSpc>
            </a:pPr>
            <a:r>
              <a:rPr lang="en-US" sz="1822">
                <a:solidFill>
                  <a:srgbClr val="240960"/>
                </a:solidFill>
                <a:latin typeface="Montserrat"/>
                <a:ea typeface="Montserrat"/>
                <a:cs typeface="Montserrat"/>
                <a:sym typeface="Montserrat"/>
              </a:rPr>
              <a:t>09</a:t>
            </a:r>
          </a:p>
        </p:txBody>
      </p:sp>
      <p:sp>
        <p:nvSpPr>
          <p:cNvPr name="Freeform 7" id="7"/>
          <p:cNvSpPr/>
          <p:nvPr/>
        </p:nvSpPr>
        <p:spPr>
          <a:xfrm flipH="false" flipV="false" rot="0">
            <a:off x="1028700" y="9444450"/>
            <a:ext cx="415258" cy="415258"/>
          </a:xfrm>
          <a:custGeom>
            <a:avLst/>
            <a:gdLst/>
            <a:ahLst/>
            <a:cxnLst/>
            <a:rect r="r" b="b" t="t" l="l"/>
            <a:pathLst>
              <a:path h="415258" w="415258">
                <a:moveTo>
                  <a:pt x="0" y="0"/>
                </a:moveTo>
                <a:lnTo>
                  <a:pt x="415258" y="0"/>
                </a:lnTo>
                <a:lnTo>
                  <a:pt x="415258" y="415258"/>
                </a:lnTo>
                <a:lnTo>
                  <a:pt x="0" y="4152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236831" y="2303914"/>
            <a:ext cx="2414254" cy="2414254"/>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58000"/>
                  </a:srgbClr>
                </a:gs>
              </a:gsLst>
              <a:lin ang="0"/>
            </a:gradFill>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95013" y="3216395"/>
            <a:ext cx="2529826" cy="772372"/>
          </a:xfrm>
          <a:prstGeom prst="rect">
            <a:avLst/>
          </a:prstGeom>
        </p:spPr>
        <p:txBody>
          <a:bodyPr anchor="t" rtlCol="false" tIns="0" lIns="0" bIns="0" rIns="0">
            <a:spAutoFit/>
          </a:bodyPr>
          <a:lstStyle/>
          <a:p>
            <a:pPr algn="l">
              <a:lnSpc>
                <a:spcPts val="5467"/>
              </a:lnSpc>
            </a:pPr>
            <a:r>
              <a:rPr lang="en-US" sz="6833" b="true">
                <a:solidFill>
                  <a:srgbClr val="240960"/>
                </a:solidFill>
                <a:latin typeface="Montserrat Bold"/>
                <a:ea typeface="Montserrat Bold"/>
                <a:cs typeface="Montserrat Bold"/>
                <a:sym typeface="Montserrat Bold"/>
              </a:rPr>
              <a:t>Team</a:t>
            </a:r>
          </a:p>
        </p:txBody>
      </p:sp>
      <p:sp>
        <p:nvSpPr>
          <p:cNvPr name="TextBox 12" id="12"/>
          <p:cNvSpPr txBox="true"/>
          <p:nvPr/>
        </p:nvSpPr>
        <p:spPr>
          <a:xfrm rot="0">
            <a:off x="1556913" y="3945774"/>
            <a:ext cx="7310908" cy="772372"/>
          </a:xfrm>
          <a:prstGeom prst="rect">
            <a:avLst/>
          </a:prstGeom>
        </p:spPr>
        <p:txBody>
          <a:bodyPr anchor="t" rtlCol="false" tIns="0" lIns="0" bIns="0" rIns="0">
            <a:spAutoFit/>
          </a:bodyPr>
          <a:lstStyle/>
          <a:p>
            <a:pPr algn="l">
              <a:lnSpc>
                <a:spcPts val="5467"/>
              </a:lnSpc>
            </a:pPr>
            <a:r>
              <a:rPr lang="en-US" sz="6833">
                <a:solidFill>
                  <a:srgbClr val="240960"/>
                </a:solidFill>
                <a:latin typeface="Montserrat"/>
                <a:ea typeface="Montserrat"/>
                <a:cs typeface="Montserrat"/>
                <a:sym typeface="Montserrat"/>
              </a:rPr>
              <a:t>Achievements</a:t>
            </a:r>
          </a:p>
        </p:txBody>
      </p:sp>
      <p:sp>
        <p:nvSpPr>
          <p:cNvPr name="TextBox 13" id="13"/>
          <p:cNvSpPr txBox="true"/>
          <p:nvPr/>
        </p:nvSpPr>
        <p:spPr>
          <a:xfrm rot="0">
            <a:off x="1656860" y="4978117"/>
            <a:ext cx="6417795" cy="3054799"/>
          </a:xfrm>
          <a:prstGeom prst="rect">
            <a:avLst/>
          </a:prstGeom>
        </p:spPr>
        <p:txBody>
          <a:bodyPr anchor="t" rtlCol="false" tIns="0" lIns="0" bIns="0" rIns="0">
            <a:spAutoFit/>
          </a:bodyPr>
          <a:lstStyle/>
          <a:p>
            <a:pPr algn="l">
              <a:lnSpc>
                <a:spcPts val="2442"/>
              </a:lnSpc>
            </a:pPr>
            <a:r>
              <a:rPr lang="en-US" sz="2142">
                <a:solidFill>
                  <a:srgbClr val="240960"/>
                </a:solidFill>
                <a:latin typeface="Montserrat"/>
                <a:ea typeface="Montserrat"/>
                <a:cs typeface="Montserrat"/>
                <a:sym typeface="Montserrat"/>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name="Group 14" id="14"/>
          <p:cNvGrpSpPr>
            <a:grpSpLocks noChangeAspect="true"/>
          </p:cNvGrpSpPr>
          <p:nvPr/>
        </p:nvGrpSpPr>
        <p:grpSpPr>
          <a:xfrm rot="0">
            <a:off x="9802852" y="2628663"/>
            <a:ext cx="6136420" cy="6136420"/>
            <a:chOff x="0" y="0"/>
            <a:chExt cx="14840029" cy="14840029"/>
          </a:xfrm>
        </p:grpSpPr>
        <p:sp>
          <p:nvSpPr>
            <p:cNvPr name="Freeform 15" id="1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gradFill rotWithShape="true">
              <a:gsLst>
                <a:gs pos="0">
                  <a:srgbClr val="5B45B5">
                    <a:alpha val="100000"/>
                  </a:srgbClr>
                </a:gs>
                <a:gs pos="100000">
                  <a:srgbClr val="8875D7">
                    <a:alpha val="100000"/>
                  </a:srgbClr>
                </a:gs>
              </a:gsLst>
              <a:lin ang="0"/>
            </a:gradFill>
          </p:spPr>
        </p:sp>
        <p:sp>
          <p:nvSpPr>
            <p:cNvPr name="Freeform 16" id="1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7" id="1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24712" t="0" r="-24712" b="0"/>
              </a:stretch>
            </a:blipFill>
          </p:spPr>
        </p:sp>
      </p:grpSp>
      <p:grpSp>
        <p:nvGrpSpPr>
          <p:cNvPr name="Group 18" id="18"/>
          <p:cNvGrpSpPr/>
          <p:nvPr/>
        </p:nvGrpSpPr>
        <p:grpSpPr>
          <a:xfrm rot="0">
            <a:off x="9963054" y="6873045"/>
            <a:ext cx="1892038" cy="189203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14861737" y="3674458"/>
            <a:ext cx="2155070" cy="2155070"/>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96000"/>
                  </a:srgbClr>
                </a:gs>
                <a:gs pos="100000">
                  <a:srgbClr val="F7ACFF">
                    <a:alpha val="96000"/>
                  </a:srgbClr>
                </a:gs>
              </a:gsLst>
              <a:lin ang="0"/>
            </a:gra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4" id="24"/>
          <p:cNvSpPr/>
          <p:nvPr/>
        </p:nvSpPr>
        <p:spPr>
          <a:xfrm flipH="false" flipV="false" rot="0">
            <a:off x="15377984" y="4289696"/>
            <a:ext cx="1122575" cy="924593"/>
          </a:xfrm>
          <a:custGeom>
            <a:avLst/>
            <a:gdLst/>
            <a:ahLst/>
            <a:cxnLst/>
            <a:rect r="r" b="b" t="t" l="l"/>
            <a:pathLst>
              <a:path h="924593" w="1122575">
                <a:moveTo>
                  <a:pt x="0" y="0"/>
                </a:moveTo>
                <a:lnTo>
                  <a:pt x="1122575" y="0"/>
                </a:lnTo>
                <a:lnTo>
                  <a:pt x="1122575" y="924594"/>
                </a:lnTo>
                <a:lnTo>
                  <a:pt x="0" y="9245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5" id="25"/>
          <p:cNvGrpSpPr/>
          <p:nvPr/>
        </p:nvGrpSpPr>
        <p:grpSpPr>
          <a:xfrm rot="0">
            <a:off x="9476446" y="1521918"/>
            <a:ext cx="3185721" cy="3185721"/>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3C67BF">
                    <a:alpha val="58000"/>
                  </a:srgbClr>
                </a:gs>
                <a:gs pos="100000">
                  <a:srgbClr val="F7ACFF">
                    <a:alpha val="0"/>
                  </a:srgbClr>
                </a:gs>
              </a:gsLst>
              <a:lin ang="0"/>
            </a:gra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DAGzsHbZZnk</dc:identifier>
  <dcterms:modified xsi:type="dcterms:W3CDTF">2011-08-01T06:04:30Z</dcterms:modified>
  <cp:revision>1</cp:revision>
  <dc:title>Template 2</dc:title>
</cp:coreProperties>
</file>