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1" r:id="rId4"/>
    <p:sldId id="285" r:id="rId5"/>
    <p:sldId id="280" r:id="rId6"/>
    <p:sldId id="282" r:id="rId7"/>
    <p:sldId id="290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Mission Possible​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185417"/>
            <a:ext cx="5693664" cy="768096"/>
          </a:xfrm>
        </p:spPr>
        <p:txBody>
          <a:bodyPr/>
          <a:lstStyle/>
          <a:p>
            <a:r>
              <a:rPr lang="en-US" dirty="0"/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166367"/>
            <a:ext cx="5844160" cy="312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sldjump"/>
              </a:rPr>
              <a:t>T</a:t>
            </a:r>
            <a:r>
              <a:rPr lang="en-US" sz="2400" dirty="0">
                <a:hlinkClick r:id="rId2" action="ppaction://hlinksldjump"/>
              </a:rPr>
              <a:t>hought process throughout the project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linkClick r:id="rId3" action="ppaction://hlinksldjump"/>
              </a:rPr>
              <a:t>ML model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 action="ppaction://hlinksldjump"/>
              </a:rPr>
              <a:t>W</a:t>
            </a:r>
            <a:r>
              <a:rPr lang="en-US" sz="2400" dirty="0">
                <a:hlinkClick r:id="rId4" action="ppaction://hlinksldjump"/>
              </a:rPr>
              <a:t>orkings and outcomes (model performance)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 action="ppaction://hlinksldjump"/>
              </a:rPr>
              <a:t>Methodology used in feature engineering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 action="ppaction://hlinksldjump"/>
              </a:rPr>
              <a:t>Methodology used in data processing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60904"/>
            <a:ext cx="6400800" cy="768096"/>
          </a:xfrm>
        </p:spPr>
        <p:txBody>
          <a:bodyPr/>
          <a:lstStyle/>
          <a:p>
            <a:r>
              <a:rPr lang="en-US" sz="4400" dirty="0"/>
              <a:t>thought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dirty="0"/>
              <a:t>process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How can we maximize model performance and accuracy?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21" y="738378"/>
            <a:ext cx="10671048" cy="768096"/>
          </a:xfrm>
        </p:spPr>
        <p:txBody>
          <a:bodyPr/>
          <a:lstStyle/>
          <a:p>
            <a:r>
              <a:rPr lang="en-US" sz="4400" dirty="0"/>
              <a:t>ML model- </a:t>
            </a:r>
            <a:r>
              <a:rPr lang="en-US" dirty="0"/>
              <a:t>Random Forest classifier </a:t>
            </a:r>
            <a:endParaRPr lang="en-US" sz="4400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9181" y="2392619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pPr>
              <a:spcBef>
                <a:spcPts val="360"/>
              </a:spcBef>
            </a:pPr>
            <a:r>
              <a:rPr lang="en-US" sz="2400" b="0" cap="none" dirty="0">
                <a:latin typeface="+mn-lt"/>
                <a:cs typeface="+mn-cs"/>
              </a:rPr>
              <a:t>We chose the well-known random forest classifier which combined multiple decision trees to make predictions.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6631" y="2412468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r>
              <a:rPr lang="en-US" sz="2400" b="0" cap="none" dirty="0">
                <a:latin typeface="+mn-lt"/>
                <a:cs typeface="+mn-cs"/>
              </a:rPr>
              <a:t>Once all the decision trees were built ​each tree assigned a class label to the input instance. The class with the most votes across all trees was selected as output.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4082" y="2392619"/>
            <a:ext cx="2598737" cy="3698179"/>
          </a:xfrm>
          <a:solidFill>
            <a:srgbClr val="FFEFEF"/>
          </a:solidFill>
        </p:spPr>
        <p:txBody>
          <a:bodyPr/>
          <a:lstStyle/>
          <a:p>
            <a:endParaRPr lang="en-US" sz="2400" b="0" cap="none" dirty="0">
              <a:latin typeface="+mn-lt"/>
              <a:cs typeface="+mn-cs"/>
            </a:endParaRPr>
          </a:p>
          <a:p>
            <a:r>
              <a:rPr lang="en-US" sz="2400" b="0" cap="none" dirty="0">
                <a:latin typeface="+mn-lt"/>
                <a:cs typeface="+mn-cs"/>
              </a:rPr>
              <a:t>This resulted in improved accuracy and robustness compared to other algorithms.</a:t>
            </a:r>
          </a:p>
          <a:p>
            <a:endParaRPr lang="en-US" sz="2400" b="0" cap="none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3" y="1635633"/>
            <a:ext cx="7453122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60777"/>
            <a:ext cx="6766560" cy="2700528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Workings: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To train our model we took the size of testing data to be 0.2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We then ran a loop to find what value of the parameter random_state gives maximum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Outcomes: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Accuracy = 0.9990176817288802 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for random_state = 44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  <a:cs typeface="+mj-cs"/>
              </a:rPr>
              <a:t>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7543800" cy="588963"/>
          </a:xfrm>
        </p:spPr>
        <p:txBody>
          <a:bodyPr numCol="2"/>
          <a:lstStyle/>
          <a:p>
            <a:r>
              <a:rPr lang="en-US" sz="2400" dirty="0"/>
              <a:t>The algorithm randomly selected a subset of features from the input dataset. </a:t>
            </a:r>
          </a:p>
          <a:p>
            <a:r>
              <a:rPr lang="en-US" sz="2400" dirty="0"/>
              <a:t>This random subspace selection helped to introduce diversity among the decision trees.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</a:rPr>
              <a:t>data processing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3173412"/>
            <a:ext cx="3741928" cy="3684588"/>
          </a:xfrm>
        </p:spPr>
        <p:txBody>
          <a:bodyPr/>
          <a:lstStyle/>
          <a:p>
            <a:r>
              <a:rPr lang="en-US" sz="2400" dirty="0"/>
              <a:t>For each decision tree in the ensemble, a random sample of the training data was taken with replacement. This lowers overfitting and boosts stability.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3173412"/>
            <a:ext cx="3741928" cy="3684588"/>
          </a:xfrm>
        </p:spPr>
        <p:txBody>
          <a:bodyPr/>
          <a:lstStyle/>
          <a:p>
            <a:r>
              <a:rPr lang="en-US" sz="2400" dirty="0"/>
              <a:t>The decision tree was built by recursively splitting the data based on feature values, aiming to maximize information gain at each split.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E4E99-782A-F247-9689-D22869AF15D2}"/>
              </a:ext>
            </a:extLst>
          </p:cNvPr>
          <p:cNvSpPr txBox="1"/>
          <p:nvPr/>
        </p:nvSpPr>
        <p:spPr>
          <a:xfrm>
            <a:off x="1714500" y="3176290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Prakriti Tripathi</a:t>
            </a:r>
            <a:r>
              <a:rPr lang="en-IN" sz="2400" dirty="0">
                <a:solidFill>
                  <a:schemeClr val="accent6"/>
                </a:solidFill>
              </a:rPr>
              <a:t> 	220120014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Aditi Soukar 		220030001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Sai Dhruthi KVL 	220090012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{2EE928D3-2211-4CA8-83AC-C362F7FB2CFA}tf78438558_win32</Template>
  <TotalTime>147</TotalTime>
  <Words>258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REPORT </vt:lpstr>
      <vt:lpstr>CONTENTS</vt:lpstr>
      <vt:lpstr>thought process</vt:lpstr>
      <vt:lpstr>ML model- Random Forest classifier </vt:lpstr>
      <vt:lpstr>MODEL PERFORMANCE</vt:lpstr>
      <vt:lpstr>feature engineering</vt:lpstr>
      <vt:lpstr>data processing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subject/>
  <dc:creator>Prakriti Tripathi</dc:creator>
  <cp:lastModifiedBy>Prakriti Tripathi</cp:lastModifiedBy>
  <cp:revision>5</cp:revision>
  <dcterms:created xsi:type="dcterms:W3CDTF">2023-07-06T09:26:28Z</dcterms:created>
  <dcterms:modified xsi:type="dcterms:W3CDTF">2023-07-06T13:02:00Z</dcterms:modified>
</cp:coreProperties>
</file>