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19" autoAdjust="0"/>
  </p:normalViewPr>
  <p:slideViewPr>
    <p:cSldViewPr snapToGrid="0" snapToObjects="1">
      <p:cViewPr varScale="1">
        <p:scale>
          <a:sx n="58" d="100"/>
          <a:sy n="58" d="100"/>
        </p:scale>
        <p:origin x="21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84F88-7B9F-4271-B81A-158F056A238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23489-FB83-4DF2-8993-3CA905A3F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Welcome to this presentation on Data Pipeline Design and Data Quality. We’ll go through how data moves through a pipeline, the transformations it undergoes, and how we ensure data integrity and accuracy. Let’s begin!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23489-FB83-4DF2-8993-3CA905A3F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6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outlines our data pipeline.</a:t>
            </a:r>
          </a:p>
          <a:p>
            <a:pPr>
              <a:buFont typeface="+mj-lt"/>
              <a:buAutoNum type="arabicPeriod"/>
            </a:pPr>
            <a:r>
              <a:rPr lang="en-US" dirty="0"/>
              <a:t>First, we extract raw data from a </a:t>
            </a:r>
            <a:r>
              <a:rPr lang="en-US" b="1" dirty="0"/>
              <a:t>relational database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Next, we </a:t>
            </a:r>
            <a:r>
              <a:rPr lang="en-US" b="1" dirty="0"/>
              <a:t>transform</a:t>
            </a:r>
            <a:r>
              <a:rPr lang="en-US" dirty="0"/>
              <a:t> the data by cleaning, normalizing, and applying feature engineering techniques.</a:t>
            </a:r>
          </a:p>
          <a:p>
            <a:pPr>
              <a:buFont typeface="+mj-lt"/>
              <a:buAutoNum type="arabicPeriod"/>
            </a:pPr>
            <a:r>
              <a:rPr lang="en-US" dirty="0"/>
              <a:t>Finally, we </a:t>
            </a:r>
            <a:r>
              <a:rPr lang="en-US" b="1" dirty="0"/>
              <a:t>store the processed data</a:t>
            </a:r>
            <a:r>
              <a:rPr lang="en-US" dirty="0"/>
              <a:t> in another relational database table for further 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23489-FB83-4DF2-8993-3CA905A3F4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0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chosen </a:t>
            </a:r>
            <a:r>
              <a:rPr lang="en-US" b="1" dirty="0"/>
              <a:t>batch processing</a:t>
            </a:r>
            <a:r>
              <a:rPr lang="en-US" dirty="0"/>
              <a:t> for this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Batch processing is best for structured, periodic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this dataset doesn’t require real-time analysis, batch processing ensures efficient data transformation and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also simplifies quality monitoring and debugging.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23489-FB83-4DF2-8993-3CA905A3F4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8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storing the processed data in another </a:t>
            </a:r>
            <a:r>
              <a:rPr lang="en-US" b="1" dirty="0"/>
              <a:t>relational database table</a:t>
            </a:r>
            <a:r>
              <a:rPr lang="en-US" dirty="0"/>
              <a:t> instead of a file format like Parquet.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format allows </a:t>
            </a:r>
            <a:r>
              <a:rPr lang="en-US" b="1" dirty="0"/>
              <a:t>seamless integration</a:t>
            </a:r>
            <a:r>
              <a:rPr lang="en-US" dirty="0"/>
              <a:t> with other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Indexing and querying</a:t>
            </a:r>
            <a:r>
              <a:rPr lang="en-US" dirty="0"/>
              <a:t> capabilities improve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ACID compliance ensures </a:t>
            </a:r>
            <a:r>
              <a:rPr lang="en-US" b="1" dirty="0"/>
              <a:t>data consistency and reliability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23489-FB83-4DF2-8993-3CA905A3F4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74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let's discuss potential </a:t>
            </a:r>
            <a:r>
              <a:rPr lang="en-US" b="1" dirty="0"/>
              <a:t>data quality issues</a:t>
            </a:r>
            <a:r>
              <a:rPr lang="en-US" dirty="0"/>
              <a:t> in our dataset.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Missing values:</a:t>
            </a:r>
            <a:r>
              <a:rPr lang="en-US" dirty="0"/>
              <a:t> Some columns, like 'car' and '</a:t>
            </a:r>
            <a:r>
              <a:rPr lang="en-US" dirty="0" err="1"/>
              <a:t>CoffeeHouse</a:t>
            </a:r>
            <a:r>
              <a:rPr lang="en-US" dirty="0"/>
              <a:t>,' have missing values.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Duplicates:</a:t>
            </a:r>
            <a:r>
              <a:rPr lang="en-US" dirty="0"/>
              <a:t> There may be duplicate records that need to be removed.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Categorical inconsistencies:</a:t>
            </a:r>
            <a:r>
              <a:rPr lang="en-US" dirty="0"/>
              <a:t> Some categories have inconsistent formatting, such as variations in text capitalization.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23489-FB83-4DF2-8993-3CA905A3F4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32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address these data quality issues, we implement validation and monitoring strategies: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Missing Values:</a:t>
            </a:r>
            <a:r>
              <a:rPr lang="en-US" dirty="0"/>
              <a:t> We either </a:t>
            </a:r>
            <a:r>
              <a:rPr lang="en-US" b="1" dirty="0"/>
              <a:t>impute missing values</a:t>
            </a:r>
            <a:r>
              <a:rPr lang="en-US" dirty="0"/>
              <a:t> using statistical methods or remove affected records if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Duplicates:</a:t>
            </a:r>
            <a:r>
              <a:rPr lang="en-US" dirty="0"/>
              <a:t> We identify and remove </a:t>
            </a:r>
            <a:r>
              <a:rPr lang="en-US" b="1" dirty="0"/>
              <a:t>redundant records</a:t>
            </a:r>
            <a:r>
              <a:rPr lang="en-US" dirty="0"/>
              <a:t> using unique identifiers.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Categorical Cleaning:</a:t>
            </a:r>
            <a:r>
              <a:rPr lang="en-US" dirty="0"/>
              <a:t> We standardize categorical values to maintain consistency.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23489-FB83-4DF2-8993-3CA905A3F4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7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time, data may change. To maintain quality, we need to monitor for </a:t>
            </a:r>
            <a:r>
              <a:rPr lang="en-US" b="1" dirty="0"/>
              <a:t>data drift</a:t>
            </a:r>
            <a:r>
              <a:rPr lang="en-US" dirty="0"/>
              <a:t> and </a:t>
            </a:r>
            <a:r>
              <a:rPr lang="en-US" b="1" dirty="0"/>
              <a:t>schema changes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Drift:</a:t>
            </a:r>
            <a:r>
              <a:rPr lang="en-US" dirty="0"/>
              <a:t> Track changes in feature distributions using statistical tests.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Schema Monitoring:</a:t>
            </a:r>
            <a:r>
              <a:rPr lang="en-US" dirty="0"/>
              <a:t> Detect column changes, missing values, or unexpected data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Alerts:</a:t>
            </a:r>
            <a:r>
              <a:rPr lang="en-US" dirty="0"/>
              <a:t> Set up alerts to flag anomalies and take corrective 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23489-FB83-4DF2-8993-3CA905A3F4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6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4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2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167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83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01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1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1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8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7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58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Pipeline Design &amp; Data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structured approach to data processing and validation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Design -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1. Extract Data from Relational Database</a:t>
            </a:r>
          </a:p>
          <a:p>
            <a:r>
              <a:rPr dirty="0"/>
              <a:t>2. Transform: Cleaning, Normalization, Feature Engineering</a:t>
            </a:r>
          </a:p>
          <a:p>
            <a:r>
              <a:rPr dirty="0"/>
              <a:t>3. Store in Another Database Table for easy querying and integration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291D22-EF6B-A064-492F-5A5D9E57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212035"/>
            <a:ext cx="7765773" cy="62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61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Type: Batch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Batch processing is chosen for structured, periodic updates.</a:t>
            </a:r>
          </a:p>
          <a:p>
            <a:r>
              <a:rPr dirty="0"/>
              <a:t>Suitable for this dataset as real-time processing isn't required.</a:t>
            </a:r>
          </a:p>
          <a:p>
            <a:r>
              <a:rPr dirty="0"/>
              <a:t> Ensures efficient data validation and transformation.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Format Choice: Relational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Data will be stored in another relational database table.</a:t>
            </a:r>
          </a:p>
          <a:p>
            <a:r>
              <a:rPr dirty="0"/>
              <a:t> Benefits include:</a:t>
            </a:r>
          </a:p>
          <a:p>
            <a:r>
              <a:rPr dirty="0"/>
              <a:t>  Seamless integration with existing systems</a:t>
            </a:r>
          </a:p>
          <a:p>
            <a:r>
              <a:rPr dirty="0"/>
              <a:t>  ACID compliance for consistency</a:t>
            </a:r>
          </a:p>
          <a:p>
            <a:r>
              <a:rPr dirty="0"/>
              <a:t>  Efficient indexing and querying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Quality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**Missing Values:** Columns like 'car' and '</a:t>
            </a:r>
            <a:r>
              <a:rPr dirty="0" err="1"/>
              <a:t>CoffeeHouse</a:t>
            </a:r>
            <a:r>
              <a:rPr dirty="0"/>
              <a:t>' have null values.</a:t>
            </a:r>
          </a:p>
          <a:p>
            <a:r>
              <a:rPr dirty="0"/>
              <a:t> **Duplicates:** Potential duplicate records need to be checked.</a:t>
            </a:r>
          </a:p>
          <a:p>
            <a:r>
              <a:rPr dirty="0"/>
              <a:t> **Categorical Inconsistencies:** Non-uniform values in categorical fields.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&amp;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**Missing Values:** Impute missing values using median/mode or remove rows if necessary.</a:t>
            </a:r>
          </a:p>
          <a:p>
            <a:r>
              <a:rPr dirty="0"/>
              <a:t> **Duplicate Detection:** Use unique identifiers and deduplication techniques.</a:t>
            </a:r>
          </a:p>
          <a:p>
            <a:r>
              <a:rPr dirty="0"/>
              <a:t>**Categorical Cleaning:** Standardize text categories (e.g., 'never' vs. 'Never').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Detecting Data Drift &amp; Schema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Implement automated checks for distribution shifts in key features.</a:t>
            </a:r>
          </a:p>
          <a:p>
            <a:r>
              <a:rPr dirty="0"/>
              <a:t> Monitor schema changes by tracking column additions or type changes.</a:t>
            </a:r>
          </a:p>
          <a:p>
            <a:r>
              <a:rPr dirty="0"/>
              <a:t> Use logging and alerts to detect unexpected variations.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170FC-1616-A379-DEA3-F6AE7C1586D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2116" y="227268"/>
            <a:ext cx="7905135" cy="6262021"/>
          </a:xfrm>
        </p:spPr>
      </p:pic>
    </p:spTree>
    <p:extLst>
      <p:ext uri="{BB962C8B-B14F-4D97-AF65-F5344CB8AC3E}">
        <p14:creationId xmlns:p14="http://schemas.microsoft.com/office/powerpoint/2010/main" val="1578877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611</Words>
  <Application>Microsoft Office PowerPoint</Application>
  <PresentationFormat>On-screen Show (4:3)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Century Gothic</vt:lpstr>
      <vt:lpstr>Wingdings 3</vt:lpstr>
      <vt:lpstr>Ion</vt:lpstr>
      <vt:lpstr>Data Pipeline Design &amp; Data Quality</vt:lpstr>
      <vt:lpstr>Pipeline Design - Overview</vt:lpstr>
      <vt:lpstr>PowerPoint Presentation</vt:lpstr>
      <vt:lpstr>Pipeline Type: Batch Processing</vt:lpstr>
      <vt:lpstr>Data Format Choice: Relational Database Table</vt:lpstr>
      <vt:lpstr>Data Quality Issues</vt:lpstr>
      <vt:lpstr>Validation &amp; Monitoring</vt:lpstr>
      <vt:lpstr>Detecting Data Drift &amp; Schema Changes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Dahal, Prakriti</cp:lastModifiedBy>
  <cp:revision>5</cp:revision>
  <dcterms:created xsi:type="dcterms:W3CDTF">2013-01-27T09:14:16Z</dcterms:created>
  <dcterms:modified xsi:type="dcterms:W3CDTF">2025-02-03T02:10:54Z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6de1d5b-8b4b-4e4e-a8a1-d2976158103f_Enabled">
    <vt:lpwstr>true</vt:lpwstr>
  </property>
  <property fmtid="{D5CDD505-2E9C-101B-9397-08002B2CF9AE}" pid="3" name="MSIP_Label_a6de1d5b-8b4b-4e4e-a8a1-d2976158103f_SetDate">
    <vt:lpwstr>2025-02-03T00:51:39Z</vt:lpwstr>
  </property>
  <property fmtid="{D5CDD505-2E9C-101B-9397-08002B2CF9AE}" pid="4" name="MSIP_Label_a6de1d5b-8b4b-4e4e-a8a1-d2976158103f_Method">
    <vt:lpwstr>Standard</vt:lpwstr>
  </property>
  <property fmtid="{D5CDD505-2E9C-101B-9397-08002B2CF9AE}" pid="5" name="MSIP_Label_a6de1d5b-8b4b-4e4e-a8a1-d2976158103f_Name">
    <vt:lpwstr>defa4170-0d19-0005-0004-bc88714345d2</vt:lpwstr>
  </property>
  <property fmtid="{D5CDD505-2E9C-101B-9397-08002B2CF9AE}" pid="6" name="MSIP_Label_a6de1d5b-8b4b-4e4e-a8a1-d2976158103f_SiteId">
    <vt:lpwstr>ecd4c5d9-c2fe-4522-afd1-f0d20755d9d7</vt:lpwstr>
  </property>
  <property fmtid="{D5CDD505-2E9C-101B-9397-08002B2CF9AE}" pid="7" name="MSIP_Label_a6de1d5b-8b4b-4e4e-a8a1-d2976158103f_ActionId">
    <vt:lpwstr>3d51038c-55ec-4e55-8c16-68a4244b8252</vt:lpwstr>
  </property>
  <property fmtid="{D5CDD505-2E9C-101B-9397-08002B2CF9AE}" pid="8" name="MSIP_Label_a6de1d5b-8b4b-4e4e-a8a1-d2976158103f_ContentBits">
    <vt:lpwstr>0</vt:lpwstr>
  </property>
</Properties>
</file>