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7" r:id="rId6"/>
    <p:sldId id="279" r:id="rId7"/>
    <p:sldId id="282" r:id="rId8"/>
    <p:sldId id="275" r:id="rId9"/>
    <p:sldId id="276" r:id="rId10"/>
    <p:sldId id="273" r:id="rId11"/>
    <p:sldId id="268" r:id="rId12"/>
    <p:sldId id="278" r:id="rId13"/>
    <p:sldId id="270" r:id="rId14"/>
    <p:sldId id="265" r:id="rId15"/>
    <p:sldId id="280" r:id="rId16"/>
    <p:sldId id="283" r:id="rId17"/>
    <p:sldId id="266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PSCS_481_ 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Online chatbot based museum ticketing system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GB" sz="18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CSE_30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GB" sz="1700" b="1" i="0" u="none" strike="noStrike" cap="none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</a:t>
            </a:r>
            <a:r>
              <a:rPr lang="en-GB" sz="1700" b="1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handraSekhar</a:t>
            </a:r>
            <a:r>
              <a:rPr lang="en-GB" sz="17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M</a:t>
            </a:r>
            <a:endParaRPr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</a:t>
            </a:r>
            <a:endParaRPr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CSE7101-</a:t>
            </a: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5448" y="4543044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1800" b="1" i="0" u="none" strike="noStrike" cap="none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Computer Science and Engineering</a:t>
            </a:r>
            <a:endParaRPr lang="en-US" sz="18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1800" b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Dr.Asif</a:t>
            </a:r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Mohammed</a:t>
            </a:r>
            <a:endParaRPr lang="en-US" sz="18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alt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Sumita Guddin</a:t>
            </a:r>
            <a:endParaRPr lang="en-US" altLang="en-US" sz="18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1800" b="1" i="0" u="none" strike="noStrike" cap="none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</a:t>
            </a:r>
            <a:r>
              <a:rPr lang="en-US" sz="1800" b="1" i="0" u="none" strike="noStrike" cap="none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Sampath</a:t>
            </a:r>
            <a:r>
              <a:rPr lang="en-US" sz="1800" b="1" i="0" u="none" strike="noStrike" cap="none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 K , Dr. </a:t>
            </a:r>
            <a:r>
              <a:rPr lang="en-US" sz="1800" b="1" i="0" u="none" strike="noStrike" cap="none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Geetha</a:t>
            </a:r>
            <a:r>
              <a:rPr lang="en-US" sz="1800" b="1" i="0" u="none" strike="noStrike" cap="none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 </a:t>
            </a:r>
            <a:endParaRPr lang="en-US" sz="1800" b="1" i="0" u="none" strike="noStrike" cap="none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6616" y="2706624"/>
          <a:ext cx="5843016" cy="1525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871216"/>
              </a:tblGrid>
              <a:tr h="61128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+mj-lt"/>
                          <a:cs typeface="+mj-lt"/>
                          <a:sym typeface="Arial" panose="020B0604020202020204"/>
                        </a:rPr>
                        <a:t>Roll Number</a:t>
                      </a:r>
                      <a:endParaRPr kumimoji="0" lang="en-GB" sz="1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17365D"/>
                        </a:solidFill>
                        <a:effectLst/>
                        <a:uLnTx/>
                        <a:uFillTx/>
                        <a:latin typeface="+mj-lt"/>
                        <a:cs typeface="+mj-lt"/>
                        <a:sym typeface="Arial" panose="020B0604020202020204"/>
                      </a:endParaRPr>
                    </a:p>
                    <a:p>
                      <a:pPr algn="ctr"/>
                      <a:endParaRPr lang="en-IN" dirty="0">
                        <a:latin typeface="+mj-lt"/>
                        <a:cs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Student Name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0467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20221CSE0474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PRAKRUTHI</a:t>
                      </a:r>
                      <a:r>
                        <a:rPr lang="en-US" baseline="0" dirty="0" smtClean="0"/>
                        <a:t> K</a:t>
                      </a:r>
                      <a:endParaRPr lang="en-IN" dirty="0"/>
                    </a:p>
                  </a:txBody>
                  <a:tcPr/>
                </a:tc>
              </a:tr>
              <a:tr h="20467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20221CSE0375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NEHA G</a:t>
                      </a:r>
                      <a:endParaRPr lang="en-IN" dirty="0"/>
                    </a:p>
                  </a:txBody>
                  <a:tcPr/>
                </a:tc>
              </a:tr>
              <a:tr h="20467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20221CSE0410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 SANJAY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735" y="1143001"/>
            <a:ext cx="10668000" cy="4953000"/>
          </a:xfrm>
        </p:spPr>
        <p:txBody>
          <a:bodyPr>
            <a:normAutofit/>
          </a:bodyPr>
          <a:lstStyle/>
          <a:p>
            <a:r>
              <a:rPr lang="en-US" altLang="en-US">
                <a:latin typeface="Cambria" panose="02040503050406030204" pitchFamily="18" charset="0"/>
                <a:cs typeface="Cambria" panose="02040503050406030204" pitchFamily="18" charset="0"/>
              </a:rPr>
              <a:t>User Interaction Module: multilingual chatbot UI.</a:t>
            </a:r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>
                <a:latin typeface="Cambria" panose="02040503050406030204" pitchFamily="18" charset="0"/>
                <a:cs typeface="Cambria" panose="02040503050406030204" pitchFamily="18" charset="0"/>
              </a:rPr>
              <a:t>NLP &amp; Intent Recognition Module.</a:t>
            </a:r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>
                <a:latin typeface="Cambria" panose="02040503050406030204" pitchFamily="18" charset="0"/>
                <a:cs typeface="Cambria" panose="02040503050406030204" pitchFamily="18" charset="0"/>
              </a:rPr>
              <a:t>Museum Database Module: shows, slots, tickets.</a:t>
            </a:r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>
                <a:latin typeface="Cambria" panose="02040503050406030204" pitchFamily="18" charset="0"/>
                <a:cs typeface="Cambria" panose="02040503050406030204" pitchFamily="18" charset="0"/>
              </a:rPr>
              <a:t>Payment Gateway Module.</a:t>
            </a:r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>
                <a:latin typeface="Cambria" panose="02040503050406030204" pitchFamily="18" charset="0"/>
                <a:cs typeface="Cambria" panose="02040503050406030204" pitchFamily="18" charset="0"/>
              </a:rPr>
              <a:t>QR Code Generation Module.</a:t>
            </a:r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>
                <a:latin typeface="Cambria" panose="02040503050406030204" pitchFamily="18" charset="0"/>
                <a:cs typeface="Cambria" panose="02040503050406030204" pitchFamily="18" charset="0"/>
              </a:rPr>
              <a:t>Admin Module: manage museums, schedules, users.</a:t>
            </a:r>
            <a:endParaRPr lang="en-US" altLang="en-US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and Software Details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00355" y="1143000"/>
            <a:ext cx="1157097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Hardware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Laptop/server,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Internet.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Python/JavaScript,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Flask/Django (backend),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React (frontend),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Rasa/Dialogflow (chatbot),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MySQL/MongoDB (database),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Stripe/Razorpay (payment), 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QR code library.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(Gantt Chart)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1232535"/>
            <a:ext cx="10120630" cy="473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References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20000"/>
          </a:bodyPr>
          <a:p>
            <a:pPr marL="152400" indent="0">
              <a:spcBef>
                <a:spcPts val="0"/>
              </a:spcBef>
              <a:buNone/>
            </a:pPr>
            <a:r>
              <a:rPr lang="en-US" dirty="0">
                <a:sym typeface="+mn-ea"/>
              </a:rPr>
              <a:t>[1] P. S. N., N. H. M., and K. K. </a:t>
            </a:r>
            <a:r>
              <a:rPr lang="en-US" dirty="0" err="1">
                <a:sym typeface="+mn-ea"/>
              </a:rPr>
              <a:t>Samhith</a:t>
            </a:r>
            <a:r>
              <a:rPr lang="en-US" dirty="0">
                <a:sym typeface="+mn-ea"/>
              </a:rPr>
              <a:t>, “Online Chatbot Based Ticketing System,” </a:t>
            </a:r>
            <a:r>
              <a:rPr lang="en-US" i="1" dirty="0">
                <a:sym typeface="+mn-ea"/>
              </a:rPr>
              <a:t>International Journal of Innovative Research in Technology (IJIRT)</a:t>
            </a:r>
            <a:r>
              <a:rPr lang="en-US" dirty="0">
                <a:sym typeface="+mn-ea"/>
              </a:rPr>
              <a:t>, vol. 11, no. 12, pp. 4510–4516, May 2025.—presents a MERN-stack chatbot for museum ticketing with multilingual support, real-time availability, payment gateway, and </a:t>
            </a:r>
            <a:r>
              <a:rPr lang="en-US" dirty="0" smtClean="0">
                <a:sym typeface="+mn-ea"/>
              </a:rPr>
              <a:t>analytics.</a:t>
            </a:r>
            <a:endParaRPr lang="en-US" dirty="0" smtClean="0"/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IN" dirty="0">
                <a:sym typeface="+mn-ea"/>
              </a:rPr>
              <a:t>[2] “Online </a:t>
            </a:r>
            <a:r>
              <a:rPr lang="en-IN" dirty="0" err="1">
                <a:sym typeface="+mn-ea"/>
              </a:rPr>
              <a:t>Chatbot</a:t>
            </a:r>
            <a:r>
              <a:rPr lang="en-IN" dirty="0">
                <a:sym typeface="+mn-ea"/>
              </a:rPr>
              <a:t> Based Ticketing System,” </a:t>
            </a:r>
            <a:r>
              <a:rPr lang="en-IN" i="1" dirty="0">
                <a:sym typeface="+mn-ea"/>
              </a:rPr>
              <a:t>International Journal for Research in Applied Science and Engineering Technology (IJRASET)</a:t>
            </a:r>
            <a:r>
              <a:rPr lang="en-IN" dirty="0">
                <a:sym typeface="+mn-ea"/>
              </a:rPr>
              <a:t>, vol. 13, no. 5, pp. 2467–2474, May 2025.—describes a Flask-based AI </a:t>
            </a:r>
            <a:r>
              <a:rPr lang="en-IN" dirty="0" err="1">
                <a:sym typeface="+mn-ea"/>
              </a:rPr>
              <a:t>chatbot</a:t>
            </a:r>
            <a:r>
              <a:rPr lang="en-IN" dirty="0">
                <a:sym typeface="+mn-ea"/>
              </a:rPr>
              <a:t> with secure payment and QR-code digital ticketing using a state-based </a:t>
            </a:r>
            <a:r>
              <a:rPr lang="en-IN" dirty="0" err="1">
                <a:sym typeface="+mn-ea"/>
              </a:rPr>
              <a:t>chatbot</a:t>
            </a:r>
            <a:r>
              <a:rPr lang="en-IN" dirty="0">
                <a:sym typeface="+mn-ea"/>
              </a:rPr>
              <a:t> </a:t>
            </a:r>
            <a:r>
              <a:rPr lang="en-IN" dirty="0" smtClean="0">
                <a:sym typeface="+mn-ea"/>
              </a:rPr>
              <a:t>flow.</a:t>
            </a:r>
            <a:endParaRPr lang="en-IN" dirty="0" smtClean="0"/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 smtClean="0">
                <a:sym typeface="+mn-ea"/>
              </a:rPr>
              <a:t>[3] </a:t>
            </a:r>
            <a:r>
              <a:rPr lang="en-US" dirty="0">
                <a:sym typeface="+mn-ea"/>
              </a:rPr>
              <a:t>“Museum Chatbot Ticketing System: An AI-Driven Approach to Enhance...,” </a:t>
            </a:r>
            <a:r>
              <a:rPr lang="en-US" i="1" dirty="0">
                <a:sym typeface="+mn-ea"/>
              </a:rPr>
              <a:t>International Journal of Creative Research Thoughts (IJCRT)</a:t>
            </a:r>
            <a:r>
              <a:rPr lang="en-US" dirty="0">
                <a:sym typeface="+mn-ea"/>
              </a:rPr>
              <a:t>, vol. 13, no. 5, May 2025.—outlines an AI-powered web/mobile chatbot offering QR-code e-ticketing, 24/7 booking, and post-visit feedback features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github link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US"/>
              <a:t>https://github.com/prakruthi-kiran/AI-chatbot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955" y="1249680"/>
            <a:ext cx="10668000" cy="410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Abstract</a:t>
            </a:r>
            <a:endParaRPr lang="en-US" alt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Literature Survey</a:t>
            </a:r>
            <a:endParaRPr lang="en-US" alt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Objectives</a:t>
            </a:r>
            <a:endParaRPr 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50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Existing Methods and Drawbacks</a:t>
            </a: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Proposed Method &amp; Feasibility Study</a:t>
            </a:r>
            <a:endParaRPr lang="en-US" altLang="en-US" sz="15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Architecture Diagram</a:t>
            </a:r>
            <a:endParaRPr lang="en-US" alt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en-US" sz="150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Modules</a:t>
            </a: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Hardware and Software Details</a:t>
            </a:r>
            <a:endParaRPr lang="en-US" alt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Timeline (Gantt Chart)</a:t>
            </a:r>
            <a:endParaRPr lang="en-US" alt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en-US" sz="1500" dirty="0" smtClean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References</a:t>
            </a:r>
            <a:endParaRPr lang="en-US" alt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1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500" dirty="0" smtClean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altLang="en-US" sz="2285" b="1" dirty="0">
                <a:latin typeface="Cambria" panose="02040503050406030204" pitchFamily="18" charset="0"/>
                <a:cs typeface="Cambria" panose="02040503050406030204" pitchFamily="18" charset="0"/>
              </a:rPr>
              <a:t>Concise overview:</a:t>
            </a:r>
            <a:endParaRPr lang="en-US" altLang="en-US" sz="2285" b="1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2285" b="1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altLang="en-US" sz="2285" dirty="0">
                <a:latin typeface="Cambria" panose="02040503050406030204" pitchFamily="18" charset="0"/>
                <a:cs typeface="Cambria" panose="02040503050406030204" pitchFamily="18" charset="0"/>
              </a:rPr>
              <a:t>Problem introduction: booking tickets for museums is often time-consuming, confusing, and not multilingual.</a:t>
            </a:r>
            <a:endParaRPr lang="en-US" altLang="en-US" sz="2285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2285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altLang="en-US" sz="2285" dirty="0">
                <a:latin typeface="Cambria" panose="02040503050406030204" pitchFamily="18" charset="0"/>
                <a:cs typeface="Cambria" panose="02040503050406030204" pitchFamily="18" charset="0"/>
              </a:rPr>
              <a:t>Objective: build an efficient, multilingual AI chatbot for museum ticket booking that supports gate entry, shows, and time slots.</a:t>
            </a:r>
            <a:endParaRPr lang="en-US" altLang="en-US" sz="2285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2285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altLang="en-US" sz="2285" dirty="0">
                <a:latin typeface="Cambria" panose="02040503050406030204" pitchFamily="18" charset="0"/>
                <a:cs typeface="Cambria" panose="02040503050406030204" pitchFamily="18" charset="0"/>
              </a:rPr>
              <a:t>Approach: chatbot interface (web/mobile), natural language processing for multiple languages, secure online payment integration, and QR-code generation for tickets.</a:t>
            </a:r>
            <a:endParaRPr lang="en-US" altLang="en-US" sz="2285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Literature Survey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945" y="952500"/>
            <a:ext cx="11764645" cy="4953000"/>
          </a:xfrm>
        </p:spPr>
        <p:txBody>
          <a:bodyPr>
            <a:noAutofit/>
          </a:bodyPr>
          <a:p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50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Dr. R. Indhumathi, Y. Punith Chowdary, V. Akhilesh, “Multilingual Museum Ticketing System using Chatbot,” (Scribd publication).—Details a multilingual AI-powered chatbot built on HTML/CSS/JavaScript, supporting English, Hindi, Tamil, enabling ticket booking, reservations, secure payments via UPI QR codes, booking history, session management—enhancing inclusivity and usability. </a:t>
            </a: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50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Authors (anonymous), “Chatbot-Driven Museum Ticketing System using NLP and ML,” Computer Science Journal of Science and Technology, (dates unspecified).—Develops a museum ticketing chatbot integrating NLP for contextual understanding and Machine Learning, streamlining ticketing workflows. </a:t>
            </a: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50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Authors (anonymous), “MuseAme: AI-Powered Smart Museum Ticketing System,” IRJMETS, Mar 2025.—Showcases MuseAme, which leverages AI with integrated QR-code–based payments to fast-track secure transactions and modernize museum visitor experiences. </a:t>
            </a: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50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Huan Wang, “Enhancing Art Museum Experience With a Chatbot Tour Guide,” Master’s Thesis (KTH, Sweden), June 2024.—Presents a ChatGPT-powered chatbot tour guide that introduces artworks, uses image recognition to detect paintings, provides text/audio descriptions and navigation—demonstrating enhanced visitor engagement and usability. </a:t>
            </a: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r>
              <a:rPr lang="en-US" altLang="en-US" sz="150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Filip J. Kucia, Bartosz Grabek, Szymon D. Trochimiak, Anna Wróblewska, “How to Make Museums More Interactive? Case Study of Artistic Chatbot,” arXiv Preprint, Aug 30, 2025.—Describes an LLM-powered, voice-to-voice RAG chatbot (Artistic Chatbot) deployed at an art exhibition in Poland, responding in Polish using a specialized knowledge base, enhancing interactivity and informal learning in cultural heritage site.</a:t>
            </a:r>
            <a:endParaRPr lang="en-US" altLang="en-US" sz="150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85433"/>
            <a:ext cx="10668000" cy="487500"/>
          </a:xfrm>
        </p:spPr>
        <p:txBody>
          <a:bodyPr/>
          <a:p>
            <a:r>
              <a:rPr lang="en-US" altLang="en-US"/>
              <a:t>Literature Survey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20" y="1051560"/>
            <a:ext cx="11798935" cy="4953000"/>
          </a:xfrm>
        </p:spPr>
        <p:txBody>
          <a:bodyPr>
            <a:noAutofit/>
          </a:bodyPr>
          <a:p>
            <a:r>
              <a:rPr lang="en-US" altLang="en-US" sz="1600">
                <a:latin typeface="Cambria" panose="02040503050406030204" pitchFamily="18" charset="0"/>
                <a:cs typeface="Cambria" panose="02040503050406030204" pitchFamily="18" charset="0"/>
              </a:rPr>
              <a:t>P. S. N., N. H. M., and K. K. Samhith, “Online Chatbot Based Ticketing System,” International Journal of Innovative Research in Technology (IJIRT), vol. 11, no. 12, pp. 4510–4516, May 2025.—Proposes a MERN-stack chatbot for museum ticketing featuring multilingual support, real-time availability checks, a payment gateway, and user analytics. </a:t>
            </a: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600">
                <a:latin typeface="Cambria" panose="02040503050406030204" pitchFamily="18" charset="0"/>
                <a:cs typeface="Cambria" panose="02040503050406030204" pitchFamily="18" charset="0"/>
              </a:rPr>
              <a:t>Anonymous, “Online Chatbot Based Ticketing System,” International Journal for Research in Applied Science and Engineering Technology (IJRASET), vol. 13, no. 5, pp. 2467–2474, May 2025.—Describes a Flask-based AI chatbot with secure payment integration and QR-code digital ticketing powered by a state-based conversational flow. </a:t>
            </a: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600">
                <a:latin typeface="Cambria" panose="02040503050406030204" pitchFamily="18" charset="0"/>
                <a:cs typeface="Cambria" panose="02040503050406030204" pitchFamily="18" charset="0"/>
              </a:rPr>
              <a:t>Sachin Pandey et al., “Museum Chatbot Ticketing System: An AI-Driven Approach to Enhance Visitor Experience and Operational Efficiency,” International Journal of Creative Research Thoughts (IJCRT), vol. 13, no. 5, May 2025.—Presents an AI-powered web/mobile chatbot offering QR-code e-ticketing, 24/7 booking, post-visit feedback, cloud infrastructure (AWS Lex, SageMaker, RDS), and secure payment integration. </a:t>
            </a: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600">
                <a:latin typeface="Cambria" panose="02040503050406030204" pitchFamily="18" charset="0"/>
                <a:cs typeface="Cambria" panose="02040503050406030204" pitchFamily="18" charset="0"/>
              </a:rPr>
              <a:t>Jacob Augustine (Anonymous), “Online Chatbot Based Ticketing System,” International Journal of Scientific Research in Engineering and Management, Jan 2024.—Introduces “MyMuseum,” a Flask-based AI ticket booking system with conversational AI for museum bookings, multiple payment options, automated QR-code ticket generation, and a responsive web interface. </a:t>
            </a: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altLang="en-US" sz="1600">
                <a:latin typeface="Cambria" panose="02040503050406030204" pitchFamily="18" charset="0"/>
                <a:cs typeface="Cambria" panose="02040503050406030204" pitchFamily="18" charset="0"/>
              </a:rPr>
              <a:t>Authors (anonymous), “Chatbot Integration in Ticketing Systems: Transforming Museum Ticketing,” International Journal of Scientific Research in Engineering and Management, (published recently).—Describes an AI-driven chatbot that simplifies museum ticket reservations, integrating secure payment, QR-code generation, and conversational interface. </a:t>
            </a:r>
            <a:endParaRPr lang="en-US" altLang="en-US" sz="16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76200" indent="0">
              <a:buNone/>
            </a:pPr>
            <a:endParaRPr lang="en-US" altLang="en-US" sz="80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Objectives</a:t>
            </a:r>
            <a:endParaRPr lang="en-US" sz="32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Develop a fully software-driven AI chatbot for ticket booking.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Enable real-time automated customer support with instant ticket generation.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Integrate secure online payment gateways within the chatbot.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Design a simple conversational UI accessible to all age groups.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Reduce manpower costs while improving user satisfaction.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Minimize operational costs by reducing dependency on human agents.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35" y="437198"/>
            <a:ext cx="10668000" cy="487500"/>
          </a:xfrm>
        </p:spPr>
        <p:txBody>
          <a:bodyPr/>
          <a:lstStyle/>
          <a:p>
            <a:r>
              <a:rPr lang="en-US" altLang="en-US"/>
              <a:t>Existing Methods and Drawbacks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035" y="1143000"/>
            <a:ext cx="11235690" cy="4953000"/>
          </a:xfrm>
        </p:spPr>
        <p:txBody>
          <a:bodyPr>
            <a:normAutofit lnSpcReduction="10000"/>
          </a:bodyPr>
          <a:lstStyle/>
          <a:p>
            <a:pPr marL="76200" indent="0">
              <a:buNone/>
            </a:pPr>
            <a:r>
              <a:rPr lang="en-US" altLang="en-US" sz="2000" dirty="0"/>
              <a:t>Traditional methods: manual ticket counters (time-consuming, limited language support).</a:t>
            </a:r>
            <a:endParaRPr lang="en-US" altLang="en-US" sz="2000" dirty="0"/>
          </a:p>
          <a:p>
            <a:pPr marL="76200" indent="0">
              <a:buNone/>
            </a:pPr>
            <a:endParaRPr lang="en-US" altLang="en-US" sz="2000" dirty="0"/>
          </a:p>
          <a:p>
            <a:pPr marL="76200" indent="0">
              <a:buNone/>
            </a:pPr>
            <a:r>
              <a:rPr lang="en-US" altLang="en-US" sz="2000" dirty="0"/>
              <a:t>Websites/apps: limited personalization, poor multilingual integration, navigation issues.</a:t>
            </a:r>
            <a:endParaRPr lang="en-US" altLang="en-US" sz="2000" dirty="0"/>
          </a:p>
          <a:p>
            <a:pPr marL="76200" indent="0">
              <a:buNone/>
            </a:pPr>
            <a:endParaRPr lang="en-US" altLang="en-US" sz="2000" dirty="0"/>
          </a:p>
          <a:p>
            <a:pPr marL="76200" indent="0">
              <a:buNone/>
            </a:pPr>
            <a:r>
              <a:rPr lang="en-US" altLang="en-US" sz="2000" dirty="0"/>
              <a:t>Existing chatbots: often single-language, limited transaction handling.</a:t>
            </a:r>
            <a:endParaRPr lang="en-US" altLang="en-US" sz="2000" dirty="0"/>
          </a:p>
          <a:p>
            <a:pPr marL="76200" indent="0">
              <a:buNone/>
            </a:pPr>
            <a:endParaRPr lang="en-US" altLang="en-US" sz="2000" dirty="0"/>
          </a:p>
          <a:p>
            <a:pPr marL="76200" indent="0">
              <a:buNone/>
            </a:pPr>
            <a:r>
              <a:rPr lang="en-US" altLang="en-US" sz="2000" dirty="0"/>
              <a:t>Drawbacks: inefficiency, poor accessibility, lack of real-time updates, security concerns.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Method &amp; Feasibility Study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78460" y="1143000"/>
            <a:ext cx="1110234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Proposed Method:</a:t>
            </a:r>
            <a:endParaRPr lang="en-US" alt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Build a web-based chatbot system.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NLP (Dialogflow/Rasa) for multilingual understanding.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Integrate with payment APIs (Razorpay/Stripe/UPI).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QR code generation for bookings.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Cloud deployment for scalability.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Feasibility:</a:t>
            </a:r>
            <a:endParaRPr lang="en-US" alt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Technology: uses existing frameworks (low development cost).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Cost: mostly open-source tools; payments via existing APIs.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Resources: student-level feasible with available computing resources.</a:t>
            </a:r>
            <a:endParaRPr lang="en-US" alt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85433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" y="971550"/>
            <a:ext cx="11365865" cy="57289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895725" y="2016760"/>
            <a:ext cx="338201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/>
              <a:t>Chatbot messenger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7333</Words>
  <Application>WPS Presentation</Application>
  <PresentationFormat>Widescreen</PresentationFormat>
  <Paragraphs>185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Verdana</vt:lpstr>
      <vt:lpstr>Bookman Old Style</vt:lpstr>
      <vt:lpstr>Segoe Print</vt:lpstr>
      <vt:lpstr>Cambria</vt:lpstr>
      <vt:lpstr>Microsoft YaHei</vt:lpstr>
      <vt:lpstr>Arial Unicode MS</vt:lpstr>
      <vt:lpstr>Bioinformatics</vt:lpstr>
      <vt:lpstr>PSCS_481_ Online chatbot based museum ticketing system</vt:lpstr>
      <vt:lpstr>Content</vt:lpstr>
      <vt:lpstr>Abstract</vt:lpstr>
      <vt:lpstr>Literature Survey</vt:lpstr>
      <vt:lpstr>Literature Survey</vt:lpstr>
      <vt:lpstr>Objectives</vt:lpstr>
      <vt:lpstr>Existing Methods and Drawbacks</vt:lpstr>
      <vt:lpstr>Proposed Method &amp; Feasibility Study</vt:lpstr>
      <vt:lpstr>Architecture Diagram</vt:lpstr>
      <vt:lpstr>Modules</vt:lpstr>
      <vt:lpstr>Hardware and Software Details</vt:lpstr>
      <vt:lpstr>Timeline (Gantt Chart)</vt:lpstr>
      <vt:lpstr>References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prakruthi kiran</cp:lastModifiedBy>
  <cp:revision>49</cp:revision>
  <dcterms:created xsi:type="dcterms:W3CDTF">2025-08-11T14:02:00Z</dcterms:created>
  <dcterms:modified xsi:type="dcterms:W3CDTF">2025-09-04T04:50:45Z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686B022832A446F9878299F0000DCA68_12</vt:lpwstr>
  </property>
  <property fmtid="{D5CDD505-2E9C-101B-9397-08002B2CF9AE}" pid="3" name="KSOProductBuildVer">
    <vt:lpwstr>1033-12.2.0.22222</vt:lpwstr>
  </property>
</Properties>
</file>