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53" r:id="rId1"/>
  </p:sldMasterIdLst>
  <p:notesMasterIdLst>
    <p:notesMasterId r:id="rId14"/>
  </p:notesMasterIdLst>
  <p:sldIdLst>
    <p:sldId id="297" r:id="rId2"/>
    <p:sldId id="258" r:id="rId3"/>
    <p:sldId id="305" r:id="rId4"/>
    <p:sldId id="306" r:id="rId5"/>
    <p:sldId id="307" r:id="rId6"/>
    <p:sldId id="304" r:id="rId7"/>
    <p:sldId id="259" r:id="rId8"/>
    <p:sldId id="263" r:id="rId9"/>
    <p:sldId id="299" r:id="rId10"/>
    <p:sldId id="290" r:id="rId11"/>
    <p:sldId id="278" r:id="rId12"/>
    <p:sldId id="289" r:id="rId13"/>
  </p:sldIdLst>
  <p:sldSz cx="9144000" cy="6858000" type="screen4x3"/>
  <p:notesSz cx="6858000" cy="97107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7D0A0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5" autoAdjust="0"/>
    <p:restoredTop sz="93651" autoAdjust="0"/>
  </p:normalViewPr>
  <p:slideViewPr>
    <p:cSldViewPr>
      <p:cViewPr varScale="1">
        <p:scale>
          <a:sx n="74" d="100"/>
          <a:sy n="74" d="100"/>
        </p:scale>
        <p:origin x="1680" y="62"/>
      </p:cViewPr>
      <p:guideLst>
        <p:guide orient="horz" pos="2160"/>
        <p:guide pos="2880"/>
      </p:guideLst>
    </p:cSldViewPr>
  </p:slideViewPr>
  <p:outlineViewPr>
    <p:cViewPr>
      <p:scale>
        <a:sx n="33" d="100"/>
        <a:sy n="33" d="100"/>
      </p:scale>
      <p:origin x="0" y="46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77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8577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51D3EE7E-5BD8-4ED8-8C37-C96CB70AA273}" type="datetimeFigureOut">
              <a:rPr lang="en-US"/>
              <a:pPr>
                <a:defRPr/>
              </a:pPr>
              <a:t>3/9/2023</a:t>
            </a:fld>
            <a:endParaRPr lang="en-US"/>
          </a:p>
        </p:txBody>
      </p:sp>
      <p:sp>
        <p:nvSpPr>
          <p:cNvPr id="4" name="Slide Image Placeholder 3"/>
          <p:cNvSpPr>
            <a:spLocks noGrp="1" noRot="1" noChangeAspect="1"/>
          </p:cNvSpPr>
          <p:nvPr>
            <p:ph type="sldImg" idx="2"/>
          </p:nvPr>
        </p:nvSpPr>
        <p:spPr>
          <a:xfrm>
            <a:off x="1001713" y="728663"/>
            <a:ext cx="4854575" cy="36417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613275"/>
            <a:ext cx="5486400" cy="4368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223375"/>
            <a:ext cx="2971800" cy="48577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endParaRPr lang="en-US"/>
          </a:p>
        </p:txBody>
      </p:sp>
      <p:sp>
        <p:nvSpPr>
          <p:cNvPr id="7" name="Slide Number Placeholder 6"/>
          <p:cNvSpPr>
            <a:spLocks noGrp="1"/>
          </p:cNvSpPr>
          <p:nvPr>
            <p:ph type="sldNum" sz="quarter" idx="5"/>
          </p:nvPr>
        </p:nvSpPr>
        <p:spPr>
          <a:xfrm>
            <a:off x="3884613" y="9223375"/>
            <a:ext cx="2971800" cy="48577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A20EBCB-C865-4C5A-957A-B28F3EC9649E}" type="slidenum">
              <a:rPr lang="en-US"/>
              <a:pPr>
                <a:defRPr/>
              </a:pPr>
              <a:t>‹#›</a:t>
            </a:fld>
            <a:endParaRPr lang="en-US"/>
          </a:p>
        </p:txBody>
      </p:sp>
    </p:spTree>
    <p:extLst>
      <p:ext uri="{BB962C8B-B14F-4D97-AF65-F5344CB8AC3E}">
        <p14:creationId xmlns:p14="http://schemas.microsoft.com/office/powerpoint/2010/main" val="1372491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96F5D-9B25-4B1D-B998-DCA0AECAEB65}" type="slidenum">
              <a:rPr lang="en-US" smtClean="0"/>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20EBCB-C865-4C5A-957A-B28F3EC9649E}"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F760-E850-F1F4-FE23-C2649193EE5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081079B-F3F8-7BF4-99BA-3E938CFC616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E1C0E1-1CFE-4AEC-BC40-A60348AACE2D}"/>
              </a:ext>
            </a:extLst>
          </p:cNvPr>
          <p:cNvSpPr>
            <a:spLocks noGrp="1"/>
          </p:cNvSpPr>
          <p:nvPr>
            <p:ph type="dt" sz="half" idx="10"/>
          </p:nvPr>
        </p:nvSpPr>
        <p:spPr/>
        <p:txBody>
          <a:bodyPr/>
          <a:lstStyle/>
          <a:p>
            <a:pPr>
              <a:defRPr/>
            </a:pPr>
            <a:fld id="{F5803543-D357-4CEC-93C1-20308129B586}" type="datetime1">
              <a:rPr lang="en-US" smtClean="0"/>
              <a:pPr>
                <a:defRPr/>
              </a:pPr>
              <a:t>3/9/2023</a:t>
            </a:fld>
            <a:endParaRPr lang="en-US"/>
          </a:p>
        </p:txBody>
      </p:sp>
      <p:sp>
        <p:nvSpPr>
          <p:cNvPr id="5" name="Footer Placeholder 4">
            <a:extLst>
              <a:ext uri="{FF2B5EF4-FFF2-40B4-BE49-F238E27FC236}">
                <a16:creationId xmlns:a16="http://schemas.microsoft.com/office/drawing/2014/main" id="{D54F83F2-5544-C6C4-0E51-88D6ECBC09D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11E630F-A768-B5B3-BEF1-3C7304FABF92}"/>
              </a:ext>
            </a:extLst>
          </p:cNvPr>
          <p:cNvSpPr>
            <a:spLocks noGrp="1"/>
          </p:cNvSpPr>
          <p:nvPr>
            <p:ph type="sldNum" sz="quarter" idx="12"/>
          </p:nvPr>
        </p:nvSpPr>
        <p:spPr/>
        <p:txBody>
          <a:bodyPr/>
          <a:lstStyle/>
          <a:p>
            <a:pPr>
              <a:defRPr/>
            </a:pPr>
            <a:fld id="{265650CF-0DCE-4700-A424-15549610F38D}" type="slidenum">
              <a:rPr lang="en-US" smtClean="0"/>
              <a:pPr>
                <a:defRPr/>
              </a:pPr>
              <a:t>‹#›</a:t>
            </a:fld>
            <a:endParaRPr lang="en-US"/>
          </a:p>
        </p:txBody>
      </p:sp>
    </p:spTree>
    <p:extLst>
      <p:ext uri="{BB962C8B-B14F-4D97-AF65-F5344CB8AC3E}">
        <p14:creationId xmlns:p14="http://schemas.microsoft.com/office/powerpoint/2010/main" val="149206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AB1A-414F-C9C4-5FBD-44AD136DF0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6D4B49-946C-2499-F6DD-F4C53BF783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0961D2-EF05-F2E4-C268-76ADA2EC795E}"/>
              </a:ext>
            </a:extLst>
          </p:cNvPr>
          <p:cNvSpPr>
            <a:spLocks noGrp="1"/>
          </p:cNvSpPr>
          <p:nvPr>
            <p:ph type="dt" sz="half" idx="10"/>
          </p:nvPr>
        </p:nvSpPr>
        <p:spPr/>
        <p:txBody>
          <a:bodyPr/>
          <a:lstStyle/>
          <a:p>
            <a:pPr>
              <a:defRPr/>
            </a:pPr>
            <a:fld id="{328D60E3-4EB6-4190-8C1A-5856DD458ABE}" type="datetime1">
              <a:rPr lang="en-US" smtClean="0"/>
              <a:pPr>
                <a:defRPr/>
              </a:pPr>
              <a:t>3/9/2023</a:t>
            </a:fld>
            <a:endParaRPr lang="en-US"/>
          </a:p>
        </p:txBody>
      </p:sp>
      <p:sp>
        <p:nvSpPr>
          <p:cNvPr id="5" name="Footer Placeholder 4">
            <a:extLst>
              <a:ext uri="{FF2B5EF4-FFF2-40B4-BE49-F238E27FC236}">
                <a16:creationId xmlns:a16="http://schemas.microsoft.com/office/drawing/2014/main" id="{77DD3B9E-C2DC-5A6D-E1F0-8C61020240A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B159D45-E6A6-66FA-749A-EA798ED96513}"/>
              </a:ext>
            </a:extLst>
          </p:cNvPr>
          <p:cNvSpPr>
            <a:spLocks noGrp="1"/>
          </p:cNvSpPr>
          <p:nvPr>
            <p:ph type="sldNum" sz="quarter" idx="12"/>
          </p:nvPr>
        </p:nvSpPr>
        <p:spPr/>
        <p:txBody>
          <a:bodyPr/>
          <a:lstStyle/>
          <a:p>
            <a:pPr>
              <a:defRPr/>
            </a:pPr>
            <a:fld id="{96B369C1-7D57-4BD5-81C8-F5F2822DA744}" type="slidenum">
              <a:rPr lang="en-US" smtClean="0"/>
              <a:pPr>
                <a:defRPr/>
              </a:pPr>
              <a:t>‹#›</a:t>
            </a:fld>
            <a:endParaRPr lang="en-US"/>
          </a:p>
        </p:txBody>
      </p:sp>
    </p:spTree>
    <p:extLst>
      <p:ext uri="{BB962C8B-B14F-4D97-AF65-F5344CB8AC3E}">
        <p14:creationId xmlns:p14="http://schemas.microsoft.com/office/powerpoint/2010/main" val="93330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D18C5-519D-9556-2003-68990107A70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EAEE98-CD71-2E75-EF7D-A47DD97C6F1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EFA96-5E02-DE69-83AD-6386F8009CB8}"/>
              </a:ext>
            </a:extLst>
          </p:cNvPr>
          <p:cNvSpPr>
            <a:spLocks noGrp="1"/>
          </p:cNvSpPr>
          <p:nvPr>
            <p:ph type="dt" sz="half" idx="10"/>
          </p:nvPr>
        </p:nvSpPr>
        <p:spPr/>
        <p:txBody>
          <a:bodyPr/>
          <a:lstStyle/>
          <a:p>
            <a:pPr>
              <a:defRPr/>
            </a:pPr>
            <a:fld id="{74A8A610-832A-4D50-B9B9-9C91487F8678}" type="datetime1">
              <a:rPr lang="en-US" smtClean="0"/>
              <a:pPr>
                <a:defRPr/>
              </a:pPr>
              <a:t>3/9/2023</a:t>
            </a:fld>
            <a:endParaRPr lang="en-US"/>
          </a:p>
        </p:txBody>
      </p:sp>
      <p:sp>
        <p:nvSpPr>
          <p:cNvPr id="5" name="Footer Placeholder 4">
            <a:extLst>
              <a:ext uri="{FF2B5EF4-FFF2-40B4-BE49-F238E27FC236}">
                <a16:creationId xmlns:a16="http://schemas.microsoft.com/office/drawing/2014/main" id="{382553BC-953C-B29F-BB7B-290DBD1B5CA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F3EECD-698E-DC54-6E53-F12DB4EE28CA}"/>
              </a:ext>
            </a:extLst>
          </p:cNvPr>
          <p:cNvSpPr>
            <a:spLocks noGrp="1"/>
          </p:cNvSpPr>
          <p:nvPr>
            <p:ph type="sldNum" sz="quarter" idx="12"/>
          </p:nvPr>
        </p:nvSpPr>
        <p:spPr/>
        <p:txBody>
          <a:bodyPr/>
          <a:lstStyle/>
          <a:p>
            <a:pPr>
              <a:defRPr/>
            </a:pPr>
            <a:fld id="{F708F385-7480-4744-B1A7-C8855C1E95D3}" type="slidenum">
              <a:rPr lang="en-US" smtClean="0"/>
              <a:pPr>
                <a:defRPr/>
              </a:pPr>
              <a:t>‹#›</a:t>
            </a:fld>
            <a:endParaRPr lang="en-US"/>
          </a:p>
        </p:txBody>
      </p:sp>
    </p:spTree>
    <p:extLst>
      <p:ext uri="{BB962C8B-B14F-4D97-AF65-F5344CB8AC3E}">
        <p14:creationId xmlns:p14="http://schemas.microsoft.com/office/powerpoint/2010/main" val="417486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DFE5-21A9-1CEC-267D-11D74D7091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A4B6C1-5E57-A1D3-461D-0738675BF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7FDE3-1D62-C2E9-B520-227E30CC10B4}"/>
              </a:ext>
            </a:extLst>
          </p:cNvPr>
          <p:cNvSpPr>
            <a:spLocks noGrp="1"/>
          </p:cNvSpPr>
          <p:nvPr>
            <p:ph type="dt" sz="half" idx="10"/>
          </p:nvPr>
        </p:nvSpPr>
        <p:spPr/>
        <p:txBody>
          <a:bodyPr/>
          <a:lstStyle/>
          <a:p>
            <a:pPr>
              <a:defRPr/>
            </a:pPr>
            <a:fld id="{3A5972EA-046C-48B9-B584-0DB1C41D003F}" type="datetime1">
              <a:rPr lang="en-US" smtClean="0"/>
              <a:pPr>
                <a:defRPr/>
              </a:pPr>
              <a:t>3/9/2023</a:t>
            </a:fld>
            <a:endParaRPr lang="en-US"/>
          </a:p>
        </p:txBody>
      </p:sp>
      <p:sp>
        <p:nvSpPr>
          <p:cNvPr id="5" name="Footer Placeholder 4">
            <a:extLst>
              <a:ext uri="{FF2B5EF4-FFF2-40B4-BE49-F238E27FC236}">
                <a16:creationId xmlns:a16="http://schemas.microsoft.com/office/drawing/2014/main" id="{DAB1255B-5DB0-F9EE-F980-FE665E667A6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D2A97CE-ADD7-738F-ED7D-C6A9505992DC}"/>
              </a:ext>
            </a:extLst>
          </p:cNvPr>
          <p:cNvSpPr>
            <a:spLocks noGrp="1"/>
          </p:cNvSpPr>
          <p:nvPr>
            <p:ph type="sldNum" sz="quarter" idx="12"/>
          </p:nvPr>
        </p:nvSpPr>
        <p:spPr/>
        <p:txBody>
          <a:bodyPr/>
          <a:lstStyle/>
          <a:p>
            <a:pPr>
              <a:defRPr/>
            </a:pPr>
            <a:fld id="{A1CE09BC-00B3-4E91-999B-34E4998AC3CF}" type="slidenum">
              <a:rPr lang="en-US" smtClean="0"/>
              <a:pPr>
                <a:defRPr/>
              </a:pPr>
              <a:t>‹#›</a:t>
            </a:fld>
            <a:endParaRPr lang="en-US"/>
          </a:p>
        </p:txBody>
      </p:sp>
    </p:spTree>
    <p:extLst>
      <p:ext uri="{BB962C8B-B14F-4D97-AF65-F5344CB8AC3E}">
        <p14:creationId xmlns:p14="http://schemas.microsoft.com/office/powerpoint/2010/main" val="150584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4A11-724E-89FF-7850-F2BAE3662FC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5E03FA-0B9F-6A2A-F064-95D263118BC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24063-9277-0790-4795-FBA1C2A4F742}"/>
              </a:ext>
            </a:extLst>
          </p:cNvPr>
          <p:cNvSpPr>
            <a:spLocks noGrp="1"/>
          </p:cNvSpPr>
          <p:nvPr>
            <p:ph type="dt" sz="half" idx="10"/>
          </p:nvPr>
        </p:nvSpPr>
        <p:spPr/>
        <p:txBody>
          <a:bodyPr/>
          <a:lstStyle/>
          <a:p>
            <a:pPr>
              <a:defRPr/>
            </a:pPr>
            <a:fld id="{AEDBD73D-2D49-4213-9657-C1EFCBAB3136}" type="datetime1">
              <a:rPr lang="en-US" smtClean="0"/>
              <a:pPr>
                <a:defRPr/>
              </a:pPr>
              <a:t>3/9/2023</a:t>
            </a:fld>
            <a:endParaRPr lang="en-US"/>
          </a:p>
        </p:txBody>
      </p:sp>
      <p:sp>
        <p:nvSpPr>
          <p:cNvPr id="5" name="Footer Placeholder 4">
            <a:extLst>
              <a:ext uri="{FF2B5EF4-FFF2-40B4-BE49-F238E27FC236}">
                <a16:creationId xmlns:a16="http://schemas.microsoft.com/office/drawing/2014/main" id="{F1532C0D-F9D2-661E-EEC4-5EFBB0D4FB3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EF91B63-ECD5-A61F-3326-46FBE8A25F7A}"/>
              </a:ext>
            </a:extLst>
          </p:cNvPr>
          <p:cNvSpPr>
            <a:spLocks noGrp="1"/>
          </p:cNvSpPr>
          <p:nvPr>
            <p:ph type="sldNum" sz="quarter" idx="12"/>
          </p:nvPr>
        </p:nvSpPr>
        <p:spPr/>
        <p:txBody>
          <a:bodyPr/>
          <a:lstStyle/>
          <a:p>
            <a:pPr>
              <a:defRPr/>
            </a:pPr>
            <a:fld id="{77EE240C-9F86-4D2B-8D6F-D716F27A55EF}" type="slidenum">
              <a:rPr lang="en-US" smtClean="0"/>
              <a:pPr>
                <a:defRPr/>
              </a:pPr>
              <a:t>‹#›</a:t>
            </a:fld>
            <a:endParaRPr lang="en-US"/>
          </a:p>
        </p:txBody>
      </p:sp>
    </p:spTree>
    <p:extLst>
      <p:ext uri="{BB962C8B-B14F-4D97-AF65-F5344CB8AC3E}">
        <p14:creationId xmlns:p14="http://schemas.microsoft.com/office/powerpoint/2010/main" val="371171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A6E9-06CF-63CB-056C-41ABF239B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07A9F-B22D-06FF-D238-3AF0C03747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913B9C-85A1-052E-4DA9-3AFD88F0344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A553F0-11E3-1577-ECCD-D20E341E7942}"/>
              </a:ext>
            </a:extLst>
          </p:cNvPr>
          <p:cNvSpPr>
            <a:spLocks noGrp="1"/>
          </p:cNvSpPr>
          <p:nvPr>
            <p:ph type="dt" sz="half" idx="10"/>
          </p:nvPr>
        </p:nvSpPr>
        <p:spPr/>
        <p:txBody>
          <a:bodyPr/>
          <a:lstStyle/>
          <a:p>
            <a:pPr>
              <a:defRPr/>
            </a:pPr>
            <a:fld id="{866BE472-F9A2-41DA-ABEB-DA9615DFFF70}" type="datetime1">
              <a:rPr lang="en-US" smtClean="0"/>
              <a:pPr>
                <a:defRPr/>
              </a:pPr>
              <a:t>3/9/2023</a:t>
            </a:fld>
            <a:endParaRPr lang="en-US"/>
          </a:p>
        </p:txBody>
      </p:sp>
      <p:sp>
        <p:nvSpPr>
          <p:cNvPr id="6" name="Footer Placeholder 5">
            <a:extLst>
              <a:ext uri="{FF2B5EF4-FFF2-40B4-BE49-F238E27FC236}">
                <a16:creationId xmlns:a16="http://schemas.microsoft.com/office/drawing/2014/main" id="{C1E5715A-ACC9-8C9D-275E-E1B51C1E3D7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CEB1C91-2941-2992-54E6-174EDBFD2CD6}"/>
              </a:ext>
            </a:extLst>
          </p:cNvPr>
          <p:cNvSpPr>
            <a:spLocks noGrp="1"/>
          </p:cNvSpPr>
          <p:nvPr>
            <p:ph type="sldNum" sz="quarter" idx="12"/>
          </p:nvPr>
        </p:nvSpPr>
        <p:spPr/>
        <p:txBody>
          <a:bodyPr/>
          <a:lstStyle/>
          <a:p>
            <a:pPr>
              <a:defRPr/>
            </a:pPr>
            <a:fld id="{572306F6-7018-4CEE-824F-F35F98267B12}" type="slidenum">
              <a:rPr lang="en-US" smtClean="0"/>
              <a:pPr>
                <a:defRPr/>
              </a:pPr>
              <a:t>‹#›</a:t>
            </a:fld>
            <a:endParaRPr lang="en-US"/>
          </a:p>
        </p:txBody>
      </p:sp>
    </p:spTree>
    <p:extLst>
      <p:ext uri="{BB962C8B-B14F-4D97-AF65-F5344CB8AC3E}">
        <p14:creationId xmlns:p14="http://schemas.microsoft.com/office/powerpoint/2010/main" val="367431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ABE6-2786-D170-975F-0C0C23096BE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F6656F-4AE2-D5BF-BC06-252749F94BF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99808-239F-0444-F782-D9D62527E3C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BCB3E4-23CD-B422-A34A-D5B0ABD6105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6ABF4-8EBD-E62E-0614-20C2CE3AF5E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52761F-180E-4E32-04F7-4D3F3EFC46DB}"/>
              </a:ext>
            </a:extLst>
          </p:cNvPr>
          <p:cNvSpPr>
            <a:spLocks noGrp="1"/>
          </p:cNvSpPr>
          <p:nvPr>
            <p:ph type="dt" sz="half" idx="10"/>
          </p:nvPr>
        </p:nvSpPr>
        <p:spPr/>
        <p:txBody>
          <a:bodyPr/>
          <a:lstStyle/>
          <a:p>
            <a:pPr>
              <a:defRPr/>
            </a:pPr>
            <a:fld id="{D9F9DC52-FA99-4993-9B5F-65785D023CDA}" type="datetime1">
              <a:rPr lang="en-US" smtClean="0"/>
              <a:pPr>
                <a:defRPr/>
              </a:pPr>
              <a:t>3/9/2023</a:t>
            </a:fld>
            <a:endParaRPr lang="en-US"/>
          </a:p>
        </p:txBody>
      </p:sp>
      <p:sp>
        <p:nvSpPr>
          <p:cNvPr id="8" name="Footer Placeholder 7">
            <a:extLst>
              <a:ext uri="{FF2B5EF4-FFF2-40B4-BE49-F238E27FC236}">
                <a16:creationId xmlns:a16="http://schemas.microsoft.com/office/drawing/2014/main" id="{FE976524-51F6-7531-31FE-91771A134868}"/>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81E7F099-64B7-F355-A748-88BBF7DD02B4}"/>
              </a:ext>
            </a:extLst>
          </p:cNvPr>
          <p:cNvSpPr>
            <a:spLocks noGrp="1"/>
          </p:cNvSpPr>
          <p:nvPr>
            <p:ph type="sldNum" sz="quarter" idx="12"/>
          </p:nvPr>
        </p:nvSpPr>
        <p:spPr/>
        <p:txBody>
          <a:bodyPr/>
          <a:lstStyle/>
          <a:p>
            <a:pPr>
              <a:defRPr/>
            </a:pPr>
            <a:fld id="{B02E908C-D8A7-4936-ADFA-9285E3A525F2}" type="slidenum">
              <a:rPr lang="en-US" smtClean="0"/>
              <a:pPr>
                <a:defRPr/>
              </a:pPr>
              <a:t>‹#›</a:t>
            </a:fld>
            <a:endParaRPr lang="en-US"/>
          </a:p>
        </p:txBody>
      </p:sp>
    </p:spTree>
    <p:extLst>
      <p:ext uri="{BB962C8B-B14F-4D97-AF65-F5344CB8AC3E}">
        <p14:creationId xmlns:p14="http://schemas.microsoft.com/office/powerpoint/2010/main" val="232919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2523-4223-0409-3EFE-6B46EC35A4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56742F-983F-2ABD-53BA-2F7C7AAE6D48}"/>
              </a:ext>
            </a:extLst>
          </p:cNvPr>
          <p:cNvSpPr>
            <a:spLocks noGrp="1"/>
          </p:cNvSpPr>
          <p:nvPr>
            <p:ph type="dt" sz="half" idx="10"/>
          </p:nvPr>
        </p:nvSpPr>
        <p:spPr/>
        <p:txBody>
          <a:bodyPr/>
          <a:lstStyle/>
          <a:p>
            <a:pPr>
              <a:defRPr/>
            </a:pPr>
            <a:fld id="{68185FA3-4E7A-4D6B-B5AC-590576CEB68D}" type="datetime1">
              <a:rPr lang="en-US" smtClean="0"/>
              <a:pPr>
                <a:defRPr/>
              </a:pPr>
              <a:t>3/9/2023</a:t>
            </a:fld>
            <a:endParaRPr lang="en-US"/>
          </a:p>
        </p:txBody>
      </p:sp>
      <p:sp>
        <p:nvSpPr>
          <p:cNvPr id="4" name="Footer Placeholder 3">
            <a:extLst>
              <a:ext uri="{FF2B5EF4-FFF2-40B4-BE49-F238E27FC236}">
                <a16:creationId xmlns:a16="http://schemas.microsoft.com/office/drawing/2014/main" id="{CAB40135-FEEE-6A02-0BE2-25556A9B3A4C}"/>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FA6C12E-E096-5C3A-AFA8-22DF0074DC75}"/>
              </a:ext>
            </a:extLst>
          </p:cNvPr>
          <p:cNvSpPr>
            <a:spLocks noGrp="1"/>
          </p:cNvSpPr>
          <p:nvPr>
            <p:ph type="sldNum" sz="quarter" idx="12"/>
          </p:nvPr>
        </p:nvSpPr>
        <p:spPr/>
        <p:txBody>
          <a:bodyPr/>
          <a:lstStyle/>
          <a:p>
            <a:pPr>
              <a:defRPr/>
            </a:pPr>
            <a:fld id="{3E13CFF6-892D-4C6C-BF16-7CF68F58F698}" type="slidenum">
              <a:rPr lang="en-US" smtClean="0"/>
              <a:pPr>
                <a:defRPr/>
              </a:pPr>
              <a:t>‹#›</a:t>
            </a:fld>
            <a:endParaRPr lang="en-US"/>
          </a:p>
        </p:txBody>
      </p:sp>
    </p:spTree>
    <p:extLst>
      <p:ext uri="{BB962C8B-B14F-4D97-AF65-F5344CB8AC3E}">
        <p14:creationId xmlns:p14="http://schemas.microsoft.com/office/powerpoint/2010/main" val="71920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A25B19-DA68-EB52-3019-31DFD88EB1E9}"/>
              </a:ext>
            </a:extLst>
          </p:cNvPr>
          <p:cNvSpPr>
            <a:spLocks noGrp="1"/>
          </p:cNvSpPr>
          <p:nvPr>
            <p:ph type="dt" sz="half" idx="10"/>
          </p:nvPr>
        </p:nvSpPr>
        <p:spPr/>
        <p:txBody>
          <a:bodyPr/>
          <a:lstStyle/>
          <a:p>
            <a:pPr>
              <a:defRPr/>
            </a:pPr>
            <a:fld id="{4961F4B5-748E-46B4-9D12-6D19ABBDF8CC}" type="datetime1">
              <a:rPr lang="en-US" smtClean="0"/>
              <a:pPr>
                <a:defRPr/>
              </a:pPr>
              <a:t>3/9/2023</a:t>
            </a:fld>
            <a:endParaRPr lang="en-US"/>
          </a:p>
        </p:txBody>
      </p:sp>
      <p:sp>
        <p:nvSpPr>
          <p:cNvPr id="3" name="Footer Placeholder 2">
            <a:extLst>
              <a:ext uri="{FF2B5EF4-FFF2-40B4-BE49-F238E27FC236}">
                <a16:creationId xmlns:a16="http://schemas.microsoft.com/office/drawing/2014/main" id="{2F15D450-21AA-CA12-B8CB-5B18C831BC6D}"/>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6D4492BA-72B3-2A65-2EEC-32573B04D5E3}"/>
              </a:ext>
            </a:extLst>
          </p:cNvPr>
          <p:cNvSpPr>
            <a:spLocks noGrp="1"/>
          </p:cNvSpPr>
          <p:nvPr>
            <p:ph type="sldNum" sz="quarter" idx="12"/>
          </p:nvPr>
        </p:nvSpPr>
        <p:spPr/>
        <p:txBody>
          <a:bodyPr/>
          <a:lstStyle/>
          <a:p>
            <a:pPr>
              <a:defRPr/>
            </a:pPr>
            <a:fld id="{1123ECFE-849C-4A1E-B532-C6F177078CF2}" type="slidenum">
              <a:rPr lang="en-US" smtClean="0"/>
              <a:pPr>
                <a:defRPr/>
              </a:pPr>
              <a:t>‹#›</a:t>
            </a:fld>
            <a:endParaRPr lang="en-US"/>
          </a:p>
        </p:txBody>
      </p:sp>
    </p:spTree>
    <p:extLst>
      <p:ext uri="{BB962C8B-B14F-4D97-AF65-F5344CB8AC3E}">
        <p14:creationId xmlns:p14="http://schemas.microsoft.com/office/powerpoint/2010/main" val="406870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BCCE-8E11-A4B6-0D65-068EEF21D30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E6557-E847-3BB3-8D86-F95CBECB62E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814F44-3506-9754-7C69-BC58AA4C9C1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DA444D8-98B4-AAFC-9ABE-FE4955175A87}"/>
              </a:ext>
            </a:extLst>
          </p:cNvPr>
          <p:cNvSpPr>
            <a:spLocks noGrp="1"/>
          </p:cNvSpPr>
          <p:nvPr>
            <p:ph type="dt" sz="half" idx="10"/>
          </p:nvPr>
        </p:nvSpPr>
        <p:spPr/>
        <p:txBody>
          <a:bodyPr/>
          <a:lstStyle/>
          <a:p>
            <a:pPr>
              <a:defRPr/>
            </a:pPr>
            <a:fld id="{61B08370-B8B9-4B52-B9F8-78B4A60EA571}" type="datetime1">
              <a:rPr lang="en-US" smtClean="0"/>
              <a:pPr>
                <a:defRPr/>
              </a:pPr>
              <a:t>3/9/2023</a:t>
            </a:fld>
            <a:endParaRPr lang="en-US"/>
          </a:p>
        </p:txBody>
      </p:sp>
      <p:sp>
        <p:nvSpPr>
          <p:cNvPr id="6" name="Footer Placeholder 5">
            <a:extLst>
              <a:ext uri="{FF2B5EF4-FFF2-40B4-BE49-F238E27FC236}">
                <a16:creationId xmlns:a16="http://schemas.microsoft.com/office/drawing/2014/main" id="{5DF000FE-3A10-D05F-DBD0-78713EDE474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9B779248-6D60-7D55-601E-2D96A24CB1D2}"/>
              </a:ext>
            </a:extLst>
          </p:cNvPr>
          <p:cNvSpPr>
            <a:spLocks noGrp="1"/>
          </p:cNvSpPr>
          <p:nvPr>
            <p:ph type="sldNum" sz="quarter" idx="12"/>
          </p:nvPr>
        </p:nvSpPr>
        <p:spPr/>
        <p:txBody>
          <a:bodyPr/>
          <a:lstStyle/>
          <a:p>
            <a:pPr>
              <a:defRPr/>
            </a:pPr>
            <a:fld id="{CB39C576-7980-45E9-B168-1B486E076DA2}" type="slidenum">
              <a:rPr lang="en-US" smtClean="0"/>
              <a:pPr>
                <a:defRPr/>
              </a:pPr>
              <a:t>‹#›</a:t>
            </a:fld>
            <a:endParaRPr lang="en-US"/>
          </a:p>
        </p:txBody>
      </p:sp>
    </p:spTree>
    <p:extLst>
      <p:ext uri="{BB962C8B-B14F-4D97-AF65-F5344CB8AC3E}">
        <p14:creationId xmlns:p14="http://schemas.microsoft.com/office/powerpoint/2010/main" val="172255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3419-3BC9-F986-4621-DB65F4C3C5A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952F90-B5E9-3465-BCB1-45BD5B22D35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658AB4F-A708-8CFD-C9DC-35892604970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19E094F-4A47-2AA3-FF96-3399381EE9FB}"/>
              </a:ext>
            </a:extLst>
          </p:cNvPr>
          <p:cNvSpPr>
            <a:spLocks noGrp="1"/>
          </p:cNvSpPr>
          <p:nvPr>
            <p:ph type="dt" sz="half" idx="10"/>
          </p:nvPr>
        </p:nvSpPr>
        <p:spPr/>
        <p:txBody>
          <a:bodyPr/>
          <a:lstStyle/>
          <a:p>
            <a:pPr>
              <a:defRPr/>
            </a:pPr>
            <a:fld id="{7A676C5C-7612-4551-8EEF-230DA4E26052}" type="datetime1">
              <a:rPr lang="en-US" smtClean="0"/>
              <a:pPr>
                <a:defRPr/>
              </a:pPr>
              <a:t>3/9/2023</a:t>
            </a:fld>
            <a:endParaRPr lang="en-US"/>
          </a:p>
        </p:txBody>
      </p:sp>
      <p:sp>
        <p:nvSpPr>
          <p:cNvPr id="6" name="Footer Placeholder 5">
            <a:extLst>
              <a:ext uri="{FF2B5EF4-FFF2-40B4-BE49-F238E27FC236}">
                <a16:creationId xmlns:a16="http://schemas.microsoft.com/office/drawing/2014/main" id="{4EF1C65C-61D5-35DE-39A4-4B777300AFA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5F7C1567-9918-3425-453B-C1C8A798568D}"/>
              </a:ext>
            </a:extLst>
          </p:cNvPr>
          <p:cNvSpPr>
            <a:spLocks noGrp="1"/>
          </p:cNvSpPr>
          <p:nvPr>
            <p:ph type="sldNum" sz="quarter" idx="12"/>
          </p:nvPr>
        </p:nvSpPr>
        <p:spPr/>
        <p:txBody>
          <a:bodyPr/>
          <a:lstStyle/>
          <a:p>
            <a:pPr>
              <a:defRPr/>
            </a:pPr>
            <a:fld id="{B040FAC2-4DA8-4D37-98EC-050EF7A4AC29}" type="slidenum">
              <a:rPr lang="en-US" smtClean="0"/>
              <a:pPr>
                <a:defRPr/>
              </a:pPr>
              <a:t>‹#›</a:t>
            </a:fld>
            <a:endParaRPr lang="en-US"/>
          </a:p>
        </p:txBody>
      </p:sp>
    </p:spTree>
    <p:extLst>
      <p:ext uri="{BB962C8B-B14F-4D97-AF65-F5344CB8AC3E}">
        <p14:creationId xmlns:p14="http://schemas.microsoft.com/office/powerpoint/2010/main" val="313422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9FD08-B247-8221-ED17-D4E44A11B13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EFB7D8-C17A-5BF1-FE79-DF34C18891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199CA-C6A8-38F5-2636-C476DE53CF2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8649F581-9F3F-43C9-8026-25C2CA182C39}" type="datetime1">
              <a:rPr lang="en-US" smtClean="0"/>
              <a:pPr>
                <a:defRPr/>
              </a:pPr>
              <a:t>3/9/2023</a:t>
            </a:fld>
            <a:endParaRPr lang="en-US"/>
          </a:p>
        </p:txBody>
      </p:sp>
      <p:sp>
        <p:nvSpPr>
          <p:cNvPr id="5" name="Footer Placeholder 4">
            <a:extLst>
              <a:ext uri="{FF2B5EF4-FFF2-40B4-BE49-F238E27FC236}">
                <a16:creationId xmlns:a16="http://schemas.microsoft.com/office/drawing/2014/main" id="{FB85AF7E-C618-CC6C-D11B-38FF0E6A3F2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9877431A-7D77-0363-017B-E03F1927FB4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D231470-7659-4DAE-A90D-5F518840494B}" type="slidenum">
              <a:rPr lang="en-US" smtClean="0"/>
              <a:pPr>
                <a:defRPr/>
              </a:pPr>
              <a:t>‹#›</a:t>
            </a:fld>
            <a:endParaRPr lang="en-US"/>
          </a:p>
        </p:txBody>
      </p:sp>
    </p:spTree>
    <p:extLst>
      <p:ext uri="{BB962C8B-B14F-4D97-AF65-F5344CB8AC3E}">
        <p14:creationId xmlns:p14="http://schemas.microsoft.com/office/powerpoint/2010/main" val="2801553358"/>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57150" y="1391855"/>
            <a:ext cx="8743950" cy="5466146"/>
          </a:xfrm>
        </p:spPr>
        <p:txBody>
          <a:bodyPr>
            <a:normAutofit/>
          </a:bodyPr>
          <a:lstStyle/>
          <a:p>
            <a:pPr eaLnBrk="1" hangingPunct="1"/>
            <a:endParaRPr lang="en-US" dirty="0">
              <a:solidFill>
                <a:schemeClr val="tx1"/>
              </a:solidFill>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en-US" sz="3200" b="1" i="0" u="none" strike="noStrike" kern="1200" cap="none" spc="0" normalizeH="0" baseline="0" noProof="0" dirty="0">
                <a:ln>
                  <a:noFill/>
                </a:ln>
                <a:solidFill>
                  <a:prstClr val="black"/>
                </a:solidFill>
                <a:effectLst/>
                <a:uLnTx/>
                <a:uFillTx/>
                <a:latin typeface="SimSun-ExtB" pitchFamily="49" charset="-122"/>
                <a:ea typeface="SimSun-ExtB" pitchFamily="49" charset="-122"/>
                <a:cs typeface="Times New Roman" pitchFamily="18" charset="0"/>
              </a:rPr>
              <a:t>Project Phase –II (18EEP83)</a:t>
            </a:r>
          </a:p>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dirty="0">
                <a:ln>
                  <a:noFill/>
                </a:ln>
                <a:solidFill>
                  <a:prstClr val="black"/>
                </a:solidFill>
                <a:effectLst/>
                <a:uLnTx/>
                <a:uFillTx/>
                <a:latin typeface="SimSun-ExtB" pitchFamily="49" charset="-122"/>
                <a:ea typeface="SimSun-ExtB" pitchFamily="49" charset="-122"/>
                <a:cs typeface="Times New Roman" pitchFamily="18" charset="0"/>
              </a:rPr>
              <a:t>Progress I</a:t>
            </a:r>
          </a:p>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dirty="0">
                <a:ln>
                  <a:noFill/>
                </a:ln>
                <a:solidFill>
                  <a:prstClr val="black"/>
                </a:solidFill>
                <a:effectLst/>
                <a:uLnTx/>
                <a:uFillTx/>
                <a:latin typeface="SimSun-ExtB" pitchFamily="49" charset="-122"/>
                <a:ea typeface="SimSun-ExtB" pitchFamily="49" charset="-122"/>
                <a:cs typeface="Times New Roman" pitchFamily="18" charset="0"/>
              </a:rPr>
              <a:t>PRESENTATION ON</a:t>
            </a:r>
            <a:endParaRPr lang="en-GB" sz="2400" dirty="0">
              <a:solidFill>
                <a:schemeClr val="tx1"/>
              </a:solidFill>
              <a:latin typeface="Times New Roman" pitchFamily="18" charset="0"/>
              <a:cs typeface="Times New Roman" pitchFamily="18" charset="0"/>
            </a:endParaRPr>
          </a:p>
          <a:p>
            <a:pPr eaLnBrk="1" hangingPunct="1"/>
            <a:r>
              <a:rPr lang="en-GB" sz="2400" dirty="0">
                <a:solidFill>
                  <a:schemeClr val="tx1"/>
                </a:solidFill>
                <a:latin typeface="Times New Roman" pitchFamily="18" charset="0"/>
                <a:cs typeface="Times New Roman" pitchFamily="18" charset="0"/>
              </a:rPr>
              <a:t>SPEED CONTROL OF BLDC MOTOR USING PID CONTROLLER</a:t>
            </a:r>
            <a:endParaRPr lang="en-US" sz="2400" dirty="0">
              <a:solidFill>
                <a:schemeClr val="tx1"/>
              </a:solidFill>
              <a:latin typeface="Times New Roman" pitchFamily="18" charset="0"/>
              <a:cs typeface="Times New Roman" pitchFamily="18" charset="0"/>
            </a:endParaRPr>
          </a:p>
          <a:p>
            <a:pPr eaLnBrk="1" hangingPunct="1"/>
            <a:r>
              <a:rPr lang="en-US" sz="1600" dirty="0">
                <a:solidFill>
                  <a:schemeClr val="tx1"/>
                </a:solidFill>
                <a:latin typeface="Times New Roman" pitchFamily="18" charset="0"/>
                <a:cs typeface="Times New Roman" pitchFamily="18" charset="0"/>
              </a:rPr>
              <a:t>by</a:t>
            </a:r>
          </a:p>
          <a:p>
            <a:pPr eaLnBrk="1" hangingPunct="1"/>
            <a:r>
              <a:rPr lang="nl-NL" sz="1800" dirty="0">
                <a:solidFill>
                  <a:schemeClr val="tx1"/>
                </a:solidFill>
                <a:latin typeface="Times New Roman" pitchFamily="18" charset="0"/>
                <a:cs typeface="Times New Roman" pitchFamily="18" charset="0"/>
              </a:rPr>
              <a:t>ARCHANA.R 				4GW19EE003</a:t>
            </a:r>
          </a:p>
          <a:p>
            <a:pPr eaLnBrk="1" hangingPunct="1"/>
            <a:r>
              <a:rPr lang="nl-NL" sz="1800" dirty="0">
                <a:solidFill>
                  <a:schemeClr val="tx1"/>
                </a:solidFill>
                <a:latin typeface="Times New Roman" pitchFamily="18" charset="0"/>
                <a:cs typeface="Times New Roman" pitchFamily="18" charset="0"/>
              </a:rPr>
              <a:t>BINDUSHREE.R 				4GW19EE006</a:t>
            </a:r>
          </a:p>
          <a:p>
            <a:pPr eaLnBrk="1" hangingPunct="1"/>
            <a:r>
              <a:rPr lang="nl-NL" sz="1800" dirty="0">
                <a:solidFill>
                  <a:schemeClr val="tx1"/>
                </a:solidFill>
                <a:latin typeface="Times New Roman" pitchFamily="18" charset="0"/>
                <a:cs typeface="Times New Roman" pitchFamily="18" charset="0"/>
              </a:rPr>
              <a:t>POOJASHARMA 				4GW19EE025</a:t>
            </a:r>
          </a:p>
          <a:p>
            <a:pPr eaLnBrk="1" hangingPunct="1"/>
            <a:r>
              <a:rPr lang="nl-NL" sz="1800" dirty="0">
                <a:solidFill>
                  <a:schemeClr val="tx1"/>
                </a:solidFill>
                <a:latin typeface="Times New Roman" pitchFamily="18" charset="0"/>
                <a:cs typeface="Times New Roman" pitchFamily="18" charset="0"/>
              </a:rPr>
              <a:t> PRIYADARSHINI.R 		                 4GW19EE029</a:t>
            </a:r>
          </a:p>
          <a:p>
            <a:pPr eaLnBrk="1" hangingPunct="1"/>
            <a:r>
              <a:rPr lang="en-US" sz="1400" dirty="0">
                <a:solidFill>
                  <a:schemeClr val="tx1"/>
                </a:solidFill>
                <a:latin typeface="Times New Roman" pitchFamily="18" charset="0"/>
                <a:cs typeface="Times New Roman" pitchFamily="18" charset="0"/>
              </a:rPr>
              <a:t>Under the Guidance of</a:t>
            </a:r>
          </a:p>
          <a:p>
            <a:pPr eaLnBrk="1" hangingPunct="1"/>
            <a:r>
              <a:rPr lang="en-US" sz="1800" dirty="0">
                <a:solidFill>
                  <a:schemeClr val="tx1"/>
                </a:solidFill>
                <a:latin typeface="Times New Roman" pitchFamily="18" charset="0"/>
                <a:cs typeface="Times New Roman" pitchFamily="18" charset="0"/>
              </a:rPr>
              <a:t>Dr.RAGHAVENDRAPRASAD DESHPANDE</a:t>
            </a:r>
          </a:p>
          <a:p>
            <a:pPr eaLnBrk="1" hangingPunct="1"/>
            <a:r>
              <a:rPr lang="en-US" sz="1600" dirty="0">
                <a:solidFill>
                  <a:schemeClr val="tx1"/>
                </a:solidFill>
                <a:latin typeface="Times New Roman" pitchFamily="18" charset="0"/>
                <a:cs typeface="Times New Roman" pitchFamily="18" charset="0"/>
              </a:rPr>
              <a:t>Associate Professor</a:t>
            </a:r>
          </a:p>
          <a:p>
            <a:pPr eaLnBrk="1" hangingPunct="1"/>
            <a:r>
              <a:rPr lang="en-US" sz="1600" dirty="0">
                <a:solidFill>
                  <a:schemeClr val="tx1"/>
                </a:solidFill>
                <a:latin typeface="Times New Roman" pitchFamily="18" charset="0"/>
                <a:cs typeface="Times New Roman" pitchFamily="18" charset="0"/>
              </a:rPr>
              <a:t>Dept. of EEE, GSSSIETW, Mysuru</a:t>
            </a:r>
          </a:p>
          <a:p>
            <a:pPr eaLnBrk="1" hangingPunct="1"/>
            <a:endParaRPr lang="en-US" sz="2000" dirty="0">
              <a:solidFill>
                <a:schemeClr val="tx1"/>
              </a:solidFill>
              <a:latin typeface="Times New Roman" pitchFamily="18" charset="0"/>
              <a:cs typeface="Times New Roman" pitchFamily="18" charset="0"/>
            </a:endParaRPr>
          </a:p>
        </p:txBody>
      </p:sp>
      <p:pic>
        <p:nvPicPr>
          <p:cNvPr id="2051" name="Picture 3" descr="E:\Shiva\VTU-logo.png"/>
          <p:cNvPicPr>
            <a:picLocks noChangeAspect="1" noChangeArrowheads="1"/>
          </p:cNvPicPr>
          <p:nvPr/>
        </p:nvPicPr>
        <p:blipFill>
          <a:blip r:embed="rId3"/>
          <a:srcRect/>
          <a:stretch>
            <a:fillRect/>
          </a:stretch>
        </p:blipFill>
        <p:spPr bwMode="auto">
          <a:xfrm>
            <a:off x="8194675" y="82226"/>
            <a:ext cx="1063625" cy="1262063"/>
          </a:xfrm>
          <a:prstGeom prst="rect">
            <a:avLst/>
          </a:prstGeom>
          <a:noFill/>
          <a:ln w="9525">
            <a:noFill/>
            <a:miter lim="800000"/>
            <a:headEnd/>
            <a:tailEnd/>
          </a:ln>
        </p:spPr>
      </p:pic>
      <p:sp>
        <p:nvSpPr>
          <p:cNvPr id="6" name="TextBox 5"/>
          <p:cNvSpPr txBox="1"/>
          <p:nvPr/>
        </p:nvSpPr>
        <p:spPr>
          <a:xfrm>
            <a:off x="-1775" y="1427712"/>
            <a:ext cx="9144000" cy="492443"/>
          </a:xfrm>
          <a:prstGeom prst="rect">
            <a:avLst/>
          </a:prstGeom>
          <a:noFill/>
        </p:spPr>
        <p:txBody>
          <a:bodyPr wrap="square" rtlCol="0">
            <a:spAutoFit/>
          </a:bodyPr>
          <a:lstStyle/>
          <a:p>
            <a:pPr algn="ctr"/>
            <a:r>
              <a:rPr lang="en-US" sz="2600" dirty="0">
                <a:solidFill>
                  <a:srgbClr val="7030A0"/>
                </a:solidFill>
              </a:rPr>
              <a:t>Department of Electrical &amp; Electronics Engineering </a:t>
            </a:r>
          </a:p>
        </p:txBody>
      </p:sp>
      <p:pic>
        <p:nvPicPr>
          <p:cNvPr id="2" name="Picture 1">
            <a:extLst>
              <a:ext uri="{FF2B5EF4-FFF2-40B4-BE49-F238E27FC236}">
                <a16:creationId xmlns:a16="http://schemas.microsoft.com/office/drawing/2014/main" id="{E832C2F7-0F2D-548F-7370-68A21B01DC5D}"/>
              </a:ext>
            </a:extLst>
          </p:cNvPr>
          <p:cNvPicPr/>
          <p:nvPr/>
        </p:nvPicPr>
        <p:blipFill>
          <a:blip r:embed="rId4"/>
          <a:stretch>
            <a:fillRect/>
          </a:stretch>
        </p:blipFill>
        <p:spPr>
          <a:xfrm>
            <a:off x="0" y="-208345"/>
            <a:ext cx="8194675"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7540625" cy="990600"/>
          </a:xfrm>
        </p:spPr>
        <p:txBody>
          <a:bodyPr>
            <a:normAutofit/>
          </a:bodyPr>
          <a:lstStyle/>
          <a:p>
            <a:r>
              <a:rPr lang="en-US" sz="4800" b="1" dirty="0"/>
              <a:t>Expected Outcome  </a:t>
            </a:r>
            <a:endParaRPr lang="en-IN" sz="4800" b="1" dirty="0"/>
          </a:p>
        </p:txBody>
      </p:sp>
      <p:sp>
        <p:nvSpPr>
          <p:cNvPr id="8" name="Content Placeholder 7"/>
          <p:cNvSpPr>
            <a:spLocks noGrp="1"/>
          </p:cNvSpPr>
          <p:nvPr>
            <p:ph idx="1"/>
          </p:nvPr>
        </p:nvSpPr>
        <p:spPr>
          <a:xfrm>
            <a:off x="190500" y="1752600"/>
            <a:ext cx="8763000" cy="4495800"/>
          </a:xfrm>
        </p:spPr>
        <p:txBody>
          <a:bodyPr>
            <a:normAutofit/>
          </a:bodyPr>
          <a:lstStyle/>
          <a:p>
            <a:pPr marL="0" indent="0" algn="just">
              <a:lnSpc>
                <a:spcPct val="100000"/>
              </a:lnSpc>
              <a:buNone/>
            </a:pPr>
            <a:r>
              <a:rPr lang="en-US" sz="2000" dirty="0">
                <a:effectLst/>
                <a:latin typeface="Times New Roman" panose="02020603050405020304" pitchFamily="18" charset="0"/>
                <a:ea typeface="Times New Roman" panose="02020603050405020304" pitchFamily="18" charset="0"/>
              </a:rPr>
              <a:t>On successful implementation of this project, we will be able to control the speed of BLDC motor with PID controller. This meets the requirement of accurate speed control in Electrical Vehicle. This may enhance the performance of motor load variations.   As BLDC motor doesn’t have brushes, they are more reliable because there is less equipment to deal with and it is easy to maintain. In comparison with brushed DC motor, BLDC motors are considered more energy efficient. Hence, it contributes improvement in overall performance of the machine. </a:t>
            </a:r>
            <a:endParaRPr lang="en-US" sz="2000" dirty="0">
              <a:latin typeface="Times New Roman" pitchFamily="18" charset="0"/>
              <a:cs typeface="Times New Roman" pitchFamily="18" charset="0"/>
            </a:endParaRPr>
          </a:p>
        </p:txBody>
      </p:sp>
      <p:sp>
        <p:nvSpPr>
          <p:cNvPr id="18436" name="Date Placeholder 3"/>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2CA9ABDD-E266-4B9C-B43B-739970ED69C4}" type="datetime1">
              <a:rPr lang="en-US" smtClean="0">
                <a:latin typeface="Arial" charset="0"/>
              </a:rPr>
              <a:pPr algn="r"/>
              <a:t>3/9/2023</a:t>
            </a:fld>
            <a:endParaRPr lang="en-US">
              <a:latin typeface="Arial" charset="0"/>
            </a:endParaRPr>
          </a:p>
        </p:txBody>
      </p:sp>
      <p:sp>
        <p:nvSpPr>
          <p:cNvPr id="5" name="Slide Number Placeholder 4"/>
          <p:cNvSpPr>
            <a:spLocks noGrp="1"/>
          </p:cNvSpPr>
          <p:nvPr>
            <p:ph type="sldNum" sz="quarter" idx="12"/>
          </p:nvPr>
        </p:nvSpPr>
        <p:spPr/>
        <p:txBody>
          <a:bodyPr>
            <a:normAutofit/>
          </a:bodyPr>
          <a:lstStyle/>
          <a:p>
            <a:pPr>
              <a:defRPr/>
            </a:pPr>
            <a:fld id="{670461DF-021B-4F20-80D8-0C1FF27E4398}"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228600"/>
            <a:ext cx="8153400" cy="990600"/>
          </a:xfrm>
        </p:spPr>
        <p:txBody>
          <a:bodyPr>
            <a:normAutofit/>
          </a:bodyPr>
          <a:lstStyle/>
          <a:p>
            <a:r>
              <a:rPr lang="en-US" sz="4800" b="1" dirty="0"/>
              <a:t>References</a:t>
            </a:r>
            <a:r>
              <a:rPr lang="en-US" sz="4800" dirty="0">
                <a:latin typeface="Times New Roman" pitchFamily="18" charset="0"/>
                <a:cs typeface="Times New Roman" pitchFamily="18" charset="0"/>
              </a:rPr>
              <a:t> </a:t>
            </a:r>
          </a:p>
        </p:txBody>
      </p:sp>
      <p:sp>
        <p:nvSpPr>
          <p:cNvPr id="21507" name="Content Placeholder 2"/>
          <p:cNvSpPr>
            <a:spLocks noGrp="1"/>
          </p:cNvSpPr>
          <p:nvPr>
            <p:ph idx="1"/>
          </p:nvPr>
        </p:nvSpPr>
        <p:spPr>
          <a:xfrm>
            <a:off x="36443" y="1568451"/>
            <a:ext cx="8385175" cy="5486400"/>
          </a:xfrm>
        </p:spPr>
        <p:txBody>
          <a:bodyPr spcCol="360000"/>
          <a:lstStyle/>
          <a:p>
            <a:pPr marL="655638" indent="-342900" algn="just">
              <a:spcAft>
                <a:spcPts val="45"/>
              </a:spcAft>
              <a:tabLst>
                <a:tab pos="0" algn="l"/>
              </a:tabLst>
            </a:pPr>
            <a:r>
              <a:rPr lang="en-IN" sz="20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Mannu</a:t>
            </a: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Sharma, Lecturer, Electrical Engineering Department, P.D.M</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312738" algn="just">
              <a:spcAft>
                <a:spcPts val="45"/>
              </a:spcAft>
              <a:buNone/>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Polytechnic, Bhadurgarh- 124507 Haryana India, International Journal </a:t>
            </a:r>
          </a:p>
          <a:p>
            <a:pPr marL="0" indent="312738" algn="just">
              <a:spcAft>
                <a:spcPts val="45"/>
              </a:spcAft>
              <a:buNone/>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of  Engineering, Science and Mathematics, September 2018.</a:t>
            </a:r>
          </a:p>
          <a:p>
            <a:pPr marL="655638" indent="-342900" algn="just">
              <a:spcAft>
                <a:spcPts val="45"/>
              </a:spcAft>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Lokesh Kumar Agarwal, Bhavesh Kumar Chauhan, G. K. Banerjee,</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12738" indent="0" algn="just">
              <a:lnSpc>
                <a:spcPct val="100000"/>
              </a:lnSpc>
              <a:spcAft>
                <a:spcPts val="45"/>
              </a:spcAft>
              <a:buNone/>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Department of Electrical Engineering, IFTM University, Moradabad (UP),</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12738" indent="0" algn="just">
              <a:spcAft>
                <a:spcPts val="45"/>
              </a:spcAft>
              <a:buNone/>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India, Department of Electrical Engineering, ABESIT, Ghaziabad (U.P.), </a:t>
            </a:r>
          </a:p>
          <a:p>
            <a:pPr marL="312738" indent="0" algn="just">
              <a:spcAft>
                <a:spcPts val="45"/>
              </a:spcAft>
              <a:buNone/>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India, International Journal of Pure and Applied Mathematics, 2018.</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55638" indent="-342900" algn="just">
              <a:spcAft>
                <a:spcPts val="45"/>
              </a:spcAft>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Nikhil S. Shelke, Sampath Kumar, Department of Electrical, Fabtech</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12738" indent="0" algn="just">
              <a:spcAft>
                <a:spcPts val="45"/>
              </a:spcAft>
              <a:buNone/>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College of Engineering &amp; Research, Sangola, International Journal  </a:t>
            </a:r>
          </a:p>
          <a:p>
            <a:pPr marL="312738" indent="0" algn="just">
              <a:spcAft>
                <a:spcPts val="45"/>
              </a:spcAft>
              <a:buNone/>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of Electrical, Electronics and Data Communication Oct.-2019.</a:t>
            </a:r>
          </a:p>
          <a:p>
            <a:pPr marL="655638" indent="-342900" algn="just">
              <a:spcAft>
                <a:spcPts val="45"/>
              </a:spcAft>
              <a:tabLst>
                <a:tab pos="0" algn="l"/>
              </a:tabLs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Mamatha N, Srinu I, and Kumar M. V. Chandra, Electrical and Electronics Engineering, Pragati Engineering College, </a:t>
            </a:r>
            <a:r>
              <a:rPr lang="en-IN" sz="20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Surampalem</a:t>
            </a: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AP, India, International Journal of Scientific Research and Reviews,  2018.</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12738" indent="0" algn="just">
              <a:lnSpc>
                <a:spcPct val="112000"/>
              </a:lnSpc>
              <a:spcAft>
                <a:spcPts val="45"/>
              </a:spcAft>
              <a:buNone/>
              <a:tabLst>
                <a:tab pos="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12738" indent="0" algn="just">
              <a:lnSpc>
                <a:spcPct val="112000"/>
              </a:lnSpc>
              <a:spcAft>
                <a:spcPts val="45"/>
              </a:spcAft>
              <a:buNone/>
              <a:tabLst>
                <a:tab pos="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itchFamily="2" charset="2"/>
              <a:buChar char="q"/>
            </a:pPr>
            <a:endParaRPr lang="en-GB" sz="2000" dirty="0">
              <a:latin typeface="Times New Roman" panose="02020603050405020304" pitchFamily="18" charset="0"/>
              <a:cs typeface="Times New Roman" pitchFamily="18" charset="0"/>
            </a:endParaRPr>
          </a:p>
        </p:txBody>
      </p:sp>
      <p:sp>
        <p:nvSpPr>
          <p:cNvPr id="21508" name="Date Placeholder 3"/>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DDDBAAC0-C24E-4696-BDE7-E0F2AC745F27}" type="datetime1">
              <a:rPr lang="en-US" smtClean="0">
                <a:latin typeface="Arial" charset="0"/>
              </a:rPr>
              <a:pPr algn="r"/>
              <a:t>3/9/2023</a:t>
            </a:fld>
            <a:endParaRPr lang="en-US" dirty="0">
              <a:latin typeface="Arial" charset="0"/>
            </a:endParaRPr>
          </a:p>
        </p:txBody>
      </p:sp>
      <p:sp>
        <p:nvSpPr>
          <p:cNvPr id="5" name="Slide Number Placeholder 4"/>
          <p:cNvSpPr>
            <a:spLocks noGrp="1"/>
          </p:cNvSpPr>
          <p:nvPr>
            <p:ph type="sldNum" sz="quarter" idx="12"/>
          </p:nvPr>
        </p:nvSpPr>
        <p:spPr>
          <a:xfrm>
            <a:off x="2971800" y="3048000"/>
            <a:ext cx="533400" cy="244475"/>
          </a:xfrm>
        </p:spPr>
        <p:txBody>
          <a:bodyPr>
            <a:normAutofit/>
          </a:bodyPr>
          <a:lstStyle/>
          <a:p>
            <a:pPr>
              <a:defRPr/>
            </a:pPr>
            <a:fld id="{86A20059-B860-431C-A068-1FFF509B6A18}"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a:p>
        </p:txBody>
      </p:sp>
      <p:sp>
        <p:nvSpPr>
          <p:cNvPr id="22531" name="Content Placeholder 2"/>
          <p:cNvSpPr>
            <a:spLocks noGrp="1"/>
          </p:cNvSpPr>
          <p:nvPr>
            <p:ph idx="1"/>
          </p:nvPr>
        </p:nvSpPr>
        <p:spPr/>
        <p:txBody>
          <a:bodyPr/>
          <a:lstStyle/>
          <a:p>
            <a:endParaRPr lang="en-US"/>
          </a:p>
        </p:txBody>
      </p:sp>
      <p:sp>
        <p:nvSpPr>
          <p:cNvPr id="22532" name="Date Placeholder 3"/>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44C36B6D-A631-48E4-9012-63C252C7982F}" type="datetime1">
              <a:rPr lang="en-US" smtClean="0">
                <a:latin typeface="Arial" charset="0"/>
              </a:rPr>
              <a:pPr algn="r"/>
              <a:t>3/9/2023</a:t>
            </a:fld>
            <a:endParaRPr lang="en-US">
              <a:latin typeface="Arial" charset="0"/>
            </a:endParaRPr>
          </a:p>
        </p:txBody>
      </p:sp>
      <p:sp>
        <p:nvSpPr>
          <p:cNvPr id="5" name="Slide Number Placeholder 4"/>
          <p:cNvSpPr>
            <a:spLocks noGrp="1"/>
          </p:cNvSpPr>
          <p:nvPr>
            <p:ph type="sldNum" sz="quarter" idx="12"/>
          </p:nvPr>
        </p:nvSpPr>
        <p:spPr/>
        <p:txBody>
          <a:bodyPr>
            <a:normAutofit/>
          </a:bodyPr>
          <a:lstStyle/>
          <a:p>
            <a:pPr>
              <a:defRPr/>
            </a:pPr>
            <a:fld id="{7F7A7914-BF9D-4F84-B8E1-B60B17539C72}" type="slidenum">
              <a:rPr lang="en-US" smtClean="0"/>
              <a:pPr>
                <a:defRPr/>
              </a:pPr>
              <a:t>12</a:t>
            </a:fld>
            <a:endParaRPr lang="en-US"/>
          </a:p>
        </p:txBody>
      </p:sp>
      <p:pic>
        <p:nvPicPr>
          <p:cNvPr id="22534" name="Picture 2" descr="C:\Documents and Settings\Gajendra Deshpande\Desktop\thank-you-1.jpg"/>
          <p:cNvPicPr>
            <a:picLocks noChangeAspect="1" noChangeArrowheads="1"/>
          </p:cNvPicPr>
          <p:nvPr/>
        </p:nvPicPr>
        <p:blipFill>
          <a:blip r:embed="rId3"/>
          <a:srcRect/>
          <a:stretch>
            <a:fillRect/>
          </a:stretch>
        </p:blipFill>
        <p:spPr bwMode="auto">
          <a:xfrm>
            <a:off x="68263" y="228600"/>
            <a:ext cx="9075737" cy="7772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97427"/>
            <a:ext cx="8153400" cy="990600"/>
          </a:xfrm>
        </p:spPr>
        <p:txBody>
          <a:bodyPr>
            <a:normAutofit/>
          </a:bodyPr>
          <a:lstStyle/>
          <a:p>
            <a:pPr eaLnBrk="1" hangingPunct="1"/>
            <a:r>
              <a:rPr lang="en-US" sz="4800" b="1" dirty="0"/>
              <a:t>Summary</a:t>
            </a:r>
          </a:p>
        </p:txBody>
      </p:sp>
      <p:sp>
        <p:nvSpPr>
          <p:cNvPr id="11269" name="Date Placeholder 5"/>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56912373-4F29-4219-81B5-5C411B863A47}" type="datetime1">
              <a:rPr lang="en-US" smtClean="0">
                <a:latin typeface="Arial" charset="0"/>
              </a:rPr>
              <a:pPr algn="r"/>
              <a:t>3/9/2023</a:t>
            </a:fld>
            <a:endParaRPr lang="en-US">
              <a:latin typeface="Arial" charset="0"/>
            </a:endParaRPr>
          </a:p>
        </p:txBody>
      </p:sp>
      <p:sp>
        <p:nvSpPr>
          <p:cNvPr id="5" name="Slide Number Placeholder 4"/>
          <p:cNvSpPr>
            <a:spLocks noGrp="1"/>
          </p:cNvSpPr>
          <p:nvPr>
            <p:ph type="sldNum" sz="quarter" idx="12"/>
          </p:nvPr>
        </p:nvSpPr>
        <p:spPr/>
        <p:txBody>
          <a:bodyPr>
            <a:normAutofit/>
          </a:bodyPr>
          <a:lstStyle/>
          <a:p>
            <a:pPr>
              <a:defRPr/>
            </a:pPr>
            <a:fld id="{2AA7DFF6-333B-4BC3-9ED8-A2C6366FB982}" type="slidenum">
              <a:rPr lang="en-US" smtClean="0"/>
              <a:pPr>
                <a:defRPr/>
              </a:pPr>
              <a:t>2</a:t>
            </a:fld>
            <a:endParaRPr lang="en-US"/>
          </a:p>
        </p:txBody>
      </p:sp>
      <p:sp>
        <p:nvSpPr>
          <p:cNvPr id="13" name="Content Placeholder 12">
            <a:extLst>
              <a:ext uri="{FF2B5EF4-FFF2-40B4-BE49-F238E27FC236}">
                <a16:creationId xmlns:a16="http://schemas.microsoft.com/office/drawing/2014/main" id="{6F15E232-3E5E-ADA1-B01D-50C50405CA5B}"/>
              </a:ext>
            </a:extLst>
          </p:cNvPr>
          <p:cNvSpPr>
            <a:spLocks noGrp="1"/>
          </p:cNvSpPr>
          <p:nvPr>
            <p:ph idx="1"/>
          </p:nvPr>
        </p:nvSpPr>
        <p:spPr>
          <a:xfrm>
            <a:off x="628650" y="2057399"/>
            <a:ext cx="7886700" cy="4119563"/>
          </a:xfrm>
        </p:spPr>
        <p:txBody>
          <a:bodyPr>
            <a:normAutofit/>
          </a:bodyPr>
          <a:lstStyle/>
          <a:p>
            <a:r>
              <a:rPr lang="en-IN" sz="2800">
                <a:latin typeface="Times New Roman" pitchFamily="18" charset="0"/>
                <a:cs typeface="Times New Roman" pitchFamily="18" charset="0"/>
              </a:rPr>
              <a:t>In </a:t>
            </a:r>
            <a:r>
              <a:rPr lang="en-IN" sz="2800" dirty="0">
                <a:latin typeface="Times New Roman" pitchFamily="18" charset="0"/>
                <a:cs typeface="Times New Roman" pitchFamily="18" charset="0"/>
              </a:rPr>
              <a:t>Phase I progress 1&amp;2 we discussed about   </a:t>
            </a:r>
          </a:p>
          <a:p>
            <a:r>
              <a:rPr lang="en-IN" sz="2800" dirty="0">
                <a:latin typeface="Times New Roman" pitchFamily="18" charset="0"/>
                <a:cs typeface="Times New Roman" pitchFamily="18" charset="0"/>
              </a:rPr>
              <a:t>Introduction                                                 </a:t>
            </a:r>
          </a:p>
          <a:p>
            <a:pPr>
              <a:spcBef>
                <a:spcPts val="0"/>
              </a:spcBef>
              <a:defRPr/>
            </a:pPr>
            <a:r>
              <a:rPr lang="en-IN" sz="2800" dirty="0">
                <a:latin typeface="Times New Roman" pitchFamily="18" charset="0"/>
                <a:cs typeface="Times New Roman" pitchFamily="18" charset="0"/>
              </a:rPr>
              <a:t>Literature survey</a:t>
            </a:r>
          </a:p>
          <a:p>
            <a:pPr>
              <a:spcBef>
                <a:spcPts val="0"/>
              </a:spcBef>
              <a:defRPr/>
            </a:pPr>
            <a:r>
              <a:rPr lang="en-IN" sz="2800" dirty="0">
                <a:latin typeface="Times New Roman" pitchFamily="18" charset="0"/>
                <a:cs typeface="Times New Roman" pitchFamily="18" charset="0"/>
              </a:rPr>
              <a:t>Scope of project</a:t>
            </a:r>
          </a:p>
          <a:p>
            <a:pPr>
              <a:spcBef>
                <a:spcPts val="0"/>
              </a:spcBef>
              <a:defRPr/>
            </a:pPr>
            <a:r>
              <a:rPr lang="en-IN" sz="2800" dirty="0">
                <a:latin typeface="Times New Roman" pitchFamily="18" charset="0"/>
                <a:cs typeface="Times New Roman" pitchFamily="18" charset="0"/>
              </a:rPr>
              <a:t>Methodology</a:t>
            </a:r>
          </a:p>
          <a:p>
            <a:pPr>
              <a:spcBef>
                <a:spcPts val="0"/>
              </a:spcBef>
              <a:defRPr/>
            </a:pPr>
            <a:r>
              <a:rPr lang="en-IN" sz="2800" dirty="0">
                <a:latin typeface="Times New Roman" pitchFamily="18" charset="0"/>
                <a:cs typeface="Times New Roman" pitchFamily="18" charset="0"/>
              </a:rPr>
              <a:t>Hardware Description</a:t>
            </a:r>
          </a:p>
          <a:p>
            <a:pPr>
              <a:spcBef>
                <a:spcPts val="0"/>
              </a:spcBef>
              <a:defRPr/>
            </a:pPr>
            <a:r>
              <a:rPr lang="en-IN" sz="2800" dirty="0">
                <a:latin typeface="Times New Roman" pitchFamily="18" charset="0"/>
                <a:cs typeface="Times New Roman" pitchFamily="18" charset="0"/>
              </a:rPr>
              <a:t>Expected Outcome</a:t>
            </a:r>
          </a:p>
          <a:p>
            <a:pPr>
              <a:spcBef>
                <a:spcPts val="0"/>
              </a:spcBef>
              <a:defRPr/>
            </a:pPr>
            <a:r>
              <a:rPr lang="en-IN" sz="2800" dirty="0">
                <a:latin typeface="Times New Roman" pitchFamily="18" charset="0"/>
                <a:cs typeface="Times New Roman" pitchFamily="18" charset="0"/>
              </a:rPr>
              <a:t>References</a:t>
            </a:r>
            <a:endParaRPr lang="en-US" sz="2800" dirty="0">
              <a:latin typeface="Times New Roman" pitchFamily="18" charset="0"/>
              <a:cs typeface="Times New Roman"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A170-C235-328F-9DFC-3065A1FADA14}"/>
              </a:ext>
            </a:extLst>
          </p:cNvPr>
          <p:cNvSpPr>
            <a:spLocks noGrp="1"/>
          </p:cNvSpPr>
          <p:nvPr>
            <p:ph type="title"/>
          </p:nvPr>
        </p:nvSpPr>
        <p:spPr/>
        <p:txBody>
          <a:bodyPr>
            <a:normAutofit/>
          </a:bodyPr>
          <a:lstStyle/>
          <a:p>
            <a:r>
              <a:rPr lang="en-IN" sz="4800" b="1" dirty="0"/>
              <a:t>Hardware part</a:t>
            </a:r>
          </a:p>
        </p:txBody>
      </p:sp>
      <p:sp>
        <p:nvSpPr>
          <p:cNvPr id="3" name="Content Placeholder 2">
            <a:extLst>
              <a:ext uri="{FF2B5EF4-FFF2-40B4-BE49-F238E27FC236}">
                <a16:creationId xmlns:a16="http://schemas.microsoft.com/office/drawing/2014/main" id="{731D12BF-3BA8-C736-1B34-7141A955EFC2}"/>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ED18A5C8-65F0-3465-0FBA-3AC97D4DF4B9}"/>
              </a:ext>
            </a:extLst>
          </p:cNvPr>
          <p:cNvSpPr>
            <a:spLocks noGrp="1"/>
          </p:cNvSpPr>
          <p:nvPr>
            <p:ph type="dt" sz="half" idx="10"/>
          </p:nvPr>
        </p:nvSpPr>
        <p:spPr/>
        <p:txBody>
          <a:bodyPr/>
          <a:lstStyle/>
          <a:p>
            <a:pPr>
              <a:defRPr/>
            </a:pPr>
            <a:fld id="{3A5972EA-046C-48B9-B584-0DB1C41D003F}" type="datetime1">
              <a:rPr lang="en-US" smtClean="0"/>
              <a:pPr>
                <a:defRPr/>
              </a:pPr>
              <a:t>3/9/2023</a:t>
            </a:fld>
            <a:endParaRPr lang="en-US"/>
          </a:p>
        </p:txBody>
      </p:sp>
      <p:sp>
        <p:nvSpPr>
          <p:cNvPr id="5" name="Slide Number Placeholder 4">
            <a:extLst>
              <a:ext uri="{FF2B5EF4-FFF2-40B4-BE49-F238E27FC236}">
                <a16:creationId xmlns:a16="http://schemas.microsoft.com/office/drawing/2014/main" id="{63D4F72F-EF39-F0D7-E3E0-87B73E4DC16B}"/>
              </a:ext>
            </a:extLst>
          </p:cNvPr>
          <p:cNvSpPr>
            <a:spLocks noGrp="1"/>
          </p:cNvSpPr>
          <p:nvPr>
            <p:ph type="sldNum" sz="quarter" idx="12"/>
          </p:nvPr>
        </p:nvSpPr>
        <p:spPr/>
        <p:txBody>
          <a:bodyPr/>
          <a:lstStyle/>
          <a:p>
            <a:pPr>
              <a:defRPr/>
            </a:pPr>
            <a:fld id="{A1CE09BC-00B3-4E91-999B-34E4998AC3CF}" type="slidenum">
              <a:rPr lang="en-US" smtClean="0"/>
              <a:pPr>
                <a:defRPr/>
              </a:pPr>
              <a:t>3</a:t>
            </a:fld>
            <a:endParaRPr lang="en-US"/>
          </a:p>
        </p:txBody>
      </p:sp>
    </p:spTree>
    <p:extLst>
      <p:ext uri="{BB962C8B-B14F-4D97-AF65-F5344CB8AC3E}">
        <p14:creationId xmlns:p14="http://schemas.microsoft.com/office/powerpoint/2010/main" val="156119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465-BADF-7931-02E1-60EB48F032AA}"/>
              </a:ext>
            </a:extLst>
          </p:cNvPr>
          <p:cNvSpPr>
            <a:spLocks noGrp="1"/>
          </p:cNvSpPr>
          <p:nvPr>
            <p:ph type="title"/>
          </p:nvPr>
        </p:nvSpPr>
        <p:spPr/>
        <p:txBody>
          <a:bodyPr>
            <a:normAutofit/>
          </a:bodyPr>
          <a:lstStyle/>
          <a:p>
            <a:r>
              <a:rPr lang="en-IN" sz="4800" b="1" dirty="0"/>
              <a:t>Hardware specification</a:t>
            </a:r>
          </a:p>
        </p:txBody>
      </p:sp>
      <p:sp>
        <p:nvSpPr>
          <p:cNvPr id="3" name="Content Placeholder 2">
            <a:extLst>
              <a:ext uri="{FF2B5EF4-FFF2-40B4-BE49-F238E27FC236}">
                <a16:creationId xmlns:a16="http://schemas.microsoft.com/office/drawing/2014/main" id="{146BF0C2-1763-40BB-97F8-2F2FBDF56344}"/>
              </a:ext>
            </a:extLst>
          </p:cNvPr>
          <p:cNvSpPr>
            <a:spLocks noGrp="1"/>
          </p:cNvSpPr>
          <p:nvPr>
            <p:ph idx="1"/>
          </p:nvPr>
        </p:nvSpPr>
        <p:spPr/>
        <p:txBody>
          <a:bodyPr/>
          <a:lstStyle/>
          <a:p>
            <a:r>
              <a:rPr lang="en-IN" dirty="0"/>
              <a:t>	</a:t>
            </a:r>
            <a:r>
              <a:rPr lang="en-IN" sz="2800" dirty="0">
                <a:latin typeface="Times New Roman" panose="02020603050405020304" pitchFamily="18" charset="0"/>
                <a:cs typeface="Times New Roman" panose="02020603050405020304" pitchFamily="18" charset="0"/>
              </a:rPr>
              <a:t>11 volt, 1.5 Amps BLDC Motor</a:t>
            </a:r>
          </a:p>
          <a:p>
            <a:r>
              <a:rPr lang="en-IN" sz="2800" dirty="0">
                <a:latin typeface="Times New Roman" panose="02020603050405020304" pitchFamily="18" charset="0"/>
                <a:cs typeface="Times New Roman" panose="02020603050405020304" pitchFamily="18" charset="0"/>
              </a:rPr>
              <a:t>	11 volt, 2 Amps Battery</a:t>
            </a:r>
          </a:p>
          <a:p>
            <a:r>
              <a:rPr lang="en-IN" sz="2800" dirty="0">
                <a:latin typeface="Times New Roman" panose="02020603050405020304" pitchFamily="18" charset="0"/>
                <a:cs typeface="Times New Roman" panose="02020603050405020304" pitchFamily="18" charset="0"/>
              </a:rPr>
              <a:t>	5 volt Arduino Uno</a:t>
            </a:r>
          </a:p>
          <a:p>
            <a:r>
              <a:rPr lang="en-IN" sz="2800" dirty="0">
                <a:latin typeface="Times New Roman" panose="02020603050405020304" pitchFamily="18" charset="0"/>
                <a:cs typeface="Times New Roman" panose="02020603050405020304" pitchFamily="18" charset="0"/>
              </a:rPr>
              <a:t>	5 volt IR Rotary Speed encoder</a:t>
            </a:r>
          </a:p>
          <a:p>
            <a:r>
              <a:rPr lang="en-IN" sz="2800" dirty="0">
                <a:latin typeface="Times New Roman" panose="02020603050405020304" pitchFamily="18" charset="0"/>
                <a:cs typeface="Times New Roman" panose="02020603050405020304" pitchFamily="18" charset="0"/>
              </a:rPr>
              <a:t>	5 k</a:t>
            </a:r>
            <a:r>
              <a:rPr lang="el-GR" sz="2800" dirty="0">
                <a:latin typeface="Times New Roman" panose="02020603050405020304" pitchFamily="18" charset="0"/>
                <a:cs typeface="Times New Roman" panose="02020603050405020304" pitchFamily="18" charset="0"/>
              </a:rPr>
              <a:t>Ω </a:t>
            </a:r>
            <a:r>
              <a:rPr lang="en-IN" sz="2800" dirty="0">
                <a:latin typeface="Times New Roman" panose="02020603050405020304" pitchFamily="18" charset="0"/>
                <a:cs typeface="Times New Roman" panose="02020603050405020304" pitchFamily="18" charset="0"/>
              </a:rPr>
              <a:t>Potentiometer</a:t>
            </a:r>
          </a:p>
          <a:p>
            <a:r>
              <a:rPr lang="en-IN" sz="2800" dirty="0">
                <a:latin typeface="Times New Roman" panose="02020603050405020304" pitchFamily="18" charset="0"/>
                <a:cs typeface="Times New Roman" panose="02020603050405020304" pitchFamily="18" charset="0"/>
              </a:rPr>
              <a:t>	11 v ,2 Amps ESC (Electrical speed Controller</a:t>
            </a:r>
            <a:r>
              <a:rPr lang="en-IN" sz="2800" dirty="0"/>
              <a:t>)</a:t>
            </a:r>
          </a:p>
          <a:p>
            <a:endParaRPr lang="en-IN" dirty="0"/>
          </a:p>
        </p:txBody>
      </p:sp>
      <p:sp>
        <p:nvSpPr>
          <p:cNvPr id="4" name="Date Placeholder 3">
            <a:extLst>
              <a:ext uri="{FF2B5EF4-FFF2-40B4-BE49-F238E27FC236}">
                <a16:creationId xmlns:a16="http://schemas.microsoft.com/office/drawing/2014/main" id="{9B444907-E171-61B8-5FE7-00C5C7D43D75}"/>
              </a:ext>
            </a:extLst>
          </p:cNvPr>
          <p:cNvSpPr>
            <a:spLocks noGrp="1"/>
          </p:cNvSpPr>
          <p:nvPr>
            <p:ph type="dt" sz="half" idx="10"/>
          </p:nvPr>
        </p:nvSpPr>
        <p:spPr/>
        <p:txBody>
          <a:bodyPr/>
          <a:lstStyle/>
          <a:p>
            <a:pPr>
              <a:defRPr/>
            </a:pPr>
            <a:fld id="{3A5972EA-046C-48B9-B584-0DB1C41D003F}" type="datetime1">
              <a:rPr lang="en-US" smtClean="0"/>
              <a:pPr>
                <a:defRPr/>
              </a:pPr>
              <a:t>3/9/2023</a:t>
            </a:fld>
            <a:endParaRPr lang="en-US"/>
          </a:p>
        </p:txBody>
      </p:sp>
      <p:sp>
        <p:nvSpPr>
          <p:cNvPr id="5" name="Slide Number Placeholder 4">
            <a:extLst>
              <a:ext uri="{FF2B5EF4-FFF2-40B4-BE49-F238E27FC236}">
                <a16:creationId xmlns:a16="http://schemas.microsoft.com/office/drawing/2014/main" id="{F6E9A555-8829-283A-E6DF-FA3B64BC7A4F}"/>
              </a:ext>
            </a:extLst>
          </p:cNvPr>
          <p:cNvSpPr>
            <a:spLocks noGrp="1"/>
          </p:cNvSpPr>
          <p:nvPr>
            <p:ph type="sldNum" sz="quarter" idx="12"/>
          </p:nvPr>
        </p:nvSpPr>
        <p:spPr/>
        <p:txBody>
          <a:bodyPr/>
          <a:lstStyle/>
          <a:p>
            <a:pPr>
              <a:defRPr/>
            </a:pPr>
            <a:fld id="{A1CE09BC-00B3-4E91-999B-34E4998AC3CF}" type="slidenum">
              <a:rPr lang="en-US" smtClean="0"/>
              <a:pPr>
                <a:defRPr/>
              </a:pPr>
              <a:t>4</a:t>
            </a:fld>
            <a:endParaRPr lang="en-US"/>
          </a:p>
        </p:txBody>
      </p:sp>
    </p:spTree>
    <p:extLst>
      <p:ext uri="{BB962C8B-B14F-4D97-AF65-F5344CB8AC3E}">
        <p14:creationId xmlns:p14="http://schemas.microsoft.com/office/powerpoint/2010/main" val="318585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5D9A-5E56-5E3C-E367-CF36C3D6FCA6}"/>
              </a:ext>
            </a:extLst>
          </p:cNvPr>
          <p:cNvSpPr>
            <a:spLocks noGrp="1"/>
          </p:cNvSpPr>
          <p:nvPr>
            <p:ph type="title"/>
          </p:nvPr>
        </p:nvSpPr>
        <p:spPr/>
        <p:txBody>
          <a:bodyPr>
            <a:normAutofit/>
          </a:bodyPr>
          <a:lstStyle/>
          <a:p>
            <a:r>
              <a:rPr lang="en-IN" sz="4800" b="1" dirty="0"/>
              <a:t>Review papers </a:t>
            </a:r>
          </a:p>
        </p:txBody>
      </p:sp>
      <p:sp>
        <p:nvSpPr>
          <p:cNvPr id="3" name="Content Placeholder 2">
            <a:extLst>
              <a:ext uri="{FF2B5EF4-FFF2-40B4-BE49-F238E27FC236}">
                <a16:creationId xmlns:a16="http://schemas.microsoft.com/office/drawing/2014/main" id="{D6AC139E-9B7B-FEED-C50D-983DDF9BDED8}"/>
              </a:ext>
            </a:extLst>
          </p:cNvPr>
          <p:cNvSpPr>
            <a:spLocks noGrp="1"/>
          </p:cNvSpPr>
          <p:nvPr>
            <p:ph idx="1"/>
          </p:nvPr>
        </p:nvSpPr>
        <p:spPr>
          <a:xfrm>
            <a:off x="381000" y="1704544"/>
            <a:ext cx="8610600" cy="4351338"/>
          </a:xfrm>
        </p:spPr>
        <p:txBody>
          <a:bodyPr>
            <a:normAutofit/>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Applied for KSCST</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Registered for Shakthistaavar-2023 Virtual Project Exhibition organized by Department of Electrical &amp; Electronics engineering in association with IEEE power &amp; Energy society  chapter Bangalore.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Paper correction is under progress by the guide.</a:t>
            </a:r>
          </a:p>
        </p:txBody>
      </p:sp>
      <p:sp>
        <p:nvSpPr>
          <p:cNvPr id="4" name="Date Placeholder 3">
            <a:extLst>
              <a:ext uri="{FF2B5EF4-FFF2-40B4-BE49-F238E27FC236}">
                <a16:creationId xmlns:a16="http://schemas.microsoft.com/office/drawing/2014/main" id="{458DC765-9912-3EC3-4435-960A8EFE3B90}"/>
              </a:ext>
            </a:extLst>
          </p:cNvPr>
          <p:cNvSpPr>
            <a:spLocks noGrp="1"/>
          </p:cNvSpPr>
          <p:nvPr>
            <p:ph type="dt" sz="half" idx="10"/>
          </p:nvPr>
        </p:nvSpPr>
        <p:spPr/>
        <p:txBody>
          <a:bodyPr/>
          <a:lstStyle/>
          <a:p>
            <a:pPr>
              <a:defRPr/>
            </a:pPr>
            <a:fld id="{3A5972EA-046C-48B9-B584-0DB1C41D003F}" type="datetime1">
              <a:rPr lang="en-US" smtClean="0"/>
              <a:pPr>
                <a:defRPr/>
              </a:pPr>
              <a:t>3/9/2023</a:t>
            </a:fld>
            <a:endParaRPr lang="en-US"/>
          </a:p>
        </p:txBody>
      </p:sp>
      <p:sp>
        <p:nvSpPr>
          <p:cNvPr id="5" name="Slide Number Placeholder 4">
            <a:extLst>
              <a:ext uri="{FF2B5EF4-FFF2-40B4-BE49-F238E27FC236}">
                <a16:creationId xmlns:a16="http://schemas.microsoft.com/office/drawing/2014/main" id="{56085F48-398F-9A79-B658-FF18470561BB}"/>
              </a:ext>
            </a:extLst>
          </p:cNvPr>
          <p:cNvSpPr>
            <a:spLocks noGrp="1"/>
          </p:cNvSpPr>
          <p:nvPr>
            <p:ph type="sldNum" sz="quarter" idx="12"/>
          </p:nvPr>
        </p:nvSpPr>
        <p:spPr/>
        <p:txBody>
          <a:bodyPr/>
          <a:lstStyle/>
          <a:p>
            <a:pPr>
              <a:defRPr/>
            </a:pPr>
            <a:fld id="{A1CE09BC-00B3-4E91-999B-34E4998AC3CF}" type="slidenum">
              <a:rPr lang="en-US" smtClean="0"/>
              <a:pPr>
                <a:defRPr/>
              </a:pPr>
              <a:t>5</a:t>
            </a:fld>
            <a:endParaRPr lang="en-US"/>
          </a:p>
        </p:txBody>
      </p:sp>
    </p:spTree>
    <p:extLst>
      <p:ext uri="{BB962C8B-B14F-4D97-AF65-F5344CB8AC3E}">
        <p14:creationId xmlns:p14="http://schemas.microsoft.com/office/powerpoint/2010/main" val="403018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B569-6F7A-496F-936D-0B90A0BF4D92}"/>
              </a:ext>
            </a:extLst>
          </p:cNvPr>
          <p:cNvSpPr>
            <a:spLocks noGrp="1"/>
          </p:cNvSpPr>
          <p:nvPr>
            <p:ph type="title"/>
          </p:nvPr>
        </p:nvSpPr>
        <p:spPr/>
        <p:txBody>
          <a:bodyPr>
            <a:normAutofit/>
          </a:bodyPr>
          <a:lstStyle/>
          <a:p>
            <a:r>
              <a:rPr lang="en-IN" sz="3600" dirty="0">
                <a:solidFill>
                  <a:srgbClr val="7030A0"/>
                </a:solidFill>
              </a:rPr>
              <a:t>Introduction</a:t>
            </a:r>
          </a:p>
        </p:txBody>
      </p:sp>
      <p:sp>
        <p:nvSpPr>
          <p:cNvPr id="3" name="Content Placeholder 2">
            <a:extLst>
              <a:ext uri="{FF2B5EF4-FFF2-40B4-BE49-F238E27FC236}">
                <a16:creationId xmlns:a16="http://schemas.microsoft.com/office/drawing/2014/main" id="{CAC46E4A-3C70-BEE7-D285-F9D0E0A578B8}"/>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Brushless DC Motors are widely used for many industrial applications because of their high efficiency, high torque and low volume.</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conventional PID speed controller is implemented to meet various design specifications like rise time, settling time, peak overshoot and the steady state error of the system. </a:t>
            </a:r>
            <a:endParaRPr lang="en-IN"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To improve the performance of the PID controllers, several strategies have been proposed, such as adaptive control techniques.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E82F31-3059-35C1-B915-FFA12CA72477}"/>
              </a:ext>
            </a:extLst>
          </p:cNvPr>
          <p:cNvSpPr>
            <a:spLocks noGrp="1"/>
          </p:cNvSpPr>
          <p:nvPr>
            <p:ph type="dt" sz="half" idx="10"/>
          </p:nvPr>
        </p:nvSpPr>
        <p:spPr/>
        <p:txBody>
          <a:bodyPr/>
          <a:lstStyle/>
          <a:p>
            <a:pPr>
              <a:defRPr/>
            </a:pPr>
            <a:fld id="{45741A33-6B30-491F-99DC-FDD968B6311C}" type="datetime1">
              <a:rPr lang="en-US" smtClean="0"/>
              <a:pPr>
                <a:defRPr/>
              </a:pPr>
              <a:t>3/9/2023</a:t>
            </a:fld>
            <a:endParaRPr lang="en-US"/>
          </a:p>
        </p:txBody>
      </p:sp>
      <p:sp>
        <p:nvSpPr>
          <p:cNvPr id="5" name="Slide Number Placeholder 4">
            <a:extLst>
              <a:ext uri="{FF2B5EF4-FFF2-40B4-BE49-F238E27FC236}">
                <a16:creationId xmlns:a16="http://schemas.microsoft.com/office/drawing/2014/main" id="{53F9A898-928D-E110-7E92-65A44F322ECC}"/>
              </a:ext>
            </a:extLst>
          </p:cNvPr>
          <p:cNvSpPr>
            <a:spLocks noGrp="1"/>
          </p:cNvSpPr>
          <p:nvPr>
            <p:ph type="sldNum" sz="quarter" idx="12"/>
          </p:nvPr>
        </p:nvSpPr>
        <p:spPr/>
        <p:txBody>
          <a:bodyPr>
            <a:normAutofit/>
          </a:bodyPr>
          <a:lstStyle/>
          <a:p>
            <a:pPr>
              <a:defRPr/>
            </a:pPr>
            <a:fld id="{21D17621-EBFF-4405-8E55-3AC044FDE720}" type="slidenum">
              <a:rPr lang="en-US" smtClean="0"/>
              <a:pPr>
                <a:defRPr/>
              </a:pPr>
              <a:t>6</a:t>
            </a:fld>
            <a:endParaRPr lang="en-US"/>
          </a:p>
        </p:txBody>
      </p:sp>
    </p:spTree>
    <p:extLst>
      <p:ext uri="{BB962C8B-B14F-4D97-AF65-F5344CB8AC3E}">
        <p14:creationId xmlns:p14="http://schemas.microsoft.com/office/powerpoint/2010/main" val="192739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8153400" cy="990600"/>
          </a:xfrm>
        </p:spPr>
        <p:txBody>
          <a:bodyPr/>
          <a:lstStyle/>
          <a:p>
            <a:pPr marL="319088" indent="-319088" eaLnBrk="1" hangingPunct="1">
              <a:lnSpc>
                <a:spcPct val="90000"/>
              </a:lnSpc>
            </a:pPr>
            <a:r>
              <a:rPr lang="en-US" sz="3600" b="1" dirty="0">
                <a:solidFill>
                  <a:srgbClr val="7030A0"/>
                </a:solidFill>
              </a:rPr>
              <a:t>Literature Review </a:t>
            </a:r>
          </a:p>
        </p:txBody>
      </p:sp>
      <p:sp>
        <p:nvSpPr>
          <p:cNvPr id="3" name="Content Placeholder 2">
            <a:extLst>
              <a:ext uri="{FF2B5EF4-FFF2-40B4-BE49-F238E27FC236}">
                <a16:creationId xmlns:a16="http://schemas.microsoft.com/office/drawing/2014/main" id="{B692141E-EA64-952A-4C99-E06A5BC07714}"/>
              </a:ext>
            </a:extLst>
          </p:cNvPr>
          <p:cNvSpPr>
            <a:spLocks noGrp="1"/>
          </p:cNvSpPr>
          <p:nvPr>
            <p:ph idx="1"/>
          </p:nvPr>
        </p:nvSpPr>
        <p:spPr/>
        <p:txBody>
          <a:bodyPr>
            <a:normAutofit/>
          </a:bodyPr>
          <a:lstStyle/>
          <a:p>
            <a:pPr algn="just"/>
            <a:r>
              <a:rPr lang="en-US" sz="2400" dirty="0">
                <a:latin typeface="Times New Roman" pitchFamily="18" charset="0"/>
                <a:cs typeface="Times New Roman" pitchFamily="18" charset="0"/>
              </a:rPr>
              <a:t>Improvement of speed control performance in BLDC motor using fuzzy PID controller. Publisher: IEEE K. Sarojini Devi; R. Dhanasekaran; S. Muthulakshmi.</a:t>
            </a:r>
          </a:p>
          <a:p>
            <a:pPr algn="just"/>
            <a:r>
              <a:rPr lang="en-US" sz="2400" dirty="0">
                <a:latin typeface="Times New Roman" pitchFamily="18" charset="0"/>
                <a:cs typeface="Times New Roman" pitchFamily="18" charset="0"/>
              </a:rPr>
              <a:t>Performance Improvement in BLDC Motor Drive Using Self-Tuning PID Controller. Publisher: IEEE Kiran Gadekar; Shilpa Joshi; Hrishikesh Mehta </a:t>
            </a:r>
          </a:p>
          <a:p>
            <a:pPr algn="just"/>
            <a:r>
              <a:rPr lang="en-US" sz="2400" dirty="0">
                <a:latin typeface="Times New Roman" pitchFamily="18" charset="0"/>
                <a:cs typeface="Times New Roman" pitchFamily="18" charset="0"/>
              </a:rPr>
              <a:t>Adaptive PID Controller Using for Speed Control of the BLDC Motor. Publisher: IEEE Md Mahmud; S. M. A. Motakabber; A. H. M. Zahirul Alam; Anis Nurashikin Nordin</a:t>
            </a:r>
          </a:p>
          <a:p>
            <a:pPr algn="just"/>
            <a:endParaRPr lang="en-IN" sz="2400" dirty="0">
              <a:latin typeface="Times New Roman" pitchFamily="18" charset="0"/>
              <a:cs typeface="Times New Roman" pitchFamily="18" charset="0"/>
            </a:endParaRPr>
          </a:p>
        </p:txBody>
      </p:sp>
      <p:sp>
        <p:nvSpPr>
          <p:cNvPr id="12293" name="Date Placeholder 5"/>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3310D902-B7D3-4193-8D21-AA09E3BE0388}" type="datetime1">
              <a:rPr lang="en-US" smtClean="0">
                <a:latin typeface="Arial" charset="0"/>
              </a:rPr>
              <a:pPr algn="r"/>
              <a:t>3/9/2023</a:t>
            </a:fld>
            <a:endParaRPr lang="en-US">
              <a:latin typeface="Arial" charset="0"/>
            </a:endParaRPr>
          </a:p>
        </p:txBody>
      </p:sp>
      <p:sp>
        <p:nvSpPr>
          <p:cNvPr id="5" name="Slide Number Placeholder 4"/>
          <p:cNvSpPr>
            <a:spLocks noGrp="1"/>
          </p:cNvSpPr>
          <p:nvPr>
            <p:ph type="sldNum" sz="quarter" idx="12"/>
          </p:nvPr>
        </p:nvSpPr>
        <p:spPr/>
        <p:txBody>
          <a:bodyPr>
            <a:normAutofit/>
          </a:bodyPr>
          <a:lstStyle/>
          <a:p>
            <a:pPr>
              <a:defRPr/>
            </a:pPr>
            <a:fld id="{0D39EC02-A359-4336-85FA-89204CBBD6C3}" type="slidenum">
              <a:rPr lang="en-US" smtClean="0"/>
              <a:pPr>
                <a:defRPr/>
              </a:pPr>
              <a:t>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6858000" cy="1371600"/>
          </a:xfrm>
        </p:spPr>
        <p:txBody>
          <a:bodyPr>
            <a:normAutofit fontScale="90000"/>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5300" b="1" dirty="0"/>
              <a:t>Scope of the Project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7" name="Content Placeholder 6"/>
          <p:cNvSpPr>
            <a:spLocks noGrp="1"/>
          </p:cNvSpPr>
          <p:nvPr>
            <p:ph idx="1"/>
          </p:nvPr>
        </p:nvSpPr>
        <p:spPr>
          <a:xfrm>
            <a:off x="152400" y="1524000"/>
            <a:ext cx="8534400" cy="4648200"/>
          </a:xfrm>
        </p:spPr>
        <p:txBody>
          <a:bodyPr/>
          <a:lstStyle/>
          <a:p>
            <a:pPr marL="342900" lvl="0" indent="-342900">
              <a:spcBef>
                <a:spcPts val="475"/>
              </a:spcBef>
              <a:spcAft>
                <a:spcPts val="0"/>
              </a:spcAft>
              <a:buSzPts val="1100"/>
              <a:buFont typeface="Wingdings" panose="05000000000000000000" pitchFamily="2" charset="2"/>
              <a:buChar char=""/>
              <a:tabLst>
                <a:tab pos="467995" algn="l"/>
              </a:tabLst>
            </a:pPr>
            <a:r>
              <a:rPr lang="en-US" sz="2400" dirty="0">
                <a:effectLst/>
                <a:latin typeface="Times New Roman" panose="02020603050405020304" pitchFamily="18" charset="0"/>
                <a:ea typeface="Wingdings" panose="05000000000000000000" pitchFamily="2" charset="2"/>
                <a:cs typeface="Cambria" panose="02040503050406030204" pitchFamily="18" charset="0"/>
              </a:rPr>
              <a:t>To</a:t>
            </a:r>
            <a:r>
              <a:rPr lang="en-US" sz="2400" spc="-5" dirty="0">
                <a:effectLst/>
                <a:latin typeface="Times New Roman" panose="02020603050405020304" pitchFamily="18" charset="0"/>
                <a:ea typeface="Wingdings" panose="05000000000000000000" pitchFamily="2" charset="2"/>
                <a:cs typeface="Cambria" panose="02040503050406030204" pitchFamily="18" charset="0"/>
              </a:rPr>
              <a:t> </a:t>
            </a:r>
            <a:r>
              <a:rPr lang="en-US" sz="2400" dirty="0">
                <a:effectLst/>
                <a:latin typeface="Times New Roman" panose="02020603050405020304" pitchFamily="18" charset="0"/>
                <a:ea typeface="Wingdings" panose="05000000000000000000" pitchFamily="2" charset="2"/>
                <a:cs typeface="Cambria" panose="02040503050406030204" pitchFamily="18" charset="0"/>
              </a:rPr>
              <a:t>develop</a:t>
            </a:r>
            <a:r>
              <a:rPr lang="en-US" sz="2400" spc="-20" dirty="0">
                <a:effectLst/>
                <a:latin typeface="Times New Roman" panose="02020603050405020304" pitchFamily="18" charset="0"/>
                <a:ea typeface="Wingdings" panose="05000000000000000000" pitchFamily="2" charset="2"/>
                <a:cs typeface="Cambria" panose="02040503050406030204" pitchFamily="18" charset="0"/>
              </a:rPr>
              <a:t> </a:t>
            </a:r>
            <a:r>
              <a:rPr lang="en-US" sz="2400" dirty="0">
                <a:effectLst/>
                <a:latin typeface="Times New Roman" panose="02020603050405020304" pitchFamily="18" charset="0"/>
                <a:ea typeface="Wingdings" panose="05000000000000000000" pitchFamily="2" charset="2"/>
                <a:cs typeface="Cambria" panose="02040503050406030204" pitchFamily="18" charset="0"/>
              </a:rPr>
              <a:t>low</a:t>
            </a:r>
            <a:r>
              <a:rPr lang="en-US" sz="2400" spc="-10" dirty="0">
                <a:effectLst/>
                <a:latin typeface="Times New Roman" panose="02020603050405020304" pitchFamily="18" charset="0"/>
                <a:ea typeface="Wingdings" panose="05000000000000000000" pitchFamily="2" charset="2"/>
                <a:cs typeface="Cambria" panose="02040503050406030204" pitchFamily="18" charset="0"/>
              </a:rPr>
              <a:t> </a:t>
            </a:r>
            <a:r>
              <a:rPr lang="en-US" sz="2400" dirty="0">
                <a:effectLst/>
                <a:latin typeface="Times New Roman" panose="02020603050405020304" pitchFamily="18" charset="0"/>
                <a:ea typeface="Wingdings" panose="05000000000000000000" pitchFamily="2" charset="2"/>
                <a:cs typeface="Cambria" panose="02040503050406030204" pitchFamily="18" charset="0"/>
              </a:rPr>
              <a:t>cost speed</a:t>
            </a:r>
            <a:r>
              <a:rPr lang="en-US" sz="2400" spc="-5" dirty="0">
                <a:effectLst/>
                <a:latin typeface="Times New Roman" panose="02020603050405020304" pitchFamily="18" charset="0"/>
                <a:ea typeface="Wingdings" panose="05000000000000000000" pitchFamily="2" charset="2"/>
                <a:cs typeface="Cambria" panose="02040503050406030204" pitchFamily="18" charset="0"/>
              </a:rPr>
              <a:t> </a:t>
            </a:r>
            <a:r>
              <a:rPr lang="en-US" sz="2400" dirty="0">
                <a:effectLst/>
                <a:latin typeface="Times New Roman" panose="02020603050405020304" pitchFamily="18" charset="0"/>
                <a:ea typeface="Wingdings" panose="05000000000000000000" pitchFamily="2" charset="2"/>
                <a:cs typeface="Cambria" panose="02040503050406030204" pitchFamily="18" charset="0"/>
              </a:rPr>
              <a:t>control system with PID</a:t>
            </a:r>
            <a:r>
              <a:rPr lang="en-US" sz="2400" spc="-10" dirty="0">
                <a:effectLst/>
                <a:latin typeface="Times New Roman" panose="02020603050405020304" pitchFamily="18" charset="0"/>
                <a:ea typeface="Wingdings" panose="05000000000000000000" pitchFamily="2" charset="2"/>
                <a:cs typeface="Cambria" panose="02040503050406030204" pitchFamily="18" charset="0"/>
              </a:rPr>
              <a:t> </a:t>
            </a:r>
            <a:r>
              <a:rPr lang="en-US" sz="2400" dirty="0">
                <a:effectLst/>
                <a:latin typeface="Times New Roman" panose="02020603050405020304" pitchFamily="18" charset="0"/>
                <a:ea typeface="Wingdings" panose="05000000000000000000" pitchFamily="2" charset="2"/>
                <a:cs typeface="Cambria" panose="02040503050406030204" pitchFamily="18" charset="0"/>
              </a:rPr>
              <a:t>controller</a:t>
            </a:r>
            <a:r>
              <a:rPr lang="en-US" sz="2400" spc="-15" dirty="0">
                <a:effectLst/>
                <a:latin typeface="Times New Roman" panose="02020603050405020304" pitchFamily="18" charset="0"/>
                <a:ea typeface="Wingdings" panose="05000000000000000000" pitchFamily="2" charset="2"/>
                <a:cs typeface="Cambria" panose="02040503050406030204" pitchFamily="18" charset="0"/>
              </a:rPr>
              <a:t> </a:t>
            </a:r>
            <a:r>
              <a:rPr lang="en-US" sz="2400" dirty="0">
                <a:effectLst/>
                <a:latin typeface="Times New Roman" panose="02020603050405020304" pitchFamily="18" charset="0"/>
                <a:ea typeface="Wingdings" panose="05000000000000000000" pitchFamily="2" charset="2"/>
                <a:cs typeface="Cambria" panose="02040503050406030204" pitchFamily="18" charset="0"/>
              </a:rPr>
              <a:t>for BLDC</a:t>
            </a:r>
            <a:r>
              <a:rPr lang="en-US" sz="2400" spc="-10" dirty="0">
                <a:effectLst/>
                <a:latin typeface="Times New Roman" panose="02020603050405020304" pitchFamily="18" charset="0"/>
                <a:ea typeface="Wingdings" panose="05000000000000000000" pitchFamily="2" charset="2"/>
                <a:cs typeface="Cambria" panose="02040503050406030204" pitchFamily="18" charset="0"/>
              </a:rPr>
              <a:t> </a:t>
            </a:r>
            <a:r>
              <a:rPr lang="en-US" sz="2400" dirty="0">
                <a:effectLst/>
                <a:latin typeface="Times New Roman" panose="02020603050405020304" pitchFamily="18" charset="0"/>
                <a:ea typeface="Wingdings" panose="05000000000000000000" pitchFamily="2" charset="2"/>
                <a:cs typeface="Cambria" panose="02040503050406030204" pitchFamily="18" charset="0"/>
              </a:rPr>
              <a:t>motor.</a:t>
            </a:r>
          </a:p>
          <a:p>
            <a:pPr marL="0" lvl="0" indent="0">
              <a:spcBef>
                <a:spcPts val="475"/>
              </a:spcBef>
              <a:spcAft>
                <a:spcPts val="0"/>
              </a:spcAft>
              <a:buSzPts val="1100"/>
              <a:buNone/>
              <a:tabLst>
                <a:tab pos="467995" algn="l"/>
              </a:tabLst>
            </a:pPr>
            <a:endParaRPr lang="en-US" sz="2400" dirty="0">
              <a:effectLst/>
              <a:latin typeface="Times New Roman" panose="02020603050405020304" pitchFamily="18" charset="0"/>
              <a:ea typeface="Wingdings" panose="05000000000000000000" pitchFamily="2" charset="2"/>
              <a:cs typeface="Cambria" panose="02040503050406030204" pitchFamily="18" charset="0"/>
            </a:endParaRPr>
          </a:p>
          <a:p>
            <a:pPr marL="342900" lvl="0" indent="-342900">
              <a:spcBef>
                <a:spcPts val="475"/>
              </a:spcBef>
              <a:spcAft>
                <a:spcPts val="0"/>
              </a:spcAft>
              <a:buSzPts val="1100"/>
              <a:buFont typeface="Wingdings" panose="05000000000000000000" pitchFamily="2" charset="2"/>
              <a:buChar char=""/>
              <a:tabLst>
                <a:tab pos="467995" algn="l"/>
              </a:tabLst>
            </a:pPr>
            <a:r>
              <a:rPr lang="en-US" sz="2400" dirty="0">
                <a:effectLst/>
                <a:latin typeface="Times New Roman" panose="02020603050405020304" pitchFamily="18" charset="0"/>
                <a:ea typeface="Times New Roman" panose="02020603050405020304" pitchFamily="18" charset="0"/>
              </a:rPr>
              <a:t>Performance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validation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PID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BLDC</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motor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improvement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settling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rise</a:t>
            </a:r>
            <a:r>
              <a:rPr lang="en-US" sz="2400" spc="-2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a:t>
            </a:r>
            <a:endParaRPr lang="en-US" sz="2400" dirty="0">
              <a:latin typeface="Times New Roman" pitchFamily="18" charset="0"/>
              <a:cs typeface="Times New Roman" pitchFamily="18" charset="0"/>
            </a:endParaRPr>
          </a:p>
          <a:p>
            <a:pPr marL="0" lvl="7" indent="0">
              <a:spcBef>
                <a:spcPts val="0"/>
              </a:spcBef>
              <a:buNone/>
            </a:pPr>
            <a:endParaRPr lang="en-US" sz="2400" dirty="0">
              <a:latin typeface="Times New Roman" pitchFamily="18" charset="0"/>
              <a:cs typeface="Times New Roman" pitchFamily="18" charset="0"/>
            </a:endParaRPr>
          </a:p>
        </p:txBody>
      </p:sp>
      <p:sp>
        <p:nvSpPr>
          <p:cNvPr id="13317" name="Date Placeholder 8"/>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3/9/2023</a:t>
            </a:fld>
            <a:endParaRPr lang="en-US">
              <a:latin typeface="Arial" charset="0"/>
            </a:endParaRPr>
          </a:p>
        </p:txBody>
      </p:sp>
      <p:sp>
        <p:nvSpPr>
          <p:cNvPr id="8" name="Slide Number Placeholder 7"/>
          <p:cNvSpPr>
            <a:spLocks noGrp="1"/>
          </p:cNvSpPr>
          <p:nvPr>
            <p:ph type="sldNum" sz="quarter" idx="12"/>
          </p:nvPr>
        </p:nvSpPr>
        <p:spPr/>
        <p:txBody>
          <a:bodyPr>
            <a:normAutofit/>
          </a:bodyPr>
          <a:lstStyle/>
          <a:p>
            <a:pPr>
              <a:defRPr/>
            </a:pPr>
            <a:fld id="{7471BA58-20E0-4425-ABF3-9E3C9E28F94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5867400" cy="1371600"/>
          </a:xfrm>
        </p:spPr>
        <p:txBody>
          <a:bodyPr>
            <a:normAutofit fontScale="90000"/>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5300" b="1" dirty="0"/>
              <a:t>Methodology</a:t>
            </a:r>
            <a:r>
              <a:rPr lang="en-US" sz="3600" b="1" dirty="0">
                <a:solidFill>
                  <a:srgbClr val="7030A0"/>
                </a:solidFill>
              </a:rPr>
              <a:t>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13317" name="Date Placeholder 8"/>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3/9/2023</a:t>
            </a:fld>
            <a:endParaRPr lang="en-US">
              <a:latin typeface="Arial" charset="0"/>
            </a:endParaRPr>
          </a:p>
        </p:txBody>
      </p:sp>
      <p:sp>
        <p:nvSpPr>
          <p:cNvPr id="8" name="Slide Number Placeholder 7"/>
          <p:cNvSpPr>
            <a:spLocks noGrp="1"/>
          </p:cNvSpPr>
          <p:nvPr>
            <p:ph type="sldNum" sz="quarter" idx="12"/>
          </p:nvPr>
        </p:nvSpPr>
        <p:spPr/>
        <p:txBody>
          <a:bodyPr>
            <a:normAutofit/>
          </a:bodyPr>
          <a:lstStyle/>
          <a:p>
            <a:pPr>
              <a:defRPr/>
            </a:pPr>
            <a:fld id="{7471BA58-20E0-4425-ABF3-9E3C9E28F94F}" type="slidenum">
              <a:rPr lang="en-US" smtClean="0"/>
              <a:pPr>
                <a:defRPr/>
              </a:pPr>
              <a:t>9</a:t>
            </a:fld>
            <a:endParaRPr lang="en-US"/>
          </a:p>
        </p:txBody>
      </p:sp>
      <p:pic>
        <p:nvPicPr>
          <p:cNvPr id="9" name="Content Placeholder 8">
            <a:extLst>
              <a:ext uri="{FF2B5EF4-FFF2-40B4-BE49-F238E27FC236}">
                <a16:creationId xmlns:a16="http://schemas.microsoft.com/office/drawing/2014/main" id="{2FEC8CA9-ACD2-2C01-CCCF-2AD43DBEE69C}"/>
              </a:ext>
            </a:extLst>
          </p:cNvPr>
          <p:cNvPicPr>
            <a:picLocks noGrp="1" noChangeAspect="1"/>
          </p:cNvPicPr>
          <p:nvPr>
            <p:ph idx="1"/>
          </p:nvPr>
        </p:nvPicPr>
        <p:blipFill>
          <a:blip r:embed="rId2"/>
          <a:stretch>
            <a:fillRect/>
          </a:stretch>
        </p:blipFill>
        <p:spPr>
          <a:xfrm>
            <a:off x="1066800" y="1371600"/>
            <a:ext cx="6716268" cy="4495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6663</TotalTime>
  <Words>693</Words>
  <Application>Microsoft Office PowerPoint</Application>
  <PresentationFormat>On-screen Show (4:3)</PresentationFormat>
  <Paragraphs>88</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SimSun-ExtB</vt:lpstr>
      <vt:lpstr>Arial</vt:lpstr>
      <vt:lpstr>Calibri</vt:lpstr>
      <vt:lpstr>Calibri Light</vt:lpstr>
      <vt:lpstr>Times New Roman</vt:lpstr>
      <vt:lpstr>Wingdings</vt:lpstr>
      <vt:lpstr>Office Theme</vt:lpstr>
      <vt:lpstr>PowerPoint Presentation</vt:lpstr>
      <vt:lpstr>Summary</vt:lpstr>
      <vt:lpstr>Hardware part</vt:lpstr>
      <vt:lpstr>Hardware specification</vt:lpstr>
      <vt:lpstr>Review papers </vt:lpstr>
      <vt:lpstr>Introduction</vt:lpstr>
      <vt:lpstr>Literature Review </vt:lpstr>
      <vt:lpstr>        Scope of the Project      </vt:lpstr>
      <vt:lpstr>        Methodology       </vt:lpstr>
      <vt:lpstr>Expected Outcome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archana r</cp:lastModifiedBy>
  <cp:revision>432</cp:revision>
  <cp:lastPrinted>1601-01-01T00:00:00Z</cp:lastPrinted>
  <dcterms:created xsi:type="dcterms:W3CDTF">1601-01-01T00:00:00Z</dcterms:created>
  <dcterms:modified xsi:type="dcterms:W3CDTF">2023-03-09T09:08:30Z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