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4" r:id="rId1"/>
    <p:sldMasterId id="2147484254" r:id="rId2"/>
  </p:sldMasterIdLst>
  <p:notesMasterIdLst>
    <p:notesMasterId r:id="rId12"/>
  </p:notesMasterIdLst>
  <p:sldIdLst>
    <p:sldId id="297" r:id="rId3"/>
    <p:sldId id="258" r:id="rId4"/>
    <p:sldId id="309" r:id="rId5"/>
    <p:sldId id="314" r:id="rId6"/>
    <p:sldId id="318" r:id="rId7"/>
    <p:sldId id="310" r:id="rId8"/>
    <p:sldId id="317" r:id="rId9"/>
    <p:sldId id="312" r:id="rId10"/>
    <p:sldId id="289" r:id="rId11"/>
  </p:sldIdLst>
  <p:sldSz cx="9144000" cy="6858000" type="screen4x3"/>
  <p:notesSz cx="6858000" cy="97107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3300"/>
    <a:srgbClr val="7D0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85582" autoAdjust="0"/>
  </p:normalViewPr>
  <p:slideViewPr>
    <p:cSldViewPr>
      <p:cViewPr varScale="1">
        <p:scale>
          <a:sx n="71" d="100"/>
          <a:sy n="71" d="100"/>
        </p:scale>
        <p:origin x="10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51D3EE7E-5BD8-4ED8-8C37-C96CB70AA273}" type="datetimeFigureOut">
              <a:rPr lang="en-US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13275"/>
            <a:ext cx="5486400" cy="436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233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2233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DA20EBCB-C865-4C5A-957A-B28F3EC96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94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096F5D-9B25-4B1D-B998-DCA0AECAEB6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20EBCB-C865-4C5A-957A-B28F3EC9649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38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20EBCB-C865-4C5A-957A-B28F3EC9649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4DD5FF-0353-48D4-94E9-713A009423DA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3079470-D6B3-4D64-8407-36FBD31DA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40B3B-9A90-4332-A173-864FCA091C14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7444E-558D-48E6-896B-B782EA2F8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15080-7BF3-4F61-9202-980679EFD73E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B1EF2-F620-4DA7-B91A-E81F082C5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03543-D357-4CEC-93C1-20308129B586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650CF-0DCE-4700-A424-15549610F3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972EA-046C-48B9-B584-0DB1C41D003F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E09BC-00B3-4E91-999B-34E4998AC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BD73D-2D49-4213-9657-C1EFCBAB3136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E240C-9F86-4D2B-8D6F-D716F27A5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BE472-F9A2-41DA-ABEB-DA9615DFFF70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306F6-7018-4CEE-824F-F35F98267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9DC52-FA99-4993-9B5F-65785D023CDA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E908C-D8A7-4936-ADFA-9285E3A52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85FA3-4E7A-4D6B-B5AC-590576CEB68D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3CFF6-892D-4C6C-BF16-7CF68F58F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1F4B5-748E-46B4-9D12-6D19ABBDF8CC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3ECFE-849C-4A1E-B532-C6F177078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08370-B8B9-4B52-B9F8-78B4A60EA571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9C576-7980-45E9-B168-1B486E076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41A33-6B30-491F-99DC-FDD968B6311C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17621-EBFF-4405-8E55-3AC044FDE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76C5C-7612-4551-8EEF-230DA4E26052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0FAC2-4DA8-4D37-98EC-050EF7A4A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D60E3-4EB6-4190-8C1A-5856DD458ABE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369C1-7D57-4BD5-81C8-F5F2822DA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8A610-832A-4D50-B9B9-9C91487F8678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8F385-7480-4744-B1A7-C8855C1E9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F3262-113A-48E3-8514-88B4FD8E05BD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9B8FA69-62DF-4CA7-A015-2FFCEF23F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C6BC447-9162-46D1-9297-A101FB0039D7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A8C5BDF-0021-4B6F-B2C6-5DC4801CF6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2A93C95-4788-47B5-8809-5408B23807AD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96C0282-BFC0-4611-86CB-5956903E1B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BB001-C3C7-48C1-BF4B-0F1F2FFF0D31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19E3D-126B-4606-AADF-89F8F4144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77737-2F97-4883-95AC-B2F3B40E3323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3EC2BC2-6904-4431-B5EB-C8E6B8A07F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B0D89-CCE4-4724-B766-756C857C4E94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8839A-3597-4B47-9D2D-B4C37D886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289FA78-A90E-4C4A-94BC-9399E0AD6198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EFB7D6E0-8E95-4BC9-B55C-31374EDF0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4175047F-24DA-4AB4-90C8-D55B6B7333C4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722E2C1-29AF-49D2-9F80-1B6E7179B7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73" r:id="rId2"/>
    <p:sldLayoutId id="2147484289" r:id="rId3"/>
    <p:sldLayoutId id="2147484290" r:id="rId4"/>
    <p:sldLayoutId id="2147484291" r:id="rId5"/>
    <p:sldLayoutId id="2147484274" r:id="rId6"/>
    <p:sldLayoutId id="2147484292" r:id="rId7"/>
    <p:sldLayoutId id="2147484275" r:id="rId8"/>
    <p:sldLayoutId id="2147484293" r:id="rId9"/>
    <p:sldLayoutId id="2147484276" r:id="rId10"/>
    <p:sldLayoutId id="2147484294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9BBB59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8064A2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8649F581-9F3F-43C9-8026-25C2CA182C39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9D231470-7659-4DAE-A90D-5F5188404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382000" cy="51054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ea typeface="SimSun-ExtB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ea typeface="SimSun-ExtB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ea typeface="SimSun-ExtB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ea typeface="SimSun-ExtB" pitchFamily="49" charset="-122"/>
                <a:cs typeface="Times New Roman" panose="02020603050405020304" pitchFamily="18" charset="0"/>
              </a:rPr>
              <a:t>PESTICIDE SPRINKLER WITH IOT BASED SECURITY 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eaLnBrk="1" hangingPunct="1"/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eaLnBrk="1" hangingPunct="1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eaLnBrk="1" hangingPunct="1"/>
            <a:r>
              <a:rPr lang="nl-NL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Bhoomika C P 				4GW19EE005</a:t>
            </a:r>
          </a:p>
          <a:p>
            <a:pPr eaLnBrk="1" hangingPunct="1"/>
            <a:r>
              <a:rPr lang="nl-NL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Prakruthi K N				4GW19EE026</a:t>
            </a:r>
          </a:p>
          <a:p>
            <a:pPr eaLnBrk="1" hangingPunct="1"/>
            <a:r>
              <a:rPr lang="nl-NL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Rakshitha G				4GW19EE030</a:t>
            </a:r>
          </a:p>
          <a:p>
            <a:pPr eaLnBrk="1" hangingPunct="1"/>
            <a:r>
              <a:rPr lang="nl-NL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Vidyashree K 				4GW19EE041</a:t>
            </a:r>
          </a:p>
          <a:p>
            <a:pPr eaLnBrk="1" hangingPunct="1"/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 the Guidance of</a:t>
            </a:r>
          </a:p>
          <a:p>
            <a:pPr eaLnBrk="1" hangingPunct="1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Smt. SHILPASHRI V N</a:t>
            </a:r>
          </a:p>
          <a:p>
            <a:pPr eaLnBrk="1" hangingPunct="1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pPr eaLnBrk="1" hangingPunct="1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Dept. of EEE, GSSSIETW,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Mysuru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 descr="E:\Shiva\VTU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142875"/>
            <a:ext cx="1063625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 l="24840" t="24718" r="24359" b="51387"/>
          <a:stretch>
            <a:fillRect/>
          </a:stretch>
        </p:blipFill>
        <p:spPr bwMode="auto">
          <a:xfrm>
            <a:off x="228600" y="152400"/>
            <a:ext cx="769467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3025" y="1732424"/>
            <a:ext cx="8915400" cy="5386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00" dirty="0">
              <a:solidFill>
                <a:schemeClr val="accent2"/>
              </a:solidFill>
            </a:endParaRPr>
          </a:p>
          <a:p>
            <a:pPr algn="ctr"/>
            <a:r>
              <a:rPr lang="en-US" sz="2600" dirty="0">
                <a:solidFill>
                  <a:srgbClr val="7030A0"/>
                </a:solidFill>
              </a:rPr>
              <a:t>Department of Electrical &amp; Electronics Engineering </a:t>
            </a:r>
          </a:p>
          <a:p>
            <a:pPr algn="ctr"/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Phase –II (18EEP83)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I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</a:t>
            </a:r>
          </a:p>
          <a:p>
            <a:pPr algn="ctr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7912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7030A0"/>
                </a:solidFill>
              </a:rPr>
              <a:t>SUMMARY OF PHASE-1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19336" y="1659139"/>
            <a:ext cx="8229600" cy="4876800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phase-1 progress 1&amp;2 we discussed about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Scope of the project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Block diagram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Components used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AA7DFF6-333B-4BC3-9ED8-A2C6366FB98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1269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fld id="{56912373-4F29-4219-81B5-5C411B863A47}" type="datetime1">
              <a:rPr lang="en-US" smtClean="0">
                <a:latin typeface="Arial" charset="0"/>
              </a:rPr>
              <a:pPr algn="r"/>
              <a:t>3/10/2023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8" y="128588"/>
            <a:ext cx="8153400" cy="9906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HARDWARE COMPONENTS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4395FE3-27EB-1F91-DDEA-D8F110F6B818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67107537"/>
              </p:ext>
            </p:extLst>
          </p:nvPr>
        </p:nvGraphicFramePr>
        <p:xfrm>
          <a:off x="1470212" y="1900518"/>
          <a:ext cx="5497592" cy="318352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{16D9F66E-5EB9-4882-86FB-DCBF35E3C3E4}</a:tableStyleId>
              </a:tblPr>
              <a:tblGrid>
                <a:gridCol w="659256">
                  <a:extLst>
                    <a:ext uri="{9D8B030D-6E8A-4147-A177-3AD203B41FA5}">
                      <a16:colId xmlns:a16="http://schemas.microsoft.com/office/drawing/2014/main" val="305960394"/>
                    </a:ext>
                  </a:extLst>
                </a:gridCol>
                <a:gridCol w="1685608">
                  <a:extLst>
                    <a:ext uri="{9D8B030D-6E8A-4147-A177-3AD203B41FA5}">
                      <a16:colId xmlns:a16="http://schemas.microsoft.com/office/drawing/2014/main" val="2949697250"/>
                    </a:ext>
                  </a:extLst>
                </a:gridCol>
                <a:gridCol w="1479496">
                  <a:extLst>
                    <a:ext uri="{9D8B030D-6E8A-4147-A177-3AD203B41FA5}">
                      <a16:colId xmlns:a16="http://schemas.microsoft.com/office/drawing/2014/main" val="289447635"/>
                    </a:ext>
                  </a:extLst>
                </a:gridCol>
                <a:gridCol w="1673232">
                  <a:extLst>
                    <a:ext uri="{9D8B030D-6E8A-4147-A177-3AD203B41FA5}">
                      <a16:colId xmlns:a16="http://schemas.microsoft.com/office/drawing/2014/main" val="4001313385"/>
                    </a:ext>
                  </a:extLst>
                </a:gridCol>
              </a:tblGrid>
              <a:tr h="520370">
                <a:tc>
                  <a:txBody>
                    <a:bodyPr/>
                    <a:lstStyle/>
                    <a:p>
                      <a:pPr marL="57785" marR="5778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SL.NO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1365"/>
                        </a:lnSpc>
                      </a:pPr>
                      <a:r>
                        <a:rPr lang="en-US" sz="1200" dirty="0">
                          <a:effectLst/>
                        </a:rPr>
                        <a:t>COMPONENT</a:t>
                      </a:r>
                      <a:r>
                        <a:rPr lang="en-US" sz="1200" spc="-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63500" algn="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SPECIFICATION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5110" marR="23876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</a:t>
                      </a:r>
                      <a:r>
                        <a:rPr lang="en-US" sz="1200" spc="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OF</a:t>
                      </a:r>
                      <a:endParaRPr lang="en-IN" sz="1100">
                        <a:effectLst/>
                      </a:endParaRPr>
                    </a:p>
                    <a:p>
                      <a:pPr marL="245110" marR="239395" algn="ctr">
                        <a:lnSpc>
                          <a:spcPts val="134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COMPONENT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613404"/>
                  </a:ext>
                </a:extLst>
              </a:tr>
              <a:tr h="378221">
                <a:tc>
                  <a:txBody>
                    <a:bodyPr/>
                    <a:lstStyle/>
                    <a:p>
                      <a:pPr marL="57785" marR="4826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40"/>
                        </a:lnSpc>
                      </a:pPr>
                      <a:r>
                        <a:rPr lang="en-US" sz="1200" dirty="0">
                          <a:effectLst/>
                        </a:rPr>
                        <a:t>Arduino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Board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1340"/>
                        </a:lnSpc>
                      </a:pPr>
                      <a:r>
                        <a:rPr lang="en-US" sz="1200">
                          <a:effectLst/>
                        </a:rPr>
                        <a:t>Atmega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2560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718185" algn="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830090"/>
                  </a:ext>
                </a:extLst>
              </a:tr>
              <a:tr h="378221">
                <a:tc>
                  <a:txBody>
                    <a:bodyPr/>
                    <a:lstStyle/>
                    <a:p>
                      <a:pPr marL="57785" marR="4826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40"/>
                        </a:lnSpc>
                      </a:pPr>
                      <a:r>
                        <a:rPr lang="en-US" sz="1200">
                          <a:effectLst/>
                        </a:rPr>
                        <a:t>PIR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ts val="1340"/>
                        </a:lnSpc>
                      </a:pPr>
                      <a:r>
                        <a:rPr lang="en-US" sz="1200">
                          <a:effectLst/>
                        </a:rPr>
                        <a:t>Infrared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sensor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718185" algn="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429531"/>
                  </a:ext>
                </a:extLst>
              </a:tr>
              <a:tr h="299668">
                <a:tc>
                  <a:txBody>
                    <a:bodyPr/>
                    <a:lstStyle/>
                    <a:p>
                      <a:pPr marL="57785" marR="4826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40"/>
                        </a:lnSpc>
                      </a:pPr>
                      <a:r>
                        <a:rPr lang="en-US" sz="1200">
                          <a:effectLst/>
                        </a:rPr>
                        <a:t>CAR kit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7970" marR="259715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---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718185" algn="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358988"/>
                  </a:ext>
                </a:extLst>
              </a:tr>
              <a:tr h="378221">
                <a:tc>
                  <a:txBody>
                    <a:bodyPr/>
                    <a:lstStyle/>
                    <a:p>
                      <a:pPr marL="57785" marR="4826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200">
                          <a:effectLst/>
                        </a:rPr>
                        <a:t>DC motor 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ts val="1340"/>
                        </a:lnSpc>
                      </a:pPr>
                      <a:r>
                        <a:rPr lang="en-US" sz="1200">
                          <a:effectLst/>
                        </a:rPr>
                        <a:t>ESP8266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718185" algn="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877450"/>
                  </a:ext>
                </a:extLst>
              </a:tr>
              <a:tr h="435682">
                <a:tc>
                  <a:txBody>
                    <a:bodyPr/>
                    <a:lstStyle/>
                    <a:p>
                      <a:pPr marL="57785" marR="4826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200">
                          <a:effectLst/>
                        </a:rPr>
                        <a:t>LN298N Motordrivers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7970" marR="260350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718185" algn="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30559"/>
                  </a:ext>
                </a:extLst>
              </a:tr>
              <a:tr h="414922">
                <a:tc>
                  <a:txBody>
                    <a:bodyPr/>
                    <a:lstStyle/>
                    <a:p>
                      <a:pPr marL="57785" marR="4826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40"/>
                        </a:lnSpc>
                      </a:pPr>
                      <a:r>
                        <a:rPr lang="en-US" sz="1200">
                          <a:effectLst/>
                        </a:rPr>
                        <a:t>FTDI Module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113030" algn="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SPST</a:t>
                      </a:r>
                      <a:r>
                        <a:rPr lang="en-US" sz="1200" spc="-2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reset</a:t>
                      </a:r>
                      <a:r>
                        <a:rPr lang="en-US" sz="1200" spc="-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switch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718185" algn="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528853"/>
                  </a:ext>
                </a:extLst>
              </a:tr>
              <a:tr h="378221">
                <a:tc>
                  <a:txBody>
                    <a:bodyPr/>
                    <a:lstStyle/>
                    <a:p>
                      <a:pPr marL="57785" marR="4826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07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40"/>
                        </a:lnSpc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Jumpers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ts val="1340"/>
                        </a:lnSpc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DS18B20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718185" algn="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02477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741A33-6B30-491F-99DC-FDD968B6311C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1D17621-EBFF-4405-8E55-3AC044FDE72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0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D7CC-86EE-7A2A-4364-64A14651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1A88E-3398-64B2-C52D-EE0FF9B9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741A33-6B30-491F-99DC-FDD968B6311C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2E471-0497-1036-96F5-4928BF15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1D17621-EBFF-4405-8E55-3AC044FDE72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image15.jpeg" descr="Mini Piezo Buzzer">
            <a:extLst>
              <a:ext uri="{FF2B5EF4-FFF2-40B4-BE49-F238E27FC236}">
                <a16:creationId xmlns:a16="http://schemas.microsoft.com/office/drawing/2014/main" id="{AAB18323-B584-97B4-DD2B-4F48C7AFCB6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560801"/>
            <a:ext cx="2304256" cy="2129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468176-6B8C-69AA-3637-4C4ECCAA60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636" t="20952" r="15216" b="32619"/>
          <a:stretch>
            <a:fillRect/>
          </a:stretch>
        </p:blipFill>
        <p:spPr>
          <a:xfrm>
            <a:off x="251393" y="4026872"/>
            <a:ext cx="2360295" cy="1872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BA32DB-7DFC-AB2C-4C7C-DC9F53B53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907" y="1595546"/>
            <a:ext cx="2068830" cy="17821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453EF3-16E7-1165-CCC7-A52EB1A48252}"/>
              </a:ext>
            </a:extLst>
          </p:cNvPr>
          <p:cNvSpPr txBox="1"/>
          <p:nvPr/>
        </p:nvSpPr>
        <p:spPr>
          <a:xfrm>
            <a:off x="701824" y="3185217"/>
            <a:ext cx="1205880" cy="385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5"/>
              </a:spcBef>
              <a:tabLst>
                <a:tab pos="702945" algn="l"/>
              </a:tabLst>
            </a:pPr>
            <a:r>
              <a:rPr lang="id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UZZER</a:t>
            </a:r>
            <a:endParaRPr lang="en-IN" sz="1600" b="1" dirty="0"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CA71EF-04D3-A9F1-CF1C-1421AFF25405}"/>
              </a:ext>
            </a:extLst>
          </p:cNvPr>
          <p:cNvSpPr txBox="1"/>
          <p:nvPr/>
        </p:nvSpPr>
        <p:spPr>
          <a:xfrm>
            <a:off x="756592" y="5935436"/>
            <a:ext cx="1349896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690"/>
              </a:spcBef>
              <a:spcAft>
                <a:spcPts val="1000"/>
              </a:spcAft>
              <a:tabLst>
                <a:tab pos="482600" algn="l"/>
                <a:tab pos="4832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 KIT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57C400-320C-2C0E-6304-3EA271B53501}"/>
              </a:ext>
            </a:extLst>
          </p:cNvPr>
          <p:cNvSpPr txBox="1"/>
          <p:nvPr/>
        </p:nvSpPr>
        <p:spPr>
          <a:xfrm>
            <a:off x="3486916" y="3185217"/>
            <a:ext cx="2574032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690"/>
              </a:spcBef>
              <a:spcAft>
                <a:spcPts val="1000"/>
              </a:spcAft>
              <a:tabLst>
                <a:tab pos="482600" algn="l"/>
                <a:tab pos="4832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PIR SENSORS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35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A870-17BD-82C0-C650-871EDCF2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34C1D-82CD-F5D6-436C-5E3706A6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741A33-6B30-491F-99DC-FDD968B6311C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FE20-E852-AF55-3A5D-845626F8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1D17621-EBFF-4405-8E55-3AC044FDE72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ECB260-B0C6-4616-FEC6-DEE1A735077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539927"/>
            <a:ext cx="3645182" cy="35569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D22520-223F-73C0-07AB-55A8B4F84EB8}"/>
              </a:ext>
            </a:extLst>
          </p:cNvPr>
          <p:cNvSpPr txBox="1"/>
          <p:nvPr/>
        </p:nvSpPr>
        <p:spPr>
          <a:xfrm>
            <a:off x="971600" y="5318073"/>
            <a:ext cx="3168352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  <a:tabLst>
                <a:tab pos="71374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LN298 MOTOR DRIVER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1A04F-96CC-2AFA-392D-2C8A1D69274C}"/>
              </a:ext>
            </a:extLst>
          </p:cNvPr>
          <p:cNvSpPr txBox="1"/>
          <p:nvPr/>
        </p:nvSpPr>
        <p:spPr>
          <a:xfrm>
            <a:off x="4189875" y="1702916"/>
            <a:ext cx="4572000" cy="3615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  <a:tabLst>
                <a:tab pos="71374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 &amp; Specifications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71374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 Model: L298N 2A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71374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 Chip: Double H Bridge L298N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71374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Motor Supply Voltage (Maximum): 46V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71374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Motor Supply Current (Maximum): 2A                                    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71374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 Voltage: 5-35V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71374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 Current:2A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71374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Power (W): 25W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78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83776"/>
            <a:ext cx="8153400" cy="990600"/>
          </a:xfrm>
        </p:spPr>
        <p:txBody>
          <a:bodyPr/>
          <a:lstStyle/>
          <a:p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741A33-6B30-491F-99DC-FDD968B6311C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1D17621-EBFF-4405-8E55-3AC044FDE72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DCE060-132C-A2DE-ABDC-6DFB38FF593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689348" y="1988840"/>
            <a:ext cx="4289211" cy="34738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899EC8-1D0F-8C3E-7210-AEC06D1ABCB0}"/>
              </a:ext>
            </a:extLst>
          </p:cNvPr>
          <p:cNvSpPr txBox="1"/>
          <p:nvPr/>
        </p:nvSpPr>
        <p:spPr>
          <a:xfrm>
            <a:off x="165441" y="1533991"/>
            <a:ext cx="4406559" cy="5432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I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id-ID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r>
              <a:rPr lang="id-ID" sz="2400" b="1" i="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id-ID" sz="2400" b="1" i="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en-IN" sz="2400" b="1" i="1" dirty="0"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765"/>
              </a:spcBef>
              <a:spcAft>
                <a:spcPts val="1000"/>
              </a:spcAft>
              <a:buSzPts val="1200"/>
              <a:buFont typeface="Symbol" panose="05050102010706020507" pitchFamily="18" charset="2"/>
              <a:buChar char=""/>
              <a:tabLst>
                <a:tab pos="711200" algn="l"/>
                <a:tab pos="711835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id-ID" sz="18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operating</a:t>
            </a:r>
            <a:r>
              <a:rPr lang="id-ID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voltage is</a:t>
            </a:r>
            <a:r>
              <a:rPr lang="id-ID" sz="18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5V.</a:t>
            </a:r>
            <a:endParaRPr lang="en-IN" sz="16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spcBef>
                <a:spcPts val="690"/>
              </a:spcBef>
              <a:spcAft>
                <a:spcPts val="1000"/>
              </a:spcAft>
              <a:buSzPts val="1200"/>
              <a:buFont typeface="Symbol" panose="05050102010706020507" pitchFamily="18" charset="2"/>
              <a:buChar char=""/>
              <a:tabLst>
                <a:tab pos="711200" algn="l"/>
                <a:tab pos="711835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id-ID" sz="18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recommended</a:t>
            </a:r>
            <a:r>
              <a:rPr lang="id-ID" sz="1800" spc="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input</a:t>
            </a:r>
            <a:r>
              <a:rPr lang="id-ID" sz="1800" spc="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voltage</a:t>
            </a:r>
            <a:r>
              <a:rPr lang="id-ID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will</a:t>
            </a:r>
            <a:r>
              <a:rPr lang="id-ID" sz="1800" spc="-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range</a:t>
            </a:r>
            <a:r>
              <a:rPr lang="id-ID" sz="1800" spc="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from</a:t>
            </a:r>
            <a:r>
              <a:rPr lang="id-ID" sz="1800" spc="-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7v</a:t>
            </a:r>
            <a:r>
              <a:rPr lang="id-ID" sz="18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id-ID" sz="1800" spc="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12V.</a:t>
            </a:r>
            <a:endParaRPr lang="en-IN" sz="16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spcBef>
                <a:spcPts val="695"/>
              </a:spcBef>
              <a:spcAft>
                <a:spcPts val="1000"/>
              </a:spcAft>
              <a:buSzPts val="1200"/>
              <a:buFont typeface="Symbol" panose="05050102010706020507" pitchFamily="18" charset="2"/>
              <a:buChar char=""/>
              <a:tabLst>
                <a:tab pos="711200" algn="l"/>
                <a:tab pos="711835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id-ID" sz="1800" spc="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input</a:t>
            </a:r>
            <a:r>
              <a:rPr lang="id-ID" sz="1800" spc="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voltage</a:t>
            </a:r>
            <a:r>
              <a:rPr lang="id-ID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ranges from</a:t>
            </a:r>
            <a:r>
              <a:rPr lang="id-ID" sz="1800" spc="-4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6v</a:t>
            </a:r>
            <a:r>
              <a:rPr lang="id-ID" sz="1800" spc="-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id-ID" sz="1800" spc="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20V.</a:t>
            </a:r>
            <a:endParaRPr lang="en-IN" sz="16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spcBef>
                <a:spcPts val="690"/>
              </a:spcBef>
              <a:spcAft>
                <a:spcPts val="1000"/>
              </a:spcAft>
              <a:buSzPts val="1200"/>
              <a:buFont typeface="Symbol" panose="05050102010706020507" pitchFamily="18" charset="2"/>
              <a:buChar char=""/>
              <a:tabLst>
                <a:tab pos="711200" algn="l"/>
                <a:tab pos="711835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Digital</a:t>
            </a:r>
            <a:r>
              <a:rPr lang="id-ID" sz="18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input/output pins</a:t>
            </a:r>
            <a:r>
              <a:rPr lang="id-ID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are 14.</a:t>
            </a:r>
            <a:endParaRPr lang="en-IN" sz="16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spcBef>
                <a:spcPts val="685"/>
              </a:spcBef>
              <a:spcAft>
                <a:spcPts val="1000"/>
              </a:spcAft>
              <a:buSzPts val="1200"/>
              <a:buFont typeface="Symbol" panose="05050102010706020507" pitchFamily="18" charset="2"/>
              <a:buChar char=""/>
              <a:tabLst>
                <a:tab pos="711200" algn="l"/>
                <a:tab pos="711835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Analog</a:t>
            </a:r>
            <a:r>
              <a:rPr lang="id-ID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i/p</a:t>
            </a:r>
            <a:r>
              <a:rPr lang="id-ID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pins</a:t>
            </a:r>
            <a:r>
              <a:rPr lang="id-ID" sz="1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are</a:t>
            </a:r>
            <a:r>
              <a:rPr lang="id-ID" sz="18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6.</a:t>
            </a:r>
            <a:endParaRPr lang="en-IN" sz="16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spcBef>
                <a:spcPts val="690"/>
              </a:spcBef>
              <a:spcAft>
                <a:spcPts val="1000"/>
              </a:spcAft>
              <a:buSzPts val="1200"/>
              <a:buFont typeface="Symbol" panose="05050102010706020507" pitchFamily="18" charset="2"/>
              <a:buChar char=""/>
              <a:tabLst>
                <a:tab pos="711200" algn="l"/>
                <a:tab pos="711835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DC</a:t>
            </a:r>
            <a:r>
              <a:rPr lang="id-ID" sz="18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Current</a:t>
            </a:r>
            <a:r>
              <a:rPr lang="id-ID" sz="1800" spc="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id-ID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each</a:t>
            </a:r>
            <a:r>
              <a:rPr lang="id-ID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input/output</a:t>
            </a:r>
            <a:r>
              <a:rPr lang="id-ID" sz="18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pin</a:t>
            </a:r>
            <a:r>
              <a:rPr lang="id-ID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id-ID" sz="1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40</a:t>
            </a:r>
            <a:r>
              <a:rPr lang="id-ID" sz="1800" spc="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mA.</a:t>
            </a:r>
            <a:endParaRPr lang="en-IN" sz="16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spcBef>
                <a:spcPts val="670"/>
              </a:spcBef>
              <a:spcAft>
                <a:spcPts val="1000"/>
              </a:spcAft>
              <a:buSzPts val="1200"/>
              <a:buFont typeface="Symbol" panose="05050102010706020507" pitchFamily="18" charset="2"/>
              <a:buChar char=""/>
              <a:tabLst>
                <a:tab pos="711200" algn="l"/>
                <a:tab pos="711835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DC</a:t>
            </a:r>
            <a:r>
              <a:rPr lang="id-ID" sz="1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Current</a:t>
            </a:r>
            <a:r>
              <a:rPr lang="id-ID" sz="1800" spc="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id-ID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3.3V</a:t>
            </a:r>
            <a:r>
              <a:rPr lang="id-ID" sz="18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Pin</a:t>
            </a:r>
            <a:r>
              <a:rPr lang="id-ID" sz="1800" spc="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id-ID" sz="1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50</a:t>
            </a:r>
            <a:r>
              <a:rPr lang="id-ID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mA.</a:t>
            </a:r>
            <a:endParaRPr lang="en-IN" sz="16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spcBef>
                <a:spcPts val="670"/>
              </a:spcBef>
              <a:spcAft>
                <a:spcPts val="1000"/>
              </a:spcAft>
              <a:buSzPts val="1200"/>
              <a:buFont typeface="Symbol" panose="05050102010706020507" pitchFamily="18" charset="2"/>
              <a:buChar char=""/>
              <a:tabLst>
                <a:tab pos="711200" algn="l"/>
                <a:tab pos="711835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Flash</a:t>
            </a:r>
            <a:r>
              <a:rPr lang="id-ID" sz="1800" spc="-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Memory</a:t>
            </a:r>
            <a:r>
              <a:rPr lang="id-ID" sz="18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id-ID" sz="18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32</a:t>
            </a:r>
            <a:r>
              <a:rPr lang="id-ID" sz="1800" spc="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KB.</a:t>
            </a:r>
            <a:endParaRPr lang="en-IN" sz="16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algn="just">
              <a:lnSpc>
                <a:spcPct val="115000"/>
              </a:lnSpc>
              <a:spcBef>
                <a:spcPts val="670"/>
              </a:spcBef>
              <a:spcAft>
                <a:spcPts val="1000"/>
              </a:spcAft>
              <a:tabLst>
                <a:tab pos="711200" algn="l"/>
                <a:tab pos="7118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87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4729-35A2-2603-AAED-B7B19400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CC98F-D26F-8BC1-0889-4949452247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BF79A-637F-309D-C421-2792281F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741A33-6B30-491F-99DC-FDD968B6311C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893B6-FEA7-90F6-E140-63A8BD3D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1D17621-EBFF-4405-8E55-3AC044FDE72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9B1D8-5E83-8D83-3B15-FACA9C88C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14538"/>
            <a:ext cx="554461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9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8E8F-5285-6BAE-C154-096AE500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REVIEW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A5D3E-636F-9CA0-3260-1571D95A861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for SPP Karnataka State Council for Science and Technology (KSCST) 46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series.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 for Shakthistavar-2023 Virtual Project Exhibition organized by Department of Electrical &amp; Electronics engineering in association with IEEE power .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is in under process.</a:t>
            </a:r>
          </a:p>
          <a:p>
            <a:pPr marL="0" indent="0" algn="just">
              <a:buClr>
                <a:srgbClr val="000000"/>
              </a:buClr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8C2AA-C9CE-1AC9-D1FD-A2F49B14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741A33-6B30-491F-99DC-FDD968B6311C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A56C0-96D3-DFA1-7118-9CE7E311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1D17621-EBFF-4405-8E55-3AC044FDE72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7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endParaRPr lang="en-US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US"/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fld id="{44C36B6D-A631-48E4-9012-63C252C7982F}" type="datetime1">
              <a:rPr lang="en-US" smtClean="0">
                <a:latin typeface="Arial" charset="0"/>
              </a:rPr>
              <a:pPr algn="r"/>
              <a:t>3/10/2023</a:t>
            </a:fld>
            <a:endParaRPr lang="en-US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F7A7914-BF9D-4F84-B8E1-B60B17539C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2534" name="Picture 2" descr="C:\Documents and Settings\Gajendra Deshpande\Desktop\thank-you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63" y="-304800"/>
            <a:ext cx="9075737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7039</TotalTime>
  <Words>334</Words>
  <Application>Microsoft Office PowerPoint</Application>
  <PresentationFormat>On-screen Show (4:3)</PresentationFormat>
  <Paragraphs>117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Cambria</vt:lpstr>
      <vt:lpstr>Symbol</vt:lpstr>
      <vt:lpstr>Times New Roman</vt:lpstr>
      <vt:lpstr>Tw Cen MT</vt:lpstr>
      <vt:lpstr>Wingdings</vt:lpstr>
      <vt:lpstr>Wingdings 2</vt:lpstr>
      <vt:lpstr>Median</vt:lpstr>
      <vt:lpstr>Office Theme</vt:lpstr>
      <vt:lpstr>PowerPoint Presentation</vt:lpstr>
      <vt:lpstr>SUMMARY OF PHASE-1</vt:lpstr>
      <vt:lpstr>HARDWARE COMPONENTS</vt:lpstr>
      <vt:lpstr>PowerPoint Presentation</vt:lpstr>
      <vt:lpstr>PowerPoint Presentation</vt:lpstr>
      <vt:lpstr>PowerPoint Presentation</vt:lpstr>
      <vt:lpstr>PowerPoint Presentation</vt:lpstr>
      <vt:lpstr>REVIEW PAPERS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Prakruthi K N</cp:lastModifiedBy>
  <cp:revision>449</cp:revision>
  <cp:lastPrinted>1601-01-01T00:00:00Z</cp:lastPrinted>
  <dcterms:created xsi:type="dcterms:W3CDTF">1601-01-01T00:00:00Z</dcterms:created>
  <dcterms:modified xsi:type="dcterms:W3CDTF">2023-03-10T05:44:08Z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