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  <p:sldMasterId id="2147484254" r:id="rId2"/>
  </p:sldMasterIdLst>
  <p:notesMasterIdLst>
    <p:notesMasterId r:id="rId12"/>
  </p:notesMasterIdLst>
  <p:sldIdLst>
    <p:sldId id="297" r:id="rId3"/>
    <p:sldId id="258" r:id="rId4"/>
    <p:sldId id="308" r:id="rId5"/>
    <p:sldId id="310" r:id="rId6"/>
    <p:sldId id="313" r:id="rId7"/>
    <p:sldId id="309" r:id="rId8"/>
    <p:sldId id="311" r:id="rId9"/>
    <p:sldId id="312" r:id="rId10"/>
    <p:sldId id="289" r:id="rId11"/>
  </p:sldIdLst>
  <p:sldSz cx="9144000" cy="6858000" type="screen4x3"/>
  <p:notesSz cx="6858000" cy="9710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CC3300"/>
    <a:srgbClr val="7D0A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04" autoAdjust="0"/>
    <p:restoredTop sz="93728" autoAdjust="0"/>
  </p:normalViewPr>
  <p:slideViewPr>
    <p:cSldViewPr>
      <p:cViewPr varScale="1">
        <p:scale>
          <a:sx n="86" d="100"/>
          <a:sy n="86" d="100"/>
        </p:scale>
        <p:origin x="-8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02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1D3EE7E-5BD8-4ED8-8C37-C96CB70AA273}" type="datetimeFigureOut">
              <a:rPr lang="en-US"/>
              <a:pPr>
                <a:defRPr/>
              </a:pPr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13275"/>
            <a:ext cx="548640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A20EBCB-C865-4C5A-957A-B28F3EC96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096F5D-9B25-4B1D-B998-DCA0AECAEB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0EBCB-C865-4C5A-957A-B28F3EC9649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4DD5FF-0353-48D4-94E9-713A009423DA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3079470-D6B3-4D64-8407-36FBD31DA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0B3B-9A90-4332-A173-864FCA091C14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7444E-558D-48E6-896B-B782EA2F8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15080-7BF3-4F61-9202-980679EFD73E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B1EF2-F620-4DA7-B91A-E81F082C5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03543-D357-4CEC-93C1-20308129B586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650CF-0DCE-4700-A424-15549610F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972EA-046C-48B9-B584-0DB1C41D003F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E09BC-00B3-4E91-999B-34E4998AC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BD73D-2D49-4213-9657-C1EFCBAB3136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E240C-9F86-4D2B-8D6F-D716F27A5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BE472-F9A2-41DA-ABEB-DA9615DFFF70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06F6-7018-4CEE-824F-F35F98267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9DC52-FA99-4993-9B5F-65785D023CDA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908C-D8A7-4936-ADFA-9285E3A52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85FA3-4E7A-4D6B-B5AC-590576CEB68D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3CFF6-892D-4C6C-BF16-7CF68F58F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1F4B5-748E-46B4-9D12-6D19ABBDF8CC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3ECFE-849C-4A1E-B532-C6F177078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08370-B8B9-4B52-B9F8-78B4A60EA571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C576-7980-45E9-B168-1B486E076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17621-EBFF-4405-8E55-3AC044FD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76C5C-7612-4551-8EEF-230DA4E26052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FAC2-4DA8-4D37-98EC-050EF7A4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D60E3-4EB6-4190-8C1A-5856DD458ABE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69C1-7D57-4BD5-81C8-F5F2822DA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8A610-832A-4D50-B9B9-9C91487F8678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8F385-7480-4744-B1A7-C8855C1E9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F3262-113A-48E3-8514-88B4FD8E05BD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B8FA69-62DF-4CA7-A015-2FFCEF23F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C6BC447-9162-46D1-9297-A101FB0039D7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8C5BDF-0021-4B6F-B2C6-5DC4801CF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2A93C95-4788-47B5-8809-5408B23807AD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96C0282-BFC0-4611-86CB-5956903E1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BB001-C3C7-48C1-BF4B-0F1F2FFF0D31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19E3D-126B-4606-AADF-89F8F4144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77737-2F97-4883-95AC-B2F3B40E3323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3EC2BC2-6904-4431-B5EB-C8E6B8A07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B0D89-CCE4-4724-B766-756C857C4E94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8839A-3597-4B47-9D2D-B4C37D886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289FA78-A90E-4C4A-94BC-9399E0AD6198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FB7D6E0-8E95-4BC9-B55C-31374EDF0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175047F-24DA-4AB4-90C8-D55B6B7333C4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722E2C1-29AF-49D2-9F80-1B6E7179B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73" r:id="rId2"/>
    <p:sldLayoutId id="2147484289" r:id="rId3"/>
    <p:sldLayoutId id="2147484290" r:id="rId4"/>
    <p:sldLayoutId id="2147484291" r:id="rId5"/>
    <p:sldLayoutId id="2147484274" r:id="rId6"/>
    <p:sldLayoutId id="2147484292" r:id="rId7"/>
    <p:sldLayoutId id="2147484275" r:id="rId8"/>
    <p:sldLayoutId id="2147484293" r:id="rId9"/>
    <p:sldLayoutId id="2147484276" r:id="rId10"/>
    <p:sldLayoutId id="2147484294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8649F581-9F3F-43C9-8026-25C2CA182C39}" type="datetime1">
              <a:rPr lang="en-US" smtClean="0"/>
              <a:pPr>
                <a:defRPr/>
              </a:pPr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D231470-7659-4DAE-A90D-5F5188404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pPr eaLnBrk="1" hangingPunct="1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E:\Shiva\VTU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142875"/>
            <a:ext cx="1063625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81356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>
              <a:solidFill>
                <a:schemeClr val="accent2"/>
              </a:solidFill>
            </a:endParaRP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Department of Electrical &amp; Electronics Engineering </a:t>
            </a:r>
          </a:p>
        </p:txBody>
      </p:sp>
      <p:pic>
        <p:nvPicPr>
          <p:cNvPr id="7" name="Picture 6" descr="Letterhead NEW 1.jpg">
            <a:extLst>
              <a:ext uri="{FF2B5EF4-FFF2-40B4-BE49-F238E27FC236}">
                <a16:creationId xmlns:a16="http://schemas.microsoft.com/office/drawing/2014/main" xmlns="" id="{E71F6A72-8132-4915-937B-41B4406A29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200" y="48846"/>
            <a:ext cx="7848600" cy="165803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8F1D83E-F980-458F-A066-235C5BD816BD}"/>
              </a:ext>
            </a:extLst>
          </p:cNvPr>
          <p:cNvSpPr txBox="1">
            <a:spLocks/>
          </p:cNvSpPr>
          <p:nvPr/>
        </p:nvSpPr>
        <p:spPr bwMode="auto">
          <a:xfrm>
            <a:off x="457200" y="1465898"/>
            <a:ext cx="8001000" cy="410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Sun-ExtB" pitchFamily="49" charset="-122"/>
                <a:ea typeface="SimSun-ExtB" pitchFamily="49" charset="-122"/>
                <a:cs typeface="Times New Roman" pitchFamily="18" charset="0"/>
              </a:rPr>
              <a:t>Project Phase –II (18EEP83)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Sun-ExtB" pitchFamily="49" charset="-122"/>
                <a:ea typeface="SimSun-ExtB" pitchFamily="49" charset="-122"/>
                <a:cs typeface="Times New Roman" pitchFamily="18" charset="0"/>
              </a:rPr>
              <a:t>Progress 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Sun-ExtB" pitchFamily="49" charset="-122"/>
                <a:ea typeface="SimSun-ExtB" pitchFamily="49" charset="-122"/>
                <a:cs typeface="Times New Roman" pitchFamily="18" charset="0"/>
              </a:rPr>
              <a:t>PRESENTATION 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WIRELESS CHARGING SYSTEM FOR ELECTRIC VEHICLES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nl-NL" dirty="0">
                <a:latin typeface="Times New Roman" pitchFamily="18" charset="0"/>
                <a:cs typeface="Times New Roman" pitchFamily="18" charset="0"/>
              </a:rPr>
              <a:t>Harshitha L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				4GW19EE014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nl-NL" dirty="0">
                <a:latin typeface="Times New Roman" pitchFamily="18" charset="0"/>
                <a:cs typeface="Times New Roman" pitchFamily="18" charset="0"/>
              </a:rPr>
              <a:t>Nisarga B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	4GW19EE022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nl-NL" dirty="0">
                <a:latin typeface="Times New Roman" pitchFamily="18" charset="0"/>
                <a:cs typeface="Times New Roman" pitchFamily="18" charset="0"/>
              </a:rPr>
              <a:t>Nisarga M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	4GW19EE023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nl-NL" dirty="0">
                <a:latin typeface="Times New Roman" pitchFamily="18" charset="0"/>
                <a:cs typeface="Times New Roman" pitchFamily="18" charset="0"/>
              </a:rPr>
              <a:t>Sahana R K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	4GW19EE034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Under the Guidance of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Dr.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Jagadisha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Associate Professor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Dept. of EEE, GSSSIETW,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Mysuru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53400" cy="842946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PHASE-1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16063"/>
            <a:ext cx="8229600" cy="4876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phase-1 progress 1&amp;2 we discussed about reason for taking up this project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Scope of the project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Components used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AA7DFF6-333B-4BC3-9ED8-A2C6366FB9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269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dirty="0">
                <a:latin typeface="Arial" charset="0"/>
              </a:rPr>
              <a:t>10/03/2023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6F9A543-257A-D55C-92CC-BF9A6631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Implementation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294C2D8-2B49-4417-9B02-A6F619C5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10/03/2023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11C083-A05F-4E42-B9FA-F3203B30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4A19E3D-126B-4606-AADF-89F8F41446A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AD8B6A-0F27-EC51-8185-487FF02B47D8}"/>
              </a:ext>
            </a:extLst>
          </p:cNvPr>
          <p:cNvSpPr txBox="1"/>
          <p:nvPr/>
        </p:nvSpPr>
        <p:spPr>
          <a:xfrm>
            <a:off x="609600" y="1516063"/>
            <a:ext cx="7490792" cy="723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Implementation consists of two circuits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circuit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consists of Transmitter, Receiver, Battery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circuit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consists of Arduino Uno, RFID reader,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Relay unit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404963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FDBEE7-72E7-46B2-BA06-2A297DCD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10/03/2023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B64AAF-7935-4543-AC8B-46969AA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4A19E3D-126B-4606-AADF-89F8F41446A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758CA9-8D3B-45C1-B4F3-574E8CFC4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18" r="53638" b="38152"/>
          <a:stretch/>
        </p:blipFill>
        <p:spPr>
          <a:xfrm>
            <a:off x="3347864" y="1727424"/>
            <a:ext cx="2520280" cy="1701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984A9C8-DCCD-4328-A550-FA64A2ED39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0922" t="46226" b="-1"/>
          <a:stretch/>
        </p:blipFill>
        <p:spPr>
          <a:xfrm>
            <a:off x="609600" y="1727424"/>
            <a:ext cx="2232248" cy="117274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1D537652-040A-4C03-B699-ADF435B834F6}"/>
              </a:ext>
            </a:extLst>
          </p:cNvPr>
          <p:cNvSpPr/>
          <p:nvPr/>
        </p:nvSpPr>
        <p:spPr>
          <a:xfrm rot="16200000">
            <a:off x="2045349" y="3168821"/>
            <a:ext cx="708577" cy="119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40D1BAA8-0548-4854-94C6-727DDF200213}"/>
              </a:ext>
            </a:extLst>
          </p:cNvPr>
          <p:cNvSpPr/>
          <p:nvPr/>
        </p:nvSpPr>
        <p:spPr>
          <a:xfrm rot="16842838">
            <a:off x="110415" y="2786730"/>
            <a:ext cx="1479757" cy="120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9CCE7A8-4AAB-45AE-842E-B39E97453794}"/>
              </a:ext>
            </a:extLst>
          </p:cNvPr>
          <p:cNvSpPr txBox="1"/>
          <p:nvPr/>
        </p:nvSpPr>
        <p:spPr>
          <a:xfrm>
            <a:off x="395536" y="3259830"/>
            <a:ext cx="7482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module    Transmitter coil                   Battery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2B5A561-1206-4017-B98D-BB90EE4F0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61" t="40837" b="17073"/>
          <a:stretch/>
        </p:blipFill>
        <p:spPr>
          <a:xfrm>
            <a:off x="609600" y="4188937"/>
            <a:ext cx="1661144" cy="1406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2258948-B493-4166-9735-EF8293BC0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7" t="64995" r="51378" b="20558"/>
          <a:stretch/>
        </p:blipFill>
        <p:spPr>
          <a:xfrm>
            <a:off x="2948743" y="4188937"/>
            <a:ext cx="2376264" cy="14829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801B805-F3E3-4635-B460-4002E2432E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24600" b="29098"/>
          <a:stretch/>
        </p:blipFill>
        <p:spPr>
          <a:xfrm>
            <a:off x="6228184" y="4016536"/>
            <a:ext cx="1860376" cy="1532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92994AD-A138-4AEA-A0E4-354BD7E580D5}"/>
              </a:ext>
            </a:extLst>
          </p:cNvPr>
          <p:cNvSpPr txBox="1"/>
          <p:nvPr/>
        </p:nvSpPr>
        <p:spPr>
          <a:xfrm>
            <a:off x="680492" y="5734437"/>
            <a:ext cx="7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                         Bluetooth                                RFID reader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78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8429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10/03/2023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4A19E3D-126B-4606-AADF-89F8F41446A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26" name="AutoShape 2" descr="blob:https://web.whatsapp.com/75b7a4c5-35bd-46d0-985a-7fa4245b27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75b7a4c5-35bd-46d0-985a-7fa4245b27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blob:https://web.whatsapp.com/75b7a4c5-35bd-46d0-985a-7fa4245b27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blob:https://web.whatsapp.com/75b7a4c5-35bd-46d0-985a-7fa4245b27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c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214554"/>
            <a:ext cx="4214842" cy="2786082"/>
          </a:xfrm>
          <a:prstGeom prst="rect">
            <a:avLst/>
          </a:prstGeom>
        </p:spPr>
      </p:pic>
      <p:sp>
        <p:nvSpPr>
          <p:cNvPr id="1034" name="AutoShape 10" descr="blob:https://web.whatsapp.com/75b7a4c5-35bd-46d0-985a-7fa4245b27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sft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214554"/>
            <a:ext cx="4000528" cy="28575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C081CF-F3A0-1290-8227-9D8BE0B5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Software Implementation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3F7FCD-5F0E-BD10-B961-6B7A3826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10/03/2023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F611B3-4E57-39CC-1565-51E4B6EF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4A19E3D-126B-4606-AADF-89F8F41446A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5FC5F5-94B9-3A59-CED1-4E2E8706DAC0}"/>
              </a:ext>
            </a:extLst>
          </p:cNvPr>
          <p:cNvSpPr txBox="1"/>
          <p:nvPr/>
        </p:nvSpPr>
        <p:spPr>
          <a:xfrm>
            <a:off x="-1379984" y="134132"/>
            <a:ext cx="8229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                            Software Used: Arduino IDE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                            Language: Embedded (C++)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                            Purpose: Used to control the vehicle 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0AAF676-B6B9-4DB4-9CE4-705A7036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0"/>
            <a:ext cx="2201416" cy="18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C4235BB-A17E-460C-9ADF-322573A76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45" r="-303"/>
          <a:stretch/>
        </p:blipFill>
        <p:spPr>
          <a:xfrm>
            <a:off x="3211616" y="3395530"/>
            <a:ext cx="3868887" cy="180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ED56008-FF81-4BD7-A4D5-430E67920A52}"/>
              </a:ext>
            </a:extLst>
          </p:cNvPr>
          <p:cNvSpPr txBox="1"/>
          <p:nvPr/>
        </p:nvSpPr>
        <p:spPr>
          <a:xfrm>
            <a:off x="3974078" y="3739754"/>
            <a:ext cx="3487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Left                           Right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Forward                   Backward 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941CCD9-EB9E-4F17-9BA7-97F048B83EC8}"/>
              </a:ext>
            </a:extLst>
          </p:cNvPr>
          <p:cNvSpPr txBox="1"/>
          <p:nvPr/>
        </p:nvSpPr>
        <p:spPr>
          <a:xfrm>
            <a:off x="0" y="5337841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Bluetooth Electronics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9761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C3AEF-12F0-4D95-8B3F-AED345B4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896144"/>
          </a:xfrm>
        </p:spPr>
        <p:txBody>
          <a:bodyPr/>
          <a:lstStyle/>
          <a:p>
            <a:r>
              <a:rPr lang="en-US" dirty="0"/>
              <a:t>Activities Carried out During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854707-F191-43A8-824B-DB9F8D37DE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for SPP Karnataka State Council for Science and Technology (KSCST) 46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paper is communicating with journal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Shakthistavar-2023 Virtual Project Exhibition organized by Department of Electrical &amp; Electronics engineering in association with IEEE power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Srishti-2023 9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echnical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xhibition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Competition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data paper is in under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42296-0E2B-4789-BD32-A370AA91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357958"/>
            <a:ext cx="2667000" cy="25556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10</a:t>
            </a:r>
            <a:r>
              <a:rPr lang="en-US" dirty="0" smtClean="0"/>
              <a:t>/03/2023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8904AD-DB27-42D9-B9C7-0D0B6199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48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DE663-93DC-444E-97B1-5A537631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232648" cy="99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13C5F0-C28F-4BDA-8C7F-02A31C585A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model </a:t>
            </a:r>
          </a:p>
          <a:p>
            <a:pPr>
              <a:buClr>
                <a:srgbClr val="00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AD3898-F995-4FE4-B01A-238A74C4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10/03/2023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8A5312-D864-4E05-95B7-6A61ABB8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251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r>
              <a:rPr lang="en-US" dirty="0">
                <a:latin typeface="Arial" charset="0"/>
              </a:rPr>
              <a:t>10/03/2023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F7A7914-BF9D-4F84-B8E1-B60B17539C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2534" name="Picture 2" descr="C:\Documents and Settings\Gajendra Deshpande\Desktop\thank-you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3" y="0"/>
            <a:ext cx="9075737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6831</TotalTime>
  <Words>226</Words>
  <Application>Microsoft Office PowerPoint</Application>
  <PresentationFormat>On-screen Show (4:3)</PresentationFormat>
  <Paragraphs>89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Median</vt:lpstr>
      <vt:lpstr>Office Theme</vt:lpstr>
      <vt:lpstr>Slide 1</vt:lpstr>
      <vt:lpstr>SUMMARY OF PHASE-1  </vt:lpstr>
      <vt:lpstr>Hardware Implementation</vt:lpstr>
      <vt:lpstr>Slide 4</vt:lpstr>
      <vt:lpstr>Slide 5</vt:lpstr>
      <vt:lpstr>  Software Implementation</vt:lpstr>
      <vt:lpstr>Activities Carried out During Project</vt:lpstr>
      <vt:lpstr>Future Scope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422</cp:revision>
  <cp:lastPrinted>1601-01-01T00:00:00Z</cp:lastPrinted>
  <dcterms:created xsi:type="dcterms:W3CDTF">1601-01-01T00:00:00Z</dcterms:created>
  <dcterms:modified xsi:type="dcterms:W3CDTF">2023-03-09T17:37:52Z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