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2919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06D5-7309-4111-8EC6-78E127E03AB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B704-784B-4D19-AEC5-1607A97E5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7400" y="4419600"/>
            <a:ext cx="495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Project Guide</a:t>
            </a:r>
          </a:p>
          <a:p>
            <a:pPr algn="ctr"/>
            <a:r>
              <a:rPr lang="en-US" sz="3200" dirty="0" smtClean="0"/>
              <a:t>Team Members</a:t>
            </a:r>
            <a:endParaRPr lang="en-US" sz="3200" dirty="0" smtClean="0"/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College Name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7162800" cy="2209800"/>
          </a:xfrm>
          <a:solidFill>
            <a:srgbClr val="FFCC99"/>
          </a:solidFill>
        </p:spPr>
        <p:txBody>
          <a:bodyPr>
            <a:normAutofit fontScale="70000" lnSpcReduction="20000"/>
          </a:bodyPr>
          <a:lstStyle/>
          <a:p>
            <a:r>
              <a:rPr lang="en-US" sz="7600" dirty="0" smtClean="0">
                <a:solidFill>
                  <a:srgbClr val="2919F9"/>
                </a:solidFill>
                <a:latin typeface="Times New Roman" pitchFamily="18" charset="0"/>
                <a:cs typeface="Times New Roman" pitchFamily="18" charset="0"/>
              </a:rPr>
              <a:t>Shaktistaavara-2023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 Project Exhibition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Organized by </a:t>
            </a:r>
          </a:p>
          <a:p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GSSSIETW, Mysuru </a:t>
            </a:r>
          </a:p>
          <a:p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IEEE PES Chapter</a:t>
            </a:r>
          </a:p>
          <a:p>
            <a:endParaRPr lang="en-US" dirty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1447800" y="2819400"/>
            <a:ext cx="6400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I 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Title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s://lh6.googleusercontent.com/BwDvryJ5N-gFxQl6unyWi0zMhXFLua_jkeD3Tqf5H-kQrtwGoh-2WsKT9m5yTjCTk4ELjlhgGTACSxQw9VwYdN-GrPuhuMN2sPdgRpZl9nV3VtUJwUzm2JTVlW4_y5FlmbUaEB8EFDB0-rrp9I3lWj38ZQ=s2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381000"/>
            <a:ext cx="18288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2023-04-25T07:05:08Z</dcterms:created>
  <dcterms:modified xsi:type="dcterms:W3CDTF">2023-04-25T10:03:45Z</dcterms:modified>
</cp:coreProperties>
</file>