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54" r:id="rId1"/>
  </p:sldMasterIdLst>
  <p:notesMasterIdLst>
    <p:notesMasterId r:id="rId3"/>
  </p:notesMasterIdLst>
  <p:sldIdLst>
    <p:sldId id="297" r:id="rId2"/>
  </p:sldIdLst>
  <p:sldSz cx="9144000" cy="6858000" type="screen4x3"/>
  <p:notesSz cx="6858000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7D0A01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35" autoAdjust="0"/>
    <p:restoredTop sz="93651" autoAdjust="0"/>
  </p:normalViewPr>
  <p:slideViewPr>
    <p:cSldViewPr>
      <p:cViewPr>
        <p:scale>
          <a:sx n="66" d="100"/>
          <a:sy n="66" d="100"/>
        </p:scale>
        <p:origin x="-157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1D3EE7E-5BD8-4ED8-8C37-C96CB70AA273}" type="datetimeFigureOut">
              <a:rPr lang="en-US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A20EBCB-C865-4C5A-957A-B28F3EC96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096F5D-9B25-4B1D-B998-DCA0AECAEB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03543-D357-4CEC-93C1-20308129B586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650CF-0DCE-4700-A424-15549610F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D60E3-4EB6-4190-8C1A-5856DD458ABE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69C1-7D57-4BD5-81C8-F5F2822DA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8A610-832A-4D50-B9B9-9C91487F8678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8F385-7480-4744-B1A7-C8855C1E9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09BC-00B3-4E91-999B-34E4998AC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D73D-2D49-4213-9657-C1EFCBAB3136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E240C-9F86-4D2B-8D6F-D716F27A5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BE472-F9A2-41DA-ABEB-DA9615DFFF70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06F6-7018-4CEE-824F-F35F98267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9DC52-FA99-4993-9B5F-65785D023CDA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908C-D8A7-4936-ADFA-9285E3A52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5FA3-4E7A-4D6B-B5AC-590576CEB68D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3CFF6-892D-4C6C-BF16-7CF68F58F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1F4B5-748E-46B4-9D12-6D19ABBDF8CC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3ECFE-849C-4A1E-B532-C6F17707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8370-B8B9-4B52-B9F8-78B4A60EA571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C576-7980-45E9-B168-1B486E076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76C5C-7612-4551-8EEF-230DA4E26052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FAC2-4DA8-4D37-98EC-050EF7A4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649F581-9F3F-43C9-8026-25C2CA182C39}" type="datetime1">
              <a:rPr lang="en-US" smtClean="0"/>
              <a:pPr>
                <a:defRPr/>
              </a:pPr>
              <a:t>08-Mar-23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D231470-7659-4DAE-A90D-5F5188404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457200" y="16002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-ExtB" pitchFamily="49" charset="-122"/>
                <a:ea typeface="SimSun-ExtB" pitchFamily="49" charset="-122"/>
                <a:cs typeface="Times New Roman" pitchFamily="18" charset="0"/>
              </a:rPr>
              <a:t>Project Phase –II (18EEP83)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-ExtB" pitchFamily="49" charset="-122"/>
                <a:ea typeface="SimSun-ExtB" pitchFamily="49" charset="-122"/>
                <a:cs typeface="Times New Roman" pitchFamily="18" charset="0"/>
              </a:rPr>
              <a:t>Progress 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-ExtB" pitchFamily="49" charset="-122"/>
                <a:ea typeface="SimSun-ExtB" pitchFamily="49" charset="-122"/>
                <a:cs typeface="Times New Roman" pitchFamily="18" charset="0"/>
              </a:rPr>
              <a:t>PRESENTATION 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PROJECT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Student 1  				4GWXXEEXXX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Student 2 				4GWXXEEXXX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Student 3  				4GWXXEEXXX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Student 4 				4GWXXEEXXX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 the Guidance 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Dr./Sri/Smt. GUIDE NAME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Prof/Assistant/Associate Professor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Dept. of EEE, GSSSIETW,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Mysuru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5" name="Picture 3" descr="E:\Shiva\VTU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852588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0" y="1752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600" dirty="0" smtClean="0">
                <a:solidFill>
                  <a:srgbClr val="7030A0"/>
                </a:solidFill>
              </a:rPr>
              <a:t>Department of Electrical &amp; Electronics Engineering </a:t>
            </a:r>
            <a:endParaRPr lang="en-US" sz="2600" dirty="0">
              <a:solidFill>
                <a:srgbClr val="7030A0"/>
              </a:solidFill>
            </a:endParaRPr>
          </a:p>
        </p:txBody>
      </p:sp>
      <p:pic>
        <p:nvPicPr>
          <p:cNvPr id="17" name="Picture 16" descr="Letterhead NEW 1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8153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6094</TotalTime>
  <Words>23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Windows User</cp:lastModifiedBy>
  <cp:revision>403</cp:revision>
  <cp:lastPrinted>1601-01-01T00:00:00Z</cp:lastPrinted>
  <dcterms:created xsi:type="dcterms:W3CDTF">1601-01-01T00:00:00Z</dcterms:created>
  <dcterms:modified xsi:type="dcterms:W3CDTF">2023-03-08T08:19:23Z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