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86" r:id="rId5"/>
    <p:sldId id="289" r:id="rId6"/>
    <p:sldId id="288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5033" autoAdjust="0"/>
  </p:normalViewPr>
  <p:slideViewPr>
    <p:cSldViewPr snapToGrid="0">
      <p:cViewPr varScale="1">
        <p:scale>
          <a:sx n="69" d="100"/>
          <a:sy n="69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2849-E2A2-4683-89AF-AE110506F3E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F64CB-9816-46AC-80D7-E5D66C0D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9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59D8-E34A-3814-4C4C-C0D065038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4FC7A-60A6-4826-D6BA-42C0EA0F6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91AA-C481-CC5A-1C80-C369B594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CC64-C755-49A3-B178-0E9B618DD63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8805C-1611-E133-E9E6-900BFB6F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69FF-46A6-E365-7E69-CF8EDC18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B764-F943-4225-9C22-E66AD537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13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65CC-D8EF-F030-86A8-67C61BC8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37F18-5145-408B-5CA3-F3A3646C4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7638-D04F-A067-07B0-9175A466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CC64-C755-49A3-B178-0E9B618DD63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48C65-6C5C-0597-D4A6-CBF8C079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76BD-4CD1-E5BF-D743-CCCA9097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B764-F943-4225-9C22-E66AD537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49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0930E-0D6A-73CA-59A1-F3D82705E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D5760-4D3B-57DF-5E0B-B80F66D2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898DA-5A25-F327-FD1E-48F05856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CC64-C755-49A3-B178-0E9B618DD63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4123-F8B3-D753-B799-DBE8BB20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55B8-C0E1-90D7-C6A7-E0ED75A9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B764-F943-4225-9C22-E66AD537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99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5784-7DDC-DE15-919C-4A5AD9BF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D079-DB29-C625-333B-A43EBC1F1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D2B7F-6A40-8A3A-6620-B8C1B8BD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CC64-C755-49A3-B178-0E9B618DD63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FA645-16A4-E186-6D08-3D59BF2D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80C3-4F2F-7F48-DF90-9704368C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B764-F943-4225-9C22-E66AD537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61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BE68-0935-1A1D-78A5-F64D32F8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FD54B-B7CE-01DF-F008-58329B66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3BF7-9082-2CFD-7D12-8FCF224C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CC64-C755-49A3-B178-0E9B618DD63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9519-0C6E-C312-EE81-B46A91EB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4252-33E2-DE24-D924-95F35587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B764-F943-4225-9C22-E66AD537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46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245B-0042-9B5E-8198-EBB949DF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A1FD-5408-9395-711B-AF502C1E2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2737A-26A9-5CB2-2B79-D1273DD4F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1D1A4-DA45-FACA-8F8F-03DEC213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CC64-C755-49A3-B178-0E9B618DD63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6970D-1475-8A77-88E3-021500D6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46353-3E25-5E5F-B46A-6DCAB307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B764-F943-4225-9C22-E66AD537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7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839F-1EDE-2C7F-D5C6-7D01B30F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0EB67-4D19-1048-3DFA-07F2C183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BE040-6534-B5C5-0E13-0F7FACEDA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4A582-41A2-8544-9528-4AACE2DEA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381F7-801B-A526-AF35-6E70B620E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48E93-2888-E63E-255D-95EDD49C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CC64-C755-49A3-B178-0E9B618DD63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4372F-B33F-9FA1-0899-0BA9C48F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37EBD-E5A4-8AB3-7324-61310DF4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B764-F943-4225-9C22-E66AD537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8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C246-1910-0BE6-ED30-2782360B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10C4D-BC5C-C48B-13C7-0D034800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CC64-C755-49A3-B178-0E9B618DD63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0E196-36BA-5616-1D6D-801567D0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1FA80-F70A-03A6-5112-BB6FB208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B764-F943-4225-9C22-E66AD537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3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E07DA-D935-AE7E-C1F7-2A031666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CC64-C755-49A3-B178-0E9B618DD63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317E1-41EB-224C-D6E5-36D4A16A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15FB5-A8B8-DDF8-E913-95F0121F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B764-F943-4225-9C22-E66AD537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66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EC83-3982-488D-4B0E-029365D1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38CD-168F-2FC9-61DD-E1AD5334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F4A81-680D-514F-0AFA-A934BA128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448AD-7159-D4C1-EA03-AFF7B73A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CC64-C755-49A3-B178-0E9B618DD63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8B1B9-35B4-0A06-8810-8F99D82D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BAEDE-29DB-C459-BBCA-4CB21963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B764-F943-4225-9C22-E66AD537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78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2AFA-71D0-05F7-7F88-3356D606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F0A43-AD9D-F208-FFB1-5AEF0F262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671DD-97C3-939E-B71F-CDA6537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6557B-21FA-2427-FB51-81594021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CC64-C755-49A3-B178-0E9B618DD63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181E-9621-CA4F-DBC5-D502ED93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932E2-9201-E4EF-026E-51E31CBE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B764-F943-4225-9C22-E66AD537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52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8D6B4-5958-E054-ABD7-D3D0A625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7242-BDD0-CABC-A395-792802217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8451-DF45-13BF-32DB-8BCEB02DF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8CC64-C755-49A3-B178-0E9B618DD633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61D8-59D3-10E7-2C0B-E16CE0723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6C285-13F5-E870-62FA-6F5F704EA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B764-F943-4225-9C22-E66AD5379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8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AC043-F5E4-8059-DC13-346AF61B54DE}"/>
              </a:ext>
            </a:extLst>
          </p:cNvPr>
          <p:cNvSpPr txBox="1"/>
          <p:nvPr/>
        </p:nvSpPr>
        <p:spPr>
          <a:xfrm>
            <a:off x="1903446" y="429208"/>
            <a:ext cx="902270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GOVERNMENT OF KARNATAKA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116-GOVERNMENT POLYTECHNIC, K .R. PETE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DEPARTMENT OF COLLEGIATE &amp; TECHNICAL EDUCATION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pic>
        <p:nvPicPr>
          <p:cNvPr id="3" name="Picture 2" descr="WhatsApp Image 2023-08-12 at 4.00.18 PM.jpeg">
            <a:extLst>
              <a:ext uri="{FF2B5EF4-FFF2-40B4-BE49-F238E27FC236}">
                <a16:creationId xmlns:a16="http://schemas.microsoft.com/office/drawing/2014/main" id="{F262FFA3-10D4-801C-3276-888CF4594F7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3804" y="2122453"/>
            <a:ext cx="1427584" cy="1777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673BC-8D5A-675B-2441-472466C7472D}"/>
              </a:ext>
            </a:extLst>
          </p:cNvPr>
          <p:cNvSpPr txBox="1"/>
          <p:nvPr/>
        </p:nvSpPr>
        <p:spPr>
          <a:xfrm>
            <a:off x="699796" y="4749282"/>
            <a:ext cx="38535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PRESENTED 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AMRUTHA S R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116CE21003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CIVIL ENGINEERING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SEMESTER: VI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71E74-F102-2DBA-E20C-7D0E25E33EDD}"/>
              </a:ext>
            </a:extLst>
          </p:cNvPr>
          <p:cNvSpPr txBox="1"/>
          <p:nvPr/>
        </p:nvSpPr>
        <p:spPr>
          <a:xfrm>
            <a:off x="8845420" y="4749282"/>
            <a:ext cx="264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UNDER THE GUIDANCE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CHANDINI  M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LECTURER , CIVIL                DEPARTMENT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GPT,  K.R.PETE</a:t>
            </a:r>
          </a:p>
        </p:txBody>
      </p:sp>
    </p:spTree>
    <p:extLst>
      <p:ext uri="{BB962C8B-B14F-4D97-AF65-F5344CB8AC3E}">
        <p14:creationId xmlns:p14="http://schemas.microsoft.com/office/powerpoint/2010/main" val="14998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961FB-F773-ABC6-C2E2-67CEBB016F09}"/>
              </a:ext>
            </a:extLst>
          </p:cNvPr>
          <p:cNvSpPr txBox="1"/>
          <p:nvPr/>
        </p:nvSpPr>
        <p:spPr>
          <a:xfrm>
            <a:off x="317241" y="2192694"/>
            <a:ext cx="1073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/>
              <a:t>SEWAGE TREATMEMNT PLANT</a:t>
            </a:r>
            <a:r>
              <a:rPr lang="en-IN" sz="3600" b="1" i="1" u="sng" dirty="0"/>
              <a:t>@</a:t>
            </a:r>
            <a:r>
              <a:rPr lang="en-US" sz="3600" b="1" i="1" u="sng" dirty="0"/>
              <a:t> VIDYARANYAPURAM.</a:t>
            </a:r>
            <a:endParaRPr lang="en-IN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25919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4C572B-9AF2-97AC-8AF3-24515695D289}"/>
              </a:ext>
            </a:extLst>
          </p:cNvPr>
          <p:cNvSpPr txBox="1"/>
          <p:nvPr/>
        </p:nvSpPr>
        <p:spPr>
          <a:xfrm>
            <a:off x="429208" y="102637"/>
            <a:ext cx="11195180" cy="8367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1000"/>
              </a:spcAft>
            </a:pPr>
            <a:r>
              <a:rPr lang="en-GB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33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VIDYARANYAPURAM (STP)</a:t>
            </a:r>
            <a:endParaRPr lang="en-IN" sz="33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visited Vidyaranyapuram STP Mysore for use case exercise</a:t>
            </a: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meet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 Ravi, he explain the sewage treatment plant. </a:t>
            </a:r>
          </a:p>
          <a:p>
            <a:pPr marL="1257300" lvl="2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is lab technician</a:t>
            </a:r>
          </a:p>
          <a:p>
            <a:pPr marL="1257300" lvl="2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construction period of this treatment plant 1998-2002.</a:t>
            </a:r>
          </a:p>
          <a:p>
            <a:pPr marL="1257300" lvl="2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of STP 1470.00 lakes.</a:t>
            </a:r>
          </a:p>
          <a:p>
            <a:pPr marL="1257300" lvl="2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sewage treatment plant established in 2002.</a:t>
            </a:r>
          </a:p>
          <a:p>
            <a:pPr marL="1257300" lvl="2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construction on 70 ha.</a:t>
            </a:r>
          </a:p>
          <a:p>
            <a:pPr marL="1257300" lvl="2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capacity of plant 67.65 MLD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150000"/>
              </a:lnSpc>
              <a:spcAft>
                <a:spcPts val="1000"/>
              </a:spcAft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7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69EBC87-ED27-4B90-A456-CDCD5EC0A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655" y="249382"/>
            <a:ext cx="11701067" cy="578035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Waste water enter 55 MLD per day.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Per day out going 80% to 95%.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Per day waste water 5%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Rainy seasons the sewage is come full capacity.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It is combined swear.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It is closed swear.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raw sewage come from railway station and gravity flow.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Number workers in plant 18</a:t>
            </a:r>
          </a:p>
          <a:p>
            <a:pPr marL="971550" lvl="1" indent="-514350" algn="l">
              <a:buFont typeface="+mj-lt"/>
              <a:buAutoNum type="romanLcPeriod"/>
            </a:pPr>
            <a:r>
              <a:rPr lang="en-US" sz="2800" dirty="0"/>
              <a:t>Men-12</a:t>
            </a:r>
          </a:p>
          <a:p>
            <a:pPr marL="971550" lvl="1" indent="-514350" algn="l">
              <a:buFont typeface="+mj-lt"/>
              <a:buAutoNum type="romanLcPeriod"/>
            </a:pPr>
            <a:r>
              <a:rPr lang="en-US" sz="2800" dirty="0"/>
              <a:t>Women- 6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75634B-827F-45D7-BFF8-A1CC89F2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27" y="415636"/>
            <a:ext cx="10557164" cy="5583382"/>
          </a:xfrm>
        </p:spPr>
        <p:txBody>
          <a:bodyPr/>
          <a:lstStyle/>
          <a:p>
            <a:pPr algn="l"/>
            <a:r>
              <a:rPr lang="en-US" sz="4000" b="1" u="sng" dirty="0"/>
              <a:t>Purpose of sewage water treated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To protect our environment and the healthy of both humans and animals.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Reduces the heath risk of the people.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Reduces the waste water.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It removes the pollutants from water.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Decrease the scarcity of water.</a:t>
            </a:r>
          </a:p>
        </p:txBody>
      </p:sp>
    </p:spTree>
    <p:extLst>
      <p:ext uri="{BB962C8B-B14F-4D97-AF65-F5344CB8AC3E}">
        <p14:creationId xmlns:p14="http://schemas.microsoft.com/office/powerpoint/2010/main" val="428584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D83470-FCC8-4B9D-BBCC-F48BF4D44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965" y="973388"/>
            <a:ext cx="11092070" cy="528761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THE SEWAGE TREATMENT PLANT UNITES </a:t>
            </a:r>
          </a:p>
          <a:p>
            <a:pPr marL="1657350" lvl="2" indent="-742950" algn="l">
              <a:buFont typeface="+mj-lt"/>
              <a:buAutoNum type="arabicPeriod"/>
            </a:pPr>
            <a:r>
              <a:rPr lang="en-US" sz="3200" dirty="0"/>
              <a:t>Screen</a:t>
            </a:r>
          </a:p>
          <a:p>
            <a:pPr marL="1657350" lvl="2" indent="-742950" algn="l">
              <a:buFont typeface="+mj-lt"/>
              <a:buAutoNum type="arabicPeriod"/>
            </a:pPr>
            <a:r>
              <a:rPr lang="en-IN" sz="3200" dirty="0"/>
              <a:t>Grit</a:t>
            </a:r>
            <a:r>
              <a:rPr lang="en-US" sz="3200" dirty="0"/>
              <a:t> chamber</a:t>
            </a:r>
          </a:p>
          <a:p>
            <a:pPr marL="1657350" lvl="2" indent="-742950" algn="l">
              <a:buFont typeface="+mj-lt"/>
              <a:buAutoNum type="arabicPeriod"/>
            </a:pPr>
            <a:r>
              <a:rPr lang="en-US" sz="3200" dirty="0"/>
              <a:t>Aeration tank </a:t>
            </a:r>
          </a:p>
          <a:p>
            <a:pPr marL="1657350" lvl="2" indent="-742950" algn="l">
              <a:buFont typeface="+mj-lt"/>
              <a:buAutoNum type="arabicPeriod"/>
            </a:pPr>
            <a:r>
              <a:rPr lang="en-US" sz="3200" dirty="0"/>
              <a:t>Polishing pond (maturations pond )</a:t>
            </a:r>
          </a:p>
          <a:p>
            <a:pPr marL="1657350" lvl="2" indent="-742950" algn="l">
              <a:buFont typeface="+mj-lt"/>
              <a:buAutoNum type="arabicPeriod"/>
            </a:pPr>
            <a:r>
              <a:rPr lang="en-US" sz="3200" dirty="0"/>
              <a:t>Pump house </a:t>
            </a:r>
          </a:p>
          <a:p>
            <a:pPr marL="1657350" lvl="2" indent="-742950" algn="l">
              <a:buFont typeface="+mj-lt"/>
              <a:buAutoNum type="arabicPeriod"/>
            </a:pPr>
            <a:r>
              <a:rPr lang="en-US" sz="3200" dirty="0"/>
              <a:t>Out let </a:t>
            </a:r>
          </a:p>
          <a:p>
            <a:pPr lvl="1"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6287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2F671C-27DD-6BD5-C8D7-A7F9017FEA0E}"/>
              </a:ext>
            </a:extLst>
          </p:cNvPr>
          <p:cNvSpPr txBox="1"/>
          <p:nvPr/>
        </p:nvSpPr>
        <p:spPr>
          <a:xfrm>
            <a:off x="1119673" y="1035698"/>
            <a:ext cx="909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                                                                              </a:t>
            </a:r>
            <a:endParaRPr lang="en-IN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2467D-96B6-6589-7954-B248ACAD2C29}"/>
              </a:ext>
            </a:extLst>
          </p:cNvPr>
          <p:cNvSpPr txBox="1"/>
          <p:nvPr/>
        </p:nvSpPr>
        <p:spPr>
          <a:xfrm>
            <a:off x="1119673" y="1928609"/>
            <a:ext cx="10455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</a:t>
            </a:r>
            <a:r>
              <a:rPr lang="en-IN" sz="7200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911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271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 PPa</dc:creator>
  <cp:lastModifiedBy>amruthargowdaamruthargowda948@gmail.com</cp:lastModifiedBy>
  <cp:revision>48</cp:revision>
  <dcterms:created xsi:type="dcterms:W3CDTF">2024-02-04T07:33:45Z</dcterms:created>
  <dcterms:modified xsi:type="dcterms:W3CDTF">2024-05-06T04:36:46Z</dcterms:modified>
</cp:coreProperties>
</file>