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4" r:id="rId1"/>
    <p:sldMasterId id="2147484254" r:id="rId2"/>
  </p:sldMasterIdLst>
  <p:notesMasterIdLst>
    <p:notesMasterId r:id="rId18"/>
  </p:notesMasterIdLst>
  <p:sldIdLst>
    <p:sldId id="297" r:id="rId3"/>
    <p:sldId id="258" r:id="rId4"/>
    <p:sldId id="298" r:id="rId5"/>
    <p:sldId id="259" r:id="rId6"/>
    <p:sldId id="263" r:id="rId7"/>
    <p:sldId id="300" r:id="rId8"/>
    <p:sldId id="299" r:id="rId9"/>
    <p:sldId id="301" r:id="rId10"/>
    <p:sldId id="290" r:id="rId11"/>
    <p:sldId id="278" r:id="rId12"/>
    <p:sldId id="302" r:id="rId13"/>
    <p:sldId id="303" r:id="rId14"/>
    <p:sldId id="304" r:id="rId15"/>
    <p:sldId id="305" r:id="rId16"/>
    <p:sldId id="289" r:id="rId17"/>
  </p:sldIdLst>
  <p:sldSz cx="9144000" cy="6858000" type="screen4x3"/>
  <p:notesSz cx="6858000" cy="97107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7D0A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5582" autoAdjust="0"/>
  </p:normalViewPr>
  <p:slideViewPr>
    <p:cSldViewPr>
      <p:cViewPr varScale="1">
        <p:scale>
          <a:sx n="75" d="100"/>
          <a:sy n="75" d="100"/>
        </p:scale>
        <p:origin x="10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1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51D3EE7E-5BD8-4ED8-8C37-C96CB70AA273}" type="datetimeFigureOut">
              <a:rPr lang="en-US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728663"/>
            <a:ext cx="4854575" cy="364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13275"/>
            <a:ext cx="5486400" cy="436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223375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0" hangingPunct="0">
              <a:defRPr sz="12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A20EBCB-C865-4C5A-957A-B28F3EC96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94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096F5D-9B25-4B1D-B998-DCA0AECAEB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0EBCB-C865-4C5A-957A-B28F3EC9649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20EBCB-C865-4C5A-957A-B28F3EC9649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04DD5FF-0353-48D4-94E9-713A009423DA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3079470-D6B3-4D64-8407-36FBD31DA3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C40B3B-9A90-4332-A173-864FCA091C14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7444E-558D-48E6-896B-B782EA2F8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15080-7BF3-4F61-9202-980679EFD73E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B1EF2-F620-4DA7-B91A-E81F082C5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03543-D357-4CEC-93C1-20308129B586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5650CF-0DCE-4700-A424-15549610F3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972EA-046C-48B9-B584-0DB1C41D003F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CE09BC-00B3-4E91-999B-34E4998AC3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DBD73D-2D49-4213-9657-C1EFCBAB3136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E240C-9F86-4D2B-8D6F-D716F27A5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BE472-F9A2-41DA-ABEB-DA9615DFFF70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306F6-7018-4CEE-824F-F35F98267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9DC52-FA99-4993-9B5F-65785D023CDA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2E908C-D8A7-4936-ADFA-9285E3A525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85FA3-4E7A-4D6B-B5AC-590576CEB68D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3CFF6-892D-4C6C-BF16-7CF68F58F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61F4B5-748E-46B4-9D12-6D19ABBDF8CC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23ECFE-849C-4A1E-B532-C6F177078C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08370-B8B9-4B52-B9F8-78B4A60EA571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9C576-7980-45E9-B168-1B486E076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17621-EBFF-4405-8E55-3AC044FDE7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76C5C-7612-4551-8EEF-230DA4E26052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FAC2-4DA8-4D37-98EC-050EF7A4AC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D60E3-4EB6-4190-8C1A-5856DD458ABE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69C1-7D57-4BD5-81C8-F5F2822DA7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8A610-832A-4D50-B9B9-9C91487F8678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8F385-7480-4744-B1A7-C8855C1E9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F3262-113A-48E3-8514-88B4FD8E05BD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B8FA69-62DF-4CA7-A015-2FFCEF23F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C6BC447-9162-46D1-9297-A101FB0039D7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8C5BDF-0021-4B6F-B2C6-5DC4801CF6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E2A93C95-4788-47B5-8809-5408B23807AD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96C0282-BFC0-4611-86CB-5956903E1B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BB001-C3C7-48C1-BF4B-0F1F2FFF0D31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19E3D-126B-4606-AADF-89F8F4144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7737-2F97-4883-95AC-B2F3B40E3323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EC2BC2-6904-4431-B5EB-C8E6B8A07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B0D89-CCE4-4724-B766-756C857C4E94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8839A-3597-4B47-9D2D-B4C37D886C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289FA78-A90E-4C4A-94BC-9399E0AD6198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FB7D6E0-8E95-4BC9-B55C-31374EDF0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4175047F-24DA-4AB4-90C8-D55B6B7333C4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722E2C1-29AF-49D2-9F80-1B6E7179B7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73" r:id="rId2"/>
    <p:sldLayoutId id="2147484289" r:id="rId3"/>
    <p:sldLayoutId id="2147484290" r:id="rId4"/>
    <p:sldLayoutId id="2147484291" r:id="rId5"/>
    <p:sldLayoutId id="2147484274" r:id="rId6"/>
    <p:sldLayoutId id="2147484292" r:id="rId7"/>
    <p:sldLayoutId id="2147484275" r:id="rId8"/>
    <p:sldLayoutId id="2147484293" r:id="rId9"/>
    <p:sldLayoutId id="2147484276" r:id="rId10"/>
    <p:sldLayoutId id="2147484294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9BBB59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8064A2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649F581-9F3F-43C9-8026-25C2CA182C39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 smtClean="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9D231470-7659-4DAE-A90D-5F5188404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82000" cy="4724400"/>
          </a:xfrm>
        </p:spPr>
        <p:txBody>
          <a:bodyPr/>
          <a:lstStyle/>
          <a:p>
            <a:pPr eaLnBrk="1" hangingPunct="1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ea typeface="SimSun-ExtB" pitchFamily="49" charset="-122"/>
                <a:cs typeface="Times New Roman" panose="02020603050405020304" pitchFamily="18" charset="0"/>
              </a:rPr>
              <a:t>PESTICIDE SPRINKLER WITH IOT BASED SECURITY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/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Bhoomika C P 				4GW19EE005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Prakruthi K N				4GW19EE026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Rakshitha G				4GW19EE030</a:t>
            </a:r>
          </a:p>
          <a:p>
            <a:pPr eaLnBrk="1" hangingPunct="1"/>
            <a:r>
              <a:rPr lang="nl-NL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Vidyashree K 				4GW19EE041</a:t>
            </a:r>
          </a:p>
          <a:p>
            <a:pPr eaLnBrk="1" hangingPunct="1"/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Guidance of</a:t>
            </a:r>
          </a:p>
          <a:p>
            <a:pPr eaLnBrk="1" hangingPunct="1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Smt. SHILPASHRI V N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pPr eaLnBrk="1" hangingPunct="1"/>
            <a:r>
              <a:rPr lang="en-US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 of EEE, GSSSIETW, </a:t>
            </a:r>
            <a:r>
              <a:rPr lang="en-US" sz="16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Mysuru</a:t>
            </a:r>
            <a:endParaRPr lang="en-US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 descr="E:\Shiva\VTU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4800" y="142875"/>
            <a:ext cx="1063625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 l="24840" t="24718" r="24359" b="51387"/>
          <a:stretch>
            <a:fillRect/>
          </a:stretch>
        </p:blipFill>
        <p:spPr bwMode="auto">
          <a:xfrm>
            <a:off x="228600" y="152400"/>
            <a:ext cx="769467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0" y="17526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solidFill>
                <a:schemeClr val="accent2"/>
              </a:solidFill>
            </a:endParaRPr>
          </a:p>
          <a:p>
            <a:pPr algn="ctr"/>
            <a:r>
              <a:rPr lang="en-US" sz="2600" dirty="0">
                <a:solidFill>
                  <a:srgbClr val="7030A0"/>
                </a:solidFill>
              </a:rPr>
              <a:t>Department of Electrical &amp; Electronics Engineering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53400" cy="990600"/>
          </a:xfrm>
        </p:spPr>
        <p:txBody>
          <a:bodyPr/>
          <a:lstStyle/>
          <a:p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Hardware &amp; Software Description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537575" cy="51054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</a:t>
            </a:r>
          </a:p>
          <a:p>
            <a:pPr marL="0" indent="0" algn="just">
              <a:buNone/>
            </a:pPr>
            <a:endParaRPr lang="en-IN" dirty="0"/>
          </a:p>
          <a:p>
            <a:pPr algn="just">
              <a:buClrTx/>
              <a:buSzPct val="62000"/>
              <a:buFont typeface="Arial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P89V51RD2 Microcontroller</a:t>
            </a:r>
          </a:p>
          <a:p>
            <a:pPr algn="just">
              <a:buClrTx/>
              <a:buSzPct val="62000"/>
              <a:buFont typeface="Arial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Pesticide Sprinkler</a:t>
            </a:r>
          </a:p>
          <a:p>
            <a:pPr algn="just">
              <a:buClrTx/>
              <a:buSzPct val="62000"/>
              <a:buFont typeface="Arial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Pesticide Tank</a:t>
            </a:r>
          </a:p>
          <a:p>
            <a:pPr algn="just">
              <a:buClrTx/>
              <a:buSzPct val="62000"/>
              <a:buFont typeface="Arial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Driving Motors</a:t>
            </a:r>
          </a:p>
          <a:p>
            <a:pPr algn="just">
              <a:buClrTx/>
              <a:buSzPct val="62000"/>
              <a:buFont typeface="Arial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Intruder sensor</a:t>
            </a:r>
          </a:p>
          <a:p>
            <a:pPr algn="just">
              <a:buClrTx/>
              <a:buSzPct val="62000"/>
              <a:buFont typeface="Arial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DC Motors</a:t>
            </a:r>
          </a:p>
          <a:p>
            <a:pPr algn="just">
              <a:buClrTx/>
              <a:buSzPct val="62000"/>
              <a:buFont typeface="Arial" pitchFamily="34" charset="0"/>
              <a:buChar char="•"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Bluetooth</a:t>
            </a:r>
          </a:p>
          <a:p>
            <a:pPr algn="just">
              <a:buClrTx/>
              <a:buSzPct val="62000"/>
              <a:buFont typeface="Arial" pitchFamily="34" charset="0"/>
              <a:buChar char="•"/>
            </a:pPr>
            <a:endParaRPr lang="en-IN" dirty="0"/>
          </a:p>
          <a:p>
            <a:pPr marL="0" indent="0" algn="just">
              <a:buClrTx/>
              <a:buSzPct val="62000"/>
              <a:buNone/>
            </a:pPr>
            <a:r>
              <a:rPr lang="en-IN" dirty="0"/>
              <a:t>      </a:t>
            </a:r>
          </a:p>
          <a:p>
            <a:pPr algn="just">
              <a:buClrTx/>
              <a:buSzPct val="62000"/>
            </a:pPr>
            <a:endParaRPr lang="en-IN" dirty="0"/>
          </a:p>
          <a:p>
            <a:pPr algn="just">
              <a:buClrTx/>
              <a:buSzPct val="62000"/>
              <a:buFont typeface="Arial" pitchFamily="34" charset="0"/>
              <a:buChar char="•"/>
            </a:pPr>
            <a:endParaRPr lang="en-IN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150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DDDBAAC0-C24E-4696-BDE7-E0F2AC745F27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6A20059-B860-431C-A068-1FFF509B6A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62000"/>
              <a:buFont typeface="Arial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</a:t>
            </a:r>
          </a:p>
          <a:p>
            <a:pPr>
              <a:buClrTx/>
              <a:buSzPct val="62000"/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</a:t>
            </a:r>
          </a:p>
          <a:p>
            <a:pPr marL="0" indent="0">
              <a:buClrTx/>
              <a:buSzPct val="620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noFill/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EXPECTED OUTCOME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8153400" cy="4495800"/>
          </a:xfrm>
        </p:spPr>
        <p:txBody>
          <a:bodyPr/>
          <a:lstStyle/>
          <a:p>
            <a:pPr lvl="0">
              <a:buClr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constructed pesticide sprayer  can travel on rough surfaces in the field and sustain enough load of other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equipments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ClrTx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decrease the work load on the farmers and the severe health problems faced by them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0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>
                <a:solidFill>
                  <a:srgbClr val="7030A0"/>
                </a:solidFill>
              </a:rPr>
              <a:t>REFERENCE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486400"/>
          </a:xfrm>
        </p:spPr>
        <p:txBody>
          <a:bodyPr/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Tahesin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Attar, Prajakta Chavan, Vidhi Patel,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Megha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Debajyoti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Mukhopadhyay, “An Attempt to Develop an IOT based Vehicle Security System” , 2018, IEEE International Symposium on Smart Electronic Systems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(Formerly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Shahajada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Mahmudul Hasan, Syed Mamun 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Rasid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Avijit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Mallik, Md.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Rokunuzzaman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“Development of a Wireless Surveillance Robot for Controlling from Long Distance”, International Journal of Engineering Research and Management(IJERM), ISSN: 2349- 2058, Volume-05, Issue-09, September 2018.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Mr. V.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Gowrishankar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Venkatachalam, “GRD Journals- Global Research and Development Journal for Engineering”, Volume 3, Issue 5, April 2018.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Prathibha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R, Anupama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Jyothi M P, “IOT Based Monitoring System in Smart Agriculture”, 2017, International Conference on Recent Advances in Electronics and Communication Technology.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Priyanka Yadav, Leena Chaudhari, Swati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Gawhale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“War Field Spying Robot with Wireless Night Vision Camera”, International Journal for Research in Applied Science &amp; Engineering Technology(IJRASET), 2017. 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SzPct val="62000"/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09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BAC1-DFEA-0B3F-9DFE-EAF96692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183B1-B380-50E7-BDBF-67B2D73FE8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Mahendra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and T Guna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“Cross-Layer Design for Energy Efficient Multicast Video Transmission over Mobile Ad Hoc Networks”, Asian Journal of Research in Social Sciences and Humanities, Volume 6, Issue 9, Pages 719-734, 2016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Gowrishankar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 Venkatachalam, “Survey on Performance Analysis of Data Converters for Sensor Network Applications”, Vol. 6, Issue 8, 2016. 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L. Kushwaha, J. P. Sinha, T. K.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Khura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 Kushwaha,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Uttpal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Ekka, Mayank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Purushottam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Nishtha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Singh ,“Status and Scope of Robotics in Agriculture”, International Conference on Emerging Technologies in Agricultural and Food Engineering ,30th December, 2016.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Ashish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Lalwani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mrunmai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Bhide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K. Shah, “ 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Review:Autonomous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Agribot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Smart Farming”, 46th IRF International Conference, 2015.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3D83-3E69-0FDC-8BBC-1492F2FF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741A33-6B30-491F-99DC-FDD968B6311C}" type="datetime1">
              <a:rPr lang="en-US" smtClean="0"/>
              <a:pPr>
                <a:defRPr/>
              </a:pPr>
              <a:t>11/18/2022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6402F-9D8B-BF3B-885B-E54FDE7D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D17621-EBFF-4405-8E55-3AC044FDE72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48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endParaRPr lang="en-US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endParaRPr lang="en-US"/>
          </a:p>
        </p:txBody>
      </p:sp>
      <p:sp>
        <p:nvSpPr>
          <p:cNvPr id="2253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44C36B6D-A631-48E4-9012-63C252C7982F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F7A7914-BF9D-4F84-B8E1-B60B17539C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2534" name="Picture 2" descr="C:\Documents and Settings\Gajendra Deshpande\Desktop\thank-you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63" y="-304800"/>
            <a:ext cx="907573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7030A0"/>
                </a:solidFill>
              </a:rPr>
              <a:t>Overview</a:t>
            </a:r>
            <a:r>
              <a:rPr lang="en-US" sz="3600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Introduction   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</a:p>
          <a:p>
            <a:pPr marL="320040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320040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Scope of project</a:t>
            </a:r>
          </a:p>
          <a:p>
            <a:pPr marL="320040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320040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320040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&amp; Software Description</a:t>
            </a:r>
          </a:p>
          <a:p>
            <a:pPr marL="320040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"/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Expected Outcome</a:t>
            </a:r>
          </a:p>
          <a:p>
            <a:pPr marL="320040" indent="-320040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AA7DFF6-333B-4BC3-9ED8-A2C6366FB98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1269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56912373-4F29-4219-81B5-5C411B863A47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marL="319088" indent="-319088" eaLnBrk="1" hangingPunct="1">
              <a:lnSpc>
                <a:spcPct val="90000"/>
              </a:lnSpc>
            </a:pPr>
            <a:r>
              <a:rPr lang="en-US" sz="3600" b="1" dirty="0">
                <a:solidFill>
                  <a:srgbClr val="7030A0"/>
                </a:solidFill>
              </a:rPr>
              <a:t>Introduction 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3999"/>
            <a:ext cx="8763000" cy="5089525"/>
          </a:xfrm>
        </p:spPr>
        <p:txBody>
          <a:bodyPr>
            <a:normAutofit fontScale="25000" lnSpcReduction="20000"/>
          </a:bodyPr>
          <a:lstStyle/>
          <a:p>
            <a:pPr algn="just" eaLnBrk="1" hangingPunct="1">
              <a:lnSpc>
                <a:spcPct val="90000"/>
              </a:lnSpc>
              <a:buClrTx/>
              <a:buSzPct val="65000"/>
              <a:buFont typeface="Wingdings" pitchFamily="2" charset="2"/>
              <a:buChar char="Ø"/>
              <a:defRPr/>
            </a:pPr>
            <a:endParaRPr lang="en-US" sz="2000" dirty="0"/>
          </a:p>
          <a:p>
            <a:pPr algn="just" eaLnBrk="1" hangingPunct="1">
              <a:lnSpc>
                <a:spcPct val="170000"/>
              </a:lnSpc>
              <a:buClrTx/>
              <a:buSzPct val="65000"/>
              <a:buFont typeface="Wingdings" pitchFamily="2" charset="2"/>
              <a:buChar char="Ø"/>
              <a:defRPr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rural population depends on agriculture. Aimed at increasing crop yield and reducing labor involved various kinds of agricultural robots have been proposed and developed.</a:t>
            </a:r>
          </a:p>
          <a:p>
            <a:pPr algn="just" eaLnBrk="1" hangingPunct="1">
              <a:lnSpc>
                <a:spcPct val="170000"/>
              </a:lnSpc>
              <a:buClrTx/>
              <a:buSzPct val="65000"/>
              <a:buFont typeface="Wingdings" pitchFamily="2" charset="2"/>
              <a:buChar char="Ø"/>
              <a:defRPr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programmed to carry out the required function. Robot has a sprayer equipped with sprinkler which is controlled by a relay.</a:t>
            </a:r>
          </a:p>
          <a:p>
            <a:pPr algn="just" eaLnBrk="1" hangingPunct="1">
              <a:lnSpc>
                <a:spcPct val="170000"/>
              </a:lnSpc>
              <a:buClrTx/>
              <a:buSzPct val="65000"/>
              <a:buFont typeface="Wingdings" pitchFamily="2" charset="2"/>
              <a:buChar char="Ø"/>
              <a:defRPr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agriculture robotic is more than just the application of robotic technologies to agriculture. 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70000"/>
              </a:lnSpc>
              <a:buClrTx/>
              <a:buSzPct val="65000"/>
              <a:buFont typeface="Wingdings" pitchFamily="2" charset="2"/>
              <a:buChar char="Ø"/>
              <a:defRPr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adverse effects of pesticides can be prevented.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D39EC02-A359-4336-85FA-89204CBBD6C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2293" name="Date Placeholder 5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37CB5CF9-1A7B-4D9C-A408-077844B1C2A2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pPr marL="319088" indent="-319088" eaLnBrk="1" hangingPunct="1">
              <a:lnSpc>
                <a:spcPct val="90000"/>
              </a:lnSpc>
            </a:pPr>
            <a:r>
              <a:rPr lang="en-US" sz="3600" b="1" dirty="0">
                <a:solidFill>
                  <a:srgbClr val="7030A0"/>
                </a:solidFill>
              </a:rPr>
              <a:t>Literature Review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524000"/>
            <a:ext cx="8763000" cy="5181600"/>
          </a:xfrm>
        </p:spPr>
        <p:txBody>
          <a:bodyPr>
            <a:normAutofit fontScale="25000" lnSpcReduction="20000"/>
          </a:bodyPr>
          <a:lstStyle/>
          <a:p>
            <a:pPr algn="just" eaLnBrk="1" hangingPunct="1">
              <a:lnSpc>
                <a:spcPct val="90000"/>
              </a:lnSpc>
              <a:buClrTx/>
              <a:buSzPct val="67000"/>
              <a:buFont typeface="Wingdings" pitchFamily="2" charset="2"/>
              <a:buChar char="q"/>
              <a:defRPr/>
            </a:pPr>
            <a:endParaRPr lang="en-US" sz="2000" dirty="0"/>
          </a:p>
          <a:p>
            <a:pPr algn="just" eaLnBrk="1" hangingPunct="1">
              <a:lnSpc>
                <a:spcPct val="134000"/>
              </a:lnSpc>
              <a:buClrTx/>
              <a:buSzPct val="67000"/>
              <a:defRPr/>
            </a:pPr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Attempt to Develop an IOT based Vehicle Security System -</a:t>
            </a:r>
            <a:r>
              <a:rPr lang="en-GB" sz="7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paper provides a comparative analysis of the ESP32 with some other market competitors and introduces the microcontroller specification, features and programming details. A portable, wireless oscilloscope based on the ESP-WROOM-32 and a mobile application is described in detail as an example of successful practical implementation of the device.</a:t>
            </a:r>
            <a:endParaRPr 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34000"/>
              </a:lnSpc>
              <a:buClrTx/>
              <a:buSzPct val="67000"/>
              <a:buFont typeface="Wingdings" pitchFamily="2" charset="2"/>
              <a:buChar char="q"/>
              <a:defRPr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Remote Operated Spy Robot Control System -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Spy robots are the remotely controlled robots , equipped with a wireless camera, an antenna , batteries and four movable wheels. Two different PICs are used to remotely control of the wireless system and also to control the spy robot.</a:t>
            </a:r>
          </a:p>
          <a:p>
            <a:pPr algn="just" eaLnBrk="1" hangingPunct="1">
              <a:lnSpc>
                <a:spcPct val="134000"/>
              </a:lnSpc>
              <a:buClrTx/>
              <a:buSzPct val="67000"/>
              <a:buFont typeface="Wingdings" pitchFamily="2" charset="2"/>
              <a:buChar char="q"/>
              <a:defRPr/>
            </a:pP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Based Security System With Intruder Position –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 based security system with Intruder Position Display is a design , that applies automated security system.  The sensors will receive the signal when the intruder is around , while the control program will translate the received signal from sensor to useful information about function of the system.</a:t>
            </a:r>
          </a:p>
          <a:p>
            <a:pPr marL="0" indent="0" algn="just" eaLnBrk="1" hangingPunct="1">
              <a:lnSpc>
                <a:spcPct val="134000"/>
              </a:lnSpc>
              <a:buClrTx/>
              <a:buSzPct val="67000"/>
              <a:buNone/>
              <a:defRPr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just" eaLnBrk="1" hangingPunct="1">
              <a:lnSpc>
                <a:spcPct val="90000"/>
              </a:lnSpc>
              <a:buClrTx/>
              <a:buSzPct val="67000"/>
              <a:buFont typeface="Wingdings" pitchFamily="2" charset="2"/>
              <a:buChar char="q"/>
              <a:defRPr/>
            </a:pPr>
            <a:endParaRPr lang="en-US" sz="2200" dirty="0"/>
          </a:p>
          <a:p>
            <a:pPr algn="just" eaLnBrk="1" hangingPunct="1">
              <a:lnSpc>
                <a:spcPct val="90000"/>
              </a:lnSpc>
              <a:buClrTx/>
              <a:buSzPct val="67000"/>
              <a:buFont typeface="Wingdings" pitchFamily="2" charset="2"/>
              <a:buChar char="q"/>
              <a:defRPr/>
            </a:pPr>
            <a:endParaRPr lang="en-US" sz="2000" dirty="0"/>
          </a:p>
        </p:txBody>
      </p:sp>
      <p:sp>
        <p:nvSpPr>
          <p:cNvPr id="12293" name="Date Placeholder 5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3310D902-B7D3-4193-8D21-AA09E3BE0388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0D39EC02-A359-4336-85FA-89204CBBD6C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6858000" cy="1371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7030A0"/>
                </a:solidFill>
              </a:rPr>
              <a:t>Scope of Project 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/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471BA58-20E0-4425-ABF3-9E3C9E28F94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3317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CFC9550C-2CCA-4461-A0CC-E2A97707C9CB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ClrTx/>
              <a:buSzPct val="67000"/>
              <a:buNone/>
            </a:pPr>
            <a:endParaRPr lang="en-GB" sz="1600" dirty="0"/>
          </a:p>
          <a:p>
            <a:pPr algn="just">
              <a:buClrTx/>
              <a:buSzPct val="67000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operation because RISC architecture embedded chip is used.</a:t>
            </a:r>
          </a:p>
          <a:p>
            <a:pPr algn="just">
              <a:buClrTx/>
              <a:buSzPct val="67000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farms and fields. </a:t>
            </a:r>
          </a:p>
          <a:p>
            <a:pPr algn="just">
              <a:buClrTx/>
              <a:buSzPct val="67000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public properties and parks. </a:t>
            </a:r>
          </a:p>
          <a:p>
            <a:pPr algn="just">
              <a:buClrTx/>
              <a:buSzPct val="67000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Agribot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 multi-functional device used in sanitizing without personal contact. </a:t>
            </a:r>
          </a:p>
          <a:p>
            <a:pPr algn="just">
              <a:buClrTx/>
              <a:buSzPct val="67000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Agricultural security. </a:t>
            </a:r>
            <a:endParaRPr lang="en-US" sz="2500" dirty="0"/>
          </a:p>
          <a:p>
            <a:pPr marL="0" indent="0">
              <a:buClrTx/>
              <a:buSzPct val="67000"/>
              <a:buNone/>
            </a:pPr>
            <a:r>
              <a:rPr lang="en-US" sz="2500" dirty="0"/>
              <a:t> </a:t>
            </a:r>
          </a:p>
          <a:p>
            <a:pPr>
              <a:buClrTx/>
              <a:buSzPct val="67000"/>
              <a:buFont typeface="Wingdings" pitchFamily="2" charset="2"/>
              <a:buChar char="§"/>
            </a:pPr>
            <a:endParaRPr lang="en-US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867400" cy="1371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7030A0"/>
                </a:solidFill>
              </a:rPr>
              <a:t>Objectives  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/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471BA58-20E0-4425-ABF3-9E3C9E28F94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3317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CFC9550C-2CCA-4461-A0CC-E2A97707C9CB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Tx/>
              <a:buSzPct val="64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spray pesticides effectively on the land by sitting at one place.</a:t>
            </a:r>
          </a:p>
          <a:p>
            <a:pPr>
              <a:buClrTx/>
              <a:buSzPct val="64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the IOT system in agriculture.</a:t>
            </a:r>
          </a:p>
          <a:p>
            <a:pPr>
              <a:buClrTx/>
              <a:buSzPct val="64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speed up the pesticides spraying operation.</a:t>
            </a:r>
          </a:p>
          <a:p>
            <a:pPr>
              <a:buClrTx/>
              <a:buSzPct val="64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safety of the system.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5867400" cy="1371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7030A0"/>
                </a:solidFill>
              </a:rPr>
              <a:t>Methodology  </a:t>
            </a:r>
            <a:b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/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471BA58-20E0-4425-ABF3-9E3C9E28F94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317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CFC9550C-2CCA-4461-A0CC-E2A97707C9CB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5901495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371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/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7471BA58-20E0-4425-ABF3-9E3C9E28F9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3317" name="Date Placeholder 8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CFC9550C-2CCA-4461-A0CC-E2A97707C9CB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sz="quarter" idx="1"/>
          </p:nvPr>
        </p:nvPicPr>
        <p:blipFill>
          <a:blip r:embed="rId2" cstate="print"/>
          <a:srcRect/>
          <a:stretch/>
        </p:blipFill>
        <p:spPr>
          <a:xfrm>
            <a:off x="4038600" y="3352800"/>
            <a:ext cx="2133600" cy="2133600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3" cstate="print"/>
          <a:srcRect/>
          <a:stretch/>
        </p:blipFill>
        <p:spPr>
          <a:xfrm>
            <a:off x="2296886" y="2895600"/>
            <a:ext cx="1568450" cy="2413000"/>
          </a:xfrm>
          <a:prstGeom prst="rect">
            <a:avLst/>
          </a:prstGeom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286000" y="-3566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62988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PESTICIDE CONTROL SECTION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pPr algn="r"/>
            <a:fld id="{2CA9ABDD-E266-4B9C-B43B-739970ED69C4}" type="datetime1">
              <a:rPr lang="en-US" smtClean="0">
                <a:latin typeface="Arial" charset="0"/>
              </a:rPr>
              <a:pPr algn="r"/>
              <a:t>11/18/2022</a:t>
            </a:fld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70461DF-021B-4F20-80D8-0C1FF27E439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 is placed in the farm and is switched on through IOT and its direction controlled by Android application.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spraying of pesticides which can be done with the help of pesticide sprinkling pump and is periodically sprayed whenever the relay switch is on.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focused on the design, development and the fabrication of the agricultural robot with pesticide spraying system in addition to security system using IOT.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6369</TotalTime>
  <Words>1008</Words>
  <Application>Microsoft Office PowerPoint</Application>
  <PresentationFormat>On-screen Show (4:3)</PresentationFormat>
  <Paragraphs>126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Office Theme</vt:lpstr>
      <vt:lpstr>PowerPoint Presentation</vt:lpstr>
      <vt:lpstr>Overview  </vt:lpstr>
      <vt:lpstr>Introduction  </vt:lpstr>
      <vt:lpstr>Literature Review </vt:lpstr>
      <vt:lpstr>        Scope of Project      </vt:lpstr>
      <vt:lpstr>        Objectives       </vt:lpstr>
      <vt:lpstr>        Methodology       </vt:lpstr>
      <vt:lpstr>            </vt:lpstr>
      <vt:lpstr>PowerPoint Presentation</vt:lpstr>
      <vt:lpstr> Hardware &amp; Software Description </vt:lpstr>
      <vt:lpstr>PowerPoint Presentation</vt:lpstr>
      <vt:lpstr>EXPECTED OUTCOME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Prakruthi K N</cp:lastModifiedBy>
  <cp:revision>423</cp:revision>
  <cp:lastPrinted>1601-01-01T00:00:00Z</cp:lastPrinted>
  <dcterms:created xsi:type="dcterms:W3CDTF">1601-01-01T00:00:00Z</dcterms:created>
  <dcterms:modified xsi:type="dcterms:W3CDTF">2022-11-18T05:35:30Z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