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60" r:id="rId1"/>
  </p:sldMasterIdLst>
  <p:notesMasterIdLst>
    <p:notesMasterId r:id="rId8"/>
  </p:notesMasterIdLst>
  <p:sldIdLst>
    <p:sldId id="297" r:id="rId2"/>
    <p:sldId id="298" r:id="rId3"/>
    <p:sldId id="299" r:id="rId4"/>
    <p:sldId id="300" r:id="rId5"/>
    <p:sldId id="302" r:id="rId6"/>
    <p:sldId id="303" r:id="rId7"/>
  </p:sldIdLst>
  <p:sldSz cx="9144000" cy="6858000" type="screen4x3"/>
  <p:notesSz cx="6858000" cy="97107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7D0A0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5" autoAdjust="0"/>
    <p:restoredTop sz="93651" autoAdjust="0"/>
  </p:normalViewPr>
  <p:slideViewPr>
    <p:cSldViewPr>
      <p:cViewPr>
        <p:scale>
          <a:sx n="66" d="100"/>
          <a:sy n="66" d="100"/>
        </p:scale>
        <p:origin x="-1542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51D3EE7E-5BD8-4ED8-8C37-C96CB70AA273}" type="datetimeFigureOut">
              <a:rPr lang="en-US"/>
              <a:pPr>
                <a:defRPr/>
              </a:pPr>
              <a:t>3/17/2023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1713" y="728663"/>
            <a:ext cx="4854575" cy="364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13275"/>
            <a:ext cx="5486400" cy="436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23375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223375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DA20EBCB-C865-4C5A-957A-B28F3EC964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237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096F5D-9B25-4B1D-B998-DCA0AECAEB6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803543-D357-4CEC-93C1-20308129B586}" type="datetime1">
              <a:rPr lang="en-US" smtClean="0"/>
              <a:pPr>
                <a:defRPr/>
              </a:pPr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5650CF-0DCE-4700-A424-15549610F3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8D60E3-4EB6-4190-8C1A-5856DD458ABE}" type="datetime1">
              <a:rPr lang="en-US" smtClean="0"/>
              <a:pPr>
                <a:defRPr/>
              </a:pPr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B369C1-7D57-4BD5-81C8-F5F2822DA7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A8A610-832A-4D50-B9B9-9C91487F8678}" type="datetime1">
              <a:rPr lang="en-US" smtClean="0"/>
              <a:pPr>
                <a:defRPr/>
              </a:pPr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8F385-7480-4744-B1A7-C8855C1E95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5972EA-046C-48B9-B584-0DB1C41D003F}" type="datetime1">
              <a:rPr lang="en-US" smtClean="0"/>
              <a:pPr>
                <a:defRPr/>
              </a:pPr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E09BC-00B3-4E91-999B-34E4998AC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DBD73D-2D49-4213-9657-C1EFCBAB3136}" type="datetime1">
              <a:rPr lang="en-US" smtClean="0"/>
              <a:pPr>
                <a:defRPr/>
              </a:pPr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E240C-9F86-4D2B-8D6F-D716F27A55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6BE472-F9A2-41DA-ABEB-DA9615DFFF70}" type="datetime1">
              <a:rPr lang="en-US" smtClean="0"/>
              <a:pPr>
                <a:defRPr/>
              </a:pPr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2306F6-7018-4CEE-824F-F35F98267B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F9DC52-FA99-4993-9B5F-65785D023CDA}" type="datetime1">
              <a:rPr lang="en-US" smtClean="0"/>
              <a:pPr>
                <a:defRPr/>
              </a:pPr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2E908C-D8A7-4936-ADFA-9285E3A525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185FA3-4E7A-4D6B-B5AC-590576CEB68D}" type="datetime1">
              <a:rPr lang="en-US" smtClean="0"/>
              <a:pPr>
                <a:defRPr/>
              </a:pPr>
              <a:t>3/17/2023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13CFF6-892D-4C6C-BF16-7CF68F58F6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61F4B5-748E-46B4-9D12-6D19ABBDF8CC}" type="datetime1">
              <a:rPr lang="en-US" smtClean="0"/>
              <a:pPr>
                <a:defRPr/>
              </a:pPr>
              <a:t>3/17/2023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23ECFE-849C-4A1E-B532-C6F177078C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B08370-B8B9-4B52-B9F8-78B4A60EA571}" type="datetime1">
              <a:rPr lang="en-US" smtClean="0"/>
              <a:pPr>
                <a:defRPr/>
              </a:pPr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9C576-7980-45E9-B168-1B486E076DA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76C5C-7612-4551-8EEF-230DA4E26052}" type="datetime1">
              <a:rPr lang="en-US" smtClean="0"/>
              <a:pPr>
                <a:defRPr/>
              </a:pPr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0FAC2-4DA8-4D37-98EC-050EF7A4AC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649F581-9F3F-43C9-8026-25C2CA182C39}" type="datetime1">
              <a:rPr lang="en-US" smtClean="0"/>
              <a:pPr>
                <a:defRPr/>
              </a:pPr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D231470-7659-4DAE-A90D-5F51884049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1" r:id="rId1"/>
    <p:sldLayoutId id="2147484362" r:id="rId2"/>
    <p:sldLayoutId id="2147484363" r:id="rId3"/>
    <p:sldLayoutId id="2147484364" r:id="rId4"/>
    <p:sldLayoutId id="2147484365" r:id="rId5"/>
    <p:sldLayoutId id="2147484366" r:id="rId6"/>
    <p:sldLayoutId id="2147484367" r:id="rId7"/>
    <p:sldLayoutId id="2147484368" r:id="rId8"/>
    <p:sldLayoutId id="2147484369" r:id="rId9"/>
    <p:sldLayoutId id="2147484370" r:id="rId10"/>
    <p:sldLayoutId id="21474843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/>
          <p:cNvSpPr txBox="1">
            <a:spLocks/>
          </p:cNvSpPr>
          <p:nvPr/>
        </p:nvSpPr>
        <p:spPr bwMode="auto">
          <a:xfrm>
            <a:off x="685800" y="1600200"/>
            <a:ext cx="8153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INTERNSHIP PRESENTATION</a:t>
            </a:r>
            <a:r>
              <a:rPr kumimoji="0" lang="nl-NL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nl-NL" baseline="0" dirty="0" smtClean="0">
                <a:latin typeface="Times New Roman" pitchFamily="18" charset="0"/>
                <a:cs typeface="Times New Roman" pitchFamily="18" charset="0"/>
              </a:rPr>
              <a:t>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nl-NL" sz="1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“CESC”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nl-NL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nl-NL" baseline="0" dirty="0" smtClean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nl-NL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RAKSHITHA G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4GW19EE030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Under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Guidance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of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Internal Guide                     External Guide                                                                                                                                </a:t>
            </a: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Smt.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SM</a:t>
            </a: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ITHA</a:t>
            </a:r>
            <a:r>
              <a:rPr kumimoji="0" lang="en-US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 K                                                                                               LOKESH P  </a:t>
            </a:r>
            <a:endParaRPr kumimoji="0" lang="en-US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Assistant Professor                                                                                          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Asssistant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Exeutive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Engineering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Dept. of EEE,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GSSSIETW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CESC, Mysore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5" name="Picture 3" descr="E:\Shiva\VTU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228600"/>
            <a:ext cx="852588" cy="118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0" y="17526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000" dirty="0" smtClean="0">
              <a:solidFill>
                <a:schemeClr val="accent2"/>
              </a:solidFill>
            </a:endParaRPr>
          </a:p>
          <a:p>
            <a:pPr algn="ctr"/>
            <a:r>
              <a:rPr lang="en-US" sz="2600" b="1" dirty="0" smtClean="0">
                <a:solidFill>
                  <a:srgbClr val="7030A0"/>
                </a:solidFill>
              </a:rPr>
              <a:t>Department of Electrical &amp; Electronics </a:t>
            </a:r>
            <a:r>
              <a:rPr lang="en-US" sz="2600" b="1" dirty="0" smtClean="0">
                <a:solidFill>
                  <a:srgbClr val="7030A0"/>
                </a:solidFill>
              </a:rPr>
              <a:t>Engineering </a:t>
            </a:r>
            <a:endParaRPr lang="en-US" sz="2600" b="1" dirty="0">
              <a:solidFill>
                <a:srgbClr val="7030A0"/>
              </a:solidFill>
            </a:endParaRPr>
          </a:p>
        </p:txBody>
      </p:sp>
      <p:pic>
        <p:nvPicPr>
          <p:cNvPr id="17" name="Picture 16" descr="Letterhead NEW 1.jpg"/>
          <p:cNvPicPr/>
          <p:nvPr/>
        </p:nvPicPr>
        <p:blipFill>
          <a:blip r:embed="rId4"/>
          <a:stretch>
            <a:fillRect/>
          </a:stretch>
        </p:blipFill>
        <p:spPr>
          <a:xfrm>
            <a:off x="76200" y="76200"/>
            <a:ext cx="81534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981200"/>
            <a:ext cx="7594600" cy="4724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ABOUT THE COMPANY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OBJECTIVES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TYPES &amp; TESTING OF METERS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TESTING OF TRANSFORMERS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BUDGET ALLOCATION AND VENDOR APPROVAL PROCESS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CALL CENTER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CESC APP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CONCLUSION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5972EA-046C-48B9-B584-0DB1C41D003F}" type="datetime1">
              <a:rPr lang="en-US" smtClean="0"/>
              <a:pPr>
                <a:defRPr/>
              </a:pPr>
              <a:t>3/17/2023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E09BC-00B3-4E91-999B-34E4998AC3C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869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438400"/>
            <a:ext cx="8642804" cy="35353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 CESC company provides electricity to five districts of Karnataka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Districts under the jurisdiction of CESC are :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Mysuru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Chamarajanagar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Mandya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Kodagu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5972EA-046C-48B9-B584-0DB1C41D003F}" type="datetime1">
              <a:rPr lang="en-US" smtClean="0"/>
              <a:pPr>
                <a:defRPr/>
              </a:pPr>
              <a:t>3/17/2023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E09BC-00B3-4E91-999B-34E4998AC3C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ABOUT THE COMPANY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798" y="2960913"/>
            <a:ext cx="2822575" cy="282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258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590800"/>
            <a:ext cx="8458199" cy="35353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CESC Limited is a socially responsible company, which aims at contributing towards the up </a:t>
            </a:r>
            <a:r>
              <a:rPr lang="en-US" dirty="0" err="1"/>
              <a:t>liftment</a:t>
            </a:r>
            <a:r>
              <a:rPr lang="en-US" dirty="0"/>
              <a:t> of the poor and underprivileged residing in its area of operation, along with its focus on generating profits, protecting the interests of investors and shareholders, </a:t>
            </a:r>
            <a:r>
              <a:rPr lang="en-US" dirty="0" smtClean="0"/>
              <a:t>and </a:t>
            </a:r>
            <a:r>
              <a:rPr lang="en-US" dirty="0"/>
              <a:t>serving </a:t>
            </a:r>
            <a:r>
              <a:rPr lang="en-US" dirty="0" smtClean="0"/>
              <a:t>the </a:t>
            </a:r>
            <a:r>
              <a:rPr lang="en-US" dirty="0"/>
              <a:t>customers with utmost satisfaction.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5972EA-046C-48B9-B584-0DB1C41D003F}" type="datetime1">
              <a:rPr lang="en-US" smtClean="0"/>
              <a:pPr>
                <a:defRPr/>
              </a:pPr>
              <a:t>3/17/2023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E09BC-00B3-4E91-999B-34E4998AC3C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426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1" y="3048000"/>
            <a:ext cx="8382000" cy="3078163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understand the importance of electric energy and utilizing it in the efficient way by using latest technologies.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evaluate the strength of existing system to control power theft and punishment.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5972EA-046C-48B9-B584-0DB1C41D003F}" type="datetime1">
              <a:rPr lang="en-US" smtClean="0"/>
              <a:pPr>
                <a:defRPr/>
              </a:pPr>
              <a:t>3/17/2023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E09BC-00B3-4E91-999B-34E4998AC3C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826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314" y="2057400"/>
            <a:ext cx="891540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1.Electromechanical Type Induction meter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(a) Single phase                                             (b) Three phase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2.Electronic Energy Meter                       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3.Smart Meter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5972EA-046C-48B9-B584-0DB1C41D003F}" type="datetime1">
              <a:rPr lang="en-US" smtClean="0"/>
              <a:pPr>
                <a:defRPr/>
              </a:pPr>
              <a:t>3/17/2023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E09BC-00B3-4E91-999B-34E4998AC3C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METERS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29" y="2474686"/>
            <a:ext cx="1952625" cy="1894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07343"/>
            <a:ext cx="1943100" cy="183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27" y="5283200"/>
            <a:ext cx="2143125" cy="1534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105400"/>
            <a:ext cx="2143125" cy="176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6340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6287</TotalTime>
  <Words>218</Words>
  <Application>Microsoft Office PowerPoint</Application>
  <PresentationFormat>On-screen Show (4:3)</PresentationFormat>
  <Paragraphs>57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Waveform</vt:lpstr>
      <vt:lpstr>PowerPoint Presentation</vt:lpstr>
      <vt:lpstr>CONTENTS</vt:lpstr>
      <vt:lpstr>ABOUT THE COMPANY</vt:lpstr>
      <vt:lpstr>INTRODUCTION</vt:lpstr>
      <vt:lpstr>OBJECTIVES</vt:lpstr>
      <vt:lpstr>METERS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Rakshitha</cp:lastModifiedBy>
  <cp:revision>415</cp:revision>
  <cp:lastPrinted>1601-01-01T00:00:00Z</cp:lastPrinted>
  <dcterms:created xsi:type="dcterms:W3CDTF">1601-01-01T00:00:00Z</dcterms:created>
  <dcterms:modified xsi:type="dcterms:W3CDTF">2023-03-17T17:38:06Z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