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Young Serif"/>
      <p:regular r:id="rId32"/>
    </p:embeddedFont>
    <p:embeddedFont>
      <p:font typeface="Old Standard TT"/>
      <p:regular r:id="rId33"/>
      <p:bold r:id="rId34"/>
      <p:italic r:id="rId35"/>
    </p:embeddedFont>
    <p:embeddedFont>
      <p:font typeface="Rubik"/>
      <p:regular r:id="rId36"/>
      <p:bold r:id="rId37"/>
      <p:italic r:id="rId38"/>
      <p:boldItalic r:id="rId39"/>
    </p:embeddedFont>
    <p:embeddedFont>
      <p:font typeface="Rubik SemiBold"/>
      <p:regular r:id="rId40"/>
      <p:bold r:id="rId41"/>
      <p:italic r:id="rId42"/>
      <p:boldItalic r:id="rId43"/>
    </p:embeddedFont>
    <p:embeddedFont>
      <p:font typeface="Comfortaa"/>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ubikSemiBold-regular.fntdata"/><Relationship Id="rId20" Type="http://schemas.openxmlformats.org/officeDocument/2006/relationships/slide" Target="slides/slide15.xml"/><Relationship Id="rId42" Type="http://schemas.openxmlformats.org/officeDocument/2006/relationships/font" Target="fonts/RubikSemiBold-italic.fntdata"/><Relationship Id="rId41" Type="http://schemas.openxmlformats.org/officeDocument/2006/relationships/font" Target="fonts/RubikSemiBold-bold.fntdata"/><Relationship Id="rId22" Type="http://schemas.openxmlformats.org/officeDocument/2006/relationships/slide" Target="slides/slide17.xml"/><Relationship Id="rId44" Type="http://schemas.openxmlformats.org/officeDocument/2006/relationships/font" Target="fonts/Comfortaa-regular.fntdata"/><Relationship Id="rId21" Type="http://schemas.openxmlformats.org/officeDocument/2006/relationships/slide" Target="slides/slide16.xml"/><Relationship Id="rId43" Type="http://schemas.openxmlformats.org/officeDocument/2006/relationships/font" Target="fonts/RubikSemiBold-bold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Comforta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OldStandardTT-regular.fntdata"/><Relationship Id="rId10" Type="http://schemas.openxmlformats.org/officeDocument/2006/relationships/slide" Target="slides/slide5.xml"/><Relationship Id="rId32" Type="http://schemas.openxmlformats.org/officeDocument/2006/relationships/font" Target="fonts/YoungSerif-regular.fntdata"/><Relationship Id="rId13" Type="http://schemas.openxmlformats.org/officeDocument/2006/relationships/slide" Target="slides/slide8.xml"/><Relationship Id="rId35" Type="http://schemas.openxmlformats.org/officeDocument/2006/relationships/font" Target="fonts/OldStandardTT-italic.fntdata"/><Relationship Id="rId12" Type="http://schemas.openxmlformats.org/officeDocument/2006/relationships/slide" Target="slides/slide7.xml"/><Relationship Id="rId34" Type="http://schemas.openxmlformats.org/officeDocument/2006/relationships/font" Target="fonts/OldStandardTT-bold.fntdata"/><Relationship Id="rId15" Type="http://schemas.openxmlformats.org/officeDocument/2006/relationships/slide" Target="slides/slide10.xml"/><Relationship Id="rId37" Type="http://schemas.openxmlformats.org/officeDocument/2006/relationships/font" Target="fonts/Rubik-bold.fntdata"/><Relationship Id="rId14" Type="http://schemas.openxmlformats.org/officeDocument/2006/relationships/slide" Target="slides/slide9.xml"/><Relationship Id="rId36" Type="http://schemas.openxmlformats.org/officeDocument/2006/relationships/font" Target="fonts/Rubik-regular.fntdata"/><Relationship Id="rId17" Type="http://schemas.openxmlformats.org/officeDocument/2006/relationships/slide" Target="slides/slide12.xml"/><Relationship Id="rId39" Type="http://schemas.openxmlformats.org/officeDocument/2006/relationships/font" Target="fonts/Rubik-boldItalic.fntdata"/><Relationship Id="rId16" Type="http://schemas.openxmlformats.org/officeDocument/2006/relationships/slide" Target="slides/slide11.xml"/><Relationship Id="rId38" Type="http://schemas.openxmlformats.org/officeDocument/2006/relationships/font" Target="fonts/Rubik-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935c0f2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935c0f2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9b7f03a7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9b7f03a7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9b7f03a7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9b7f03a7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9b7f03a7e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9b7f03a7e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9b7f03a7e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9b7f03a7e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9b7f03a7e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9b7f03a7e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9b7f03a7e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9b7f03a7e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9b7f03a7e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9b7f03a7e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9b7f03a7e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9b7f03a7e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9b7f03a7e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9b7f03a7e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9b7f03a7e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9b7f03a7e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935c0f2a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935c0f2a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9b7f03a7e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9b7f03a7e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9b7f03a7e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9b7f03a7e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9b7f03a7e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9b7f03a7e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935c0f2aa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935c0f2aa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935c0f2a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935c0f2aa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935c0f2a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935c0f2a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935c0f2a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935c0f2a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935c0f2a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935c0f2a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9b7f03a7e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9b7f03a7e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935c0f2a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935c0f2a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SECTION_HEADER_1">
    <p:spTree>
      <p:nvGrpSpPr>
        <p:cNvPr id="55" name="Shape 55"/>
        <p:cNvGrpSpPr/>
        <p:nvPr/>
      </p:nvGrpSpPr>
      <p:grpSpPr>
        <a:xfrm>
          <a:off x="0" y="0"/>
          <a:ext cx="0" cy="0"/>
          <a:chOff x="0" y="0"/>
          <a:chExt cx="0" cy="0"/>
        </a:xfrm>
      </p:grpSpPr>
      <p:sp>
        <p:nvSpPr>
          <p:cNvPr id="56" name="Google Shape;56;p13"/>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3"/>
          <p:cNvSpPr/>
          <p:nvPr/>
        </p:nvSpPr>
        <p:spPr>
          <a:xfrm>
            <a:off x="228600" y="228600"/>
            <a:ext cx="8686800" cy="468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None/>
            </a:pPr>
            <a:r>
              <a:t/>
            </a:r>
            <a:endParaRPr sz="5600">
              <a:solidFill>
                <a:schemeClr val="lt2"/>
              </a:solidFill>
              <a:latin typeface="Young Serif"/>
              <a:ea typeface="Young Serif"/>
              <a:cs typeface="Young Serif"/>
              <a:sym typeface="Young Serif"/>
            </a:endParaRPr>
          </a:p>
        </p:txBody>
      </p:sp>
      <p:sp>
        <p:nvSpPr>
          <p:cNvPr id="58" name="Google Shape;58;p13"/>
          <p:cNvSpPr txBox="1"/>
          <p:nvPr>
            <p:ph type="title"/>
          </p:nvPr>
        </p:nvSpPr>
        <p:spPr>
          <a:xfrm>
            <a:off x="1248900" y="1632850"/>
            <a:ext cx="6646200" cy="1588800"/>
          </a:xfrm>
          <a:prstGeom prst="rect">
            <a:avLst/>
          </a:prstGeom>
        </p:spPr>
        <p:txBody>
          <a:bodyPr anchorCtr="0" anchor="ctr" bIns="91425" lIns="91425" spcFirstLastPara="1" rIns="91425" wrap="square" tIns="91425">
            <a:normAutofit/>
          </a:bodyPr>
          <a:lstStyle>
            <a:lvl1pPr lvl="0" algn="ctr">
              <a:lnSpc>
                <a:spcPct val="90000"/>
              </a:lnSpc>
              <a:spcBef>
                <a:spcPts val="0"/>
              </a:spcBef>
              <a:spcAft>
                <a:spcPts val="0"/>
              </a:spcAft>
              <a:buSzPts val="5600"/>
              <a:buNone/>
              <a:defRPr sz="5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9" name="Google Shape;59;p13"/>
          <p:cNvSpPr txBox="1"/>
          <p:nvPr>
            <p:ph idx="1" type="subTitle"/>
          </p:nvPr>
        </p:nvSpPr>
        <p:spPr>
          <a:xfrm>
            <a:off x="2369850" y="3221650"/>
            <a:ext cx="4404300" cy="393600"/>
          </a:xfrm>
          <a:prstGeom prst="rect">
            <a:avLst/>
          </a:prstGeom>
        </p:spPr>
        <p:txBody>
          <a:bodyPr anchorCtr="0" anchor="t" bIns="91425" lIns="91425" spcFirstLastPara="1" rIns="91425" wrap="square" tIns="91425">
            <a:normAutofit/>
          </a:bodyPr>
          <a:lstStyle>
            <a:lvl1pPr lvl="0" algn="ctr">
              <a:spcBef>
                <a:spcPts val="0"/>
              </a:spcBef>
              <a:spcAft>
                <a:spcPts val="0"/>
              </a:spcAft>
              <a:buSzPts val="18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two columns">
  <p:cSld name="TITLE_AND_TWO_COLUMNS_1">
    <p:spTree>
      <p:nvGrpSpPr>
        <p:cNvPr id="60" name="Shape 60"/>
        <p:cNvGrpSpPr/>
        <p:nvPr/>
      </p:nvGrpSpPr>
      <p:grpSpPr>
        <a:xfrm>
          <a:off x="0" y="0"/>
          <a:ext cx="0" cy="0"/>
          <a:chOff x="0" y="0"/>
          <a:chExt cx="0" cy="0"/>
        </a:xfrm>
      </p:grpSpPr>
      <p:sp>
        <p:nvSpPr>
          <p:cNvPr id="61" name="Google Shape;61;p14"/>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4"/>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63" name="Google Shape;63;p14"/>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3000"/>
              <a:buNone/>
              <a:defRPr>
                <a:solidFill>
                  <a:schemeClr val="lt2"/>
                </a:solidFill>
              </a:defRPr>
            </a:lvl1pPr>
            <a:lvl2pPr lvl="1">
              <a:spcBef>
                <a:spcPts val="0"/>
              </a:spcBef>
              <a:spcAft>
                <a:spcPts val="0"/>
              </a:spcAft>
              <a:buClr>
                <a:schemeClr val="lt2"/>
              </a:buClr>
              <a:buSzPts val="3000"/>
              <a:buNone/>
              <a:defRPr>
                <a:solidFill>
                  <a:schemeClr val="lt2"/>
                </a:solidFill>
              </a:defRPr>
            </a:lvl2pPr>
            <a:lvl3pPr lvl="2">
              <a:spcBef>
                <a:spcPts val="0"/>
              </a:spcBef>
              <a:spcAft>
                <a:spcPts val="0"/>
              </a:spcAft>
              <a:buClr>
                <a:schemeClr val="lt2"/>
              </a:buClr>
              <a:buSzPts val="3000"/>
              <a:buNone/>
              <a:defRPr>
                <a:solidFill>
                  <a:schemeClr val="lt2"/>
                </a:solidFill>
              </a:defRPr>
            </a:lvl3pPr>
            <a:lvl4pPr lvl="3">
              <a:spcBef>
                <a:spcPts val="0"/>
              </a:spcBef>
              <a:spcAft>
                <a:spcPts val="0"/>
              </a:spcAft>
              <a:buClr>
                <a:schemeClr val="lt2"/>
              </a:buClr>
              <a:buSzPts val="3000"/>
              <a:buNone/>
              <a:defRPr>
                <a:solidFill>
                  <a:schemeClr val="lt2"/>
                </a:solidFill>
              </a:defRPr>
            </a:lvl4pPr>
            <a:lvl5pPr lvl="4">
              <a:spcBef>
                <a:spcPts val="0"/>
              </a:spcBef>
              <a:spcAft>
                <a:spcPts val="0"/>
              </a:spcAft>
              <a:buClr>
                <a:schemeClr val="lt2"/>
              </a:buClr>
              <a:buSzPts val="3000"/>
              <a:buNone/>
              <a:defRPr>
                <a:solidFill>
                  <a:schemeClr val="lt2"/>
                </a:solidFill>
              </a:defRPr>
            </a:lvl5pPr>
            <a:lvl6pPr lvl="5">
              <a:spcBef>
                <a:spcPts val="0"/>
              </a:spcBef>
              <a:spcAft>
                <a:spcPts val="0"/>
              </a:spcAft>
              <a:buClr>
                <a:schemeClr val="lt2"/>
              </a:buClr>
              <a:buSzPts val="3000"/>
              <a:buNone/>
              <a:defRPr>
                <a:solidFill>
                  <a:schemeClr val="lt2"/>
                </a:solidFill>
              </a:defRPr>
            </a:lvl6pPr>
            <a:lvl7pPr lvl="6">
              <a:spcBef>
                <a:spcPts val="0"/>
              </a:spcBef>
              <a:spcAft>
                <a:spcPts val="0"/>
              </a:spcAft>
              <a:buClr>
                <a:schemeClr val="lt2"/>
              </a:buClr>
              <a:buSzPts val="3000"/>
              <a:buNone/>
              <a:defRPr>
                <a:solidFill>
                  <a:schemeClr val="lt2"/>
                </a:solidFill>
              </a:defRPr>
            </a:lvl7pPr>
            <a:lvl8pPr lvl="7">
              <a:spcBef>
                <a:spcPts val="0"/>
              </a:spcBef>
              <a:spcAft>
                <a:spcPts val="0"/>
              </a:spcAft>
              <a:buClr>
                <a:schemeClr val="lt2"/>
              </a:buClr>
              <a:buSzPts val="3000"/>
              <a:buNone/>
              <a:defRPr>
                <a:solidFill>
                  <a:schemeClr val="lt2"/>
                </a:solidFill>
              </a:defRPr>
            </a:lvl8pPr>
            <a:lvl9pPr lvl="8">
              <a:spcBef>
                <a:spcPts val="0"/>
              </a:spcBef>
              <a:spcAft>
                <a:spcPts val="0"/>
              </a:spcAft>
              <a:buClr>
                <a:schemeClr val="lt2"/>
              </a:buClr>
              <a:buSzPts val="3000"/>
              <a:buNone/>
              <a:defRPr>
                <a:solidFill>
                  <a:schemeClr val="lt2"/>
                </a:solidFill>
              </a:defRPr>
            </a:lvl9pPr>
          </a:lstStyle>
          <a:p/>
        </p:txBody>
      </p:sp>
      <p:sp>
        <p:nvSpPr>
          <p:cNvPr id="64" name="Google Shape;64;p14"/>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65" name="Google Shape;65;p14"/>
          <p:cNvSpPr/>
          <p:nvPr/>
        </p:nvSpPr>
        <p:spPr>
          <a:xfrm>
            <a:off x="227150" y="1762300"/>
            <a:ext cx="42297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1200"/>
              </a:spcAft>
              <a:buSzPts val="1100"/>
              <a:buNone/>
            </a:pPr>
            <a:r>
              <a:t/>
            </a:r>
            <a:endParaRPr>
              <a:latin typeface="Rubik SemiBold"/>
              <a:ea typeface="Rubik SemiBold"/>
              <a:cs typeface="Rubik SemiBold"/>
              <a:sym typeface="Rubik SemiBold"/>
            </a:endParaRPr>
          </a:p>
        </p:txBody>
      </p:sp>
      <p:sp>
        <p:nvSpPr>
          <p:cNvPr id="66" name="Google Shape;66;p14"/>
          <p:cNvSpPr txBox="1"/>
          <p:nvPr>
            <p:ph idx="1" type="body"/>
          </p:nvPr>
        </p:nvSpPr>
        <p:spPr>
          <a:xfrm>
            <a:off x="688450" y="2146900"/>
            <a:ext cx="3309900" cy="2383200"/>
          </a:xfrm>
          <a:prstGeom prst="rect">
            <a:avLst/>
          </a:prstGeom>
        </p:spPr>
        <p:txBody>
          <a:bodyPr anchorCtr="0" anchor="ctr" bIns="91425" lIns="91425" spcFirstLastPara="1" rIns="91425" wrap="square" tIns="91425">
            <a:normAutofit/>
          </a:bodyPr>
          <a:lstStyle>
            <a:lvl1pPr indent="-317500" lvl="0" marL="457200" algn="ctr">
              <a:lnSpc>
                <a:spcPct val="100000"/>
              </a:lnSpc>
              <a:spcBef>
                <a:spcPts val="0"/>
              </a:spcBef>
              <a:spcAft>
                <a:spcPts val="0"/>
              </a:spcAft>
              <a:buClr>
                <a:schemeClr val="lt2"/>
              </a:buClr>
              <a:buSzPts val="1400"/>
              <a:buChar char="●"/>
              <a:defRPr b="1" sz="1400">
                <a:solidFill>
                  <a:schemeClr val="lt2"/>
                </a:solidFill>
              </a:defRPr>
            </a:lvl1pPr>
            <a:lvl2pPr indent="-317500" lvl="1" marL="914400" algn="ctr">
              <a:lnSpc>
                <a:spcPct val="100000"/>
              </a:lnSpc>
              <a:spcBef>
                <a:spcPts val="0"/>
              </a:spcBef>
              <a:spcAft>
                <a:spcPts val="0"/>
              </a:spcAft>
              <a:buClr>
                <a:schemeClr val="lt2"/>
              </a:buClr>
              <a:buSzPts val="1400"/>
              <a:buChar char="○"/>
              <a:defRPr b="1" sz="1400">
                <a:solidFill>
                  <a:schemeClr val="lt2"/>
                </a:solidFill>
              </a:defRPr>
            </a:lvl2pPr>
            <a:lvl3pPr indent="-317500" lvl="2" marL="1371600" algn="ctr">
              <a:lnSpc>
                <a:spcPct val="100000"/>
              </a:lnSpc>
              <a:spcBef>
                <a:spcPts val="0"/>
              </a:spcBef>
              <a:spcAft>
                <a:spcPts val="0"/>
              </a:spcAft>
              <a:buClr>
                <a:schemeClr val="lt2"/>
              </a:buClr>
              <a:buSzPts val="1400"/>
              <a:buChar char="■"/>
              <a:defRPr b="1" sz="1400">
                <a:solidFill>
                  <a:schemeClr val="lt2"/>
                </a:solidFill>
              </a:defRPr>
            </a:lvl3pPr>
            <a:lvl4pPr indent="-317500" lvl="3" marL="1828800" algn="ctr">
              <a:lnSpc>
                <a:spcPct val="100000"/>
              </a:lnSpc>
              <a:spcBef>
                <a:spcPts val="0"/>
              </a:spcBef>
              <a:spcAft>
                <a:spcPts val="0"/>
              </a:spcAft>
              <a:buClr>
                <a:schemeClr val="lt2"/>
              </a:buClr>
              <a:buSzPts val="1400"/>
              <a:buChar char="●"/>
              <a:defRPr b="1" sz="1400">
                <a:solidFill>
                  <a:schemeClr val="lt2"/>
                </a:solidFill>
              </a:defRPr>
            </a:lvl4pPr>
            <a:lvl5pPr indent="-317500" lvl="4" marL="2286000" algn="ctr">
              <a:lnSpc>
                <a:spcPct val="100000"/>
              </a:lnSpc>
              <a:spcBef>
                <a:spcPts val="0"/>
              </a:spcBef>
              <a:spcAft>
                <a:spcPts val="0"/>
              </a:spcAft>
              <a:buClr>
                <a:schemeClr val="lt2"/>
              </a:buClr>
              <a:buSzPts val="1400"/>
              <a:buChar char="○"/>
              <a:defRPr b="1" sz="1400">
                <a:solidFill>
                  <a:schemeClr val="lt2"/>
                </a:solidFill>
              </a:defRPr>
            </a:lvl5pPr>
            <a:lvl6pPr indent="-317500" lvl="5" marL="2743200" algn="ctr">
              <a:lnSpc>
                <a:spcPct val="100000"/>
              </a:lnSpc>
              <a:spcBef>
                <a:spcPts val="0"/>
              </a:spcBef>
              <a:spcAft>
                <a:spcPts val="0"/>
              </a:spcAft>
              <a:buClr>
                <a:schemeClr val="lt2"/>
              </a:buClr>
              <a:buSzPts val="1400"/>
              <a:buChar char="■"/>
              <a:defRPr b="1" sz="1400">
                <a:solidFill>
                  <a:schemeClr val="lt2"/>
                </a:solidFill>
              </a:defRPr>
            </a:lvl6pPr>
            <a:lvl7pPr indent="-317500" lvl="6" marL="3200400" algn="ctr">
              <a:lnSpc>
                <a:spcPct val="100000"/>
              </a:lnSpc>
              <a:spcBef>
                <a:spcPts val="0"/>
              </a:spcBef>
              <a:spcAft>
                <a:spcPts val="0"/>
              </a:spcAft>
              <a:buClr>
                <a:schemeClr val="lt2"/>
              </a:buClr>
              <a:buSzPts val="1400"/>
              <a:buChar char="●"/>
              <a:defRPr b="1" sz="1400">
                <a:solidFill>
                  <a:schemeClr val="lt2"/>
                </a:solidFill>
              </a:defRPr>
            </a:lvl7pPr>
            <a:lvl8pPr indent="-317500" lvl="7" marL="3657600" algn="ctr">
              <a:lnSpc>
                <a:spcPct val="100000"/>
              </a:lnSpc>
              <a:spcBef>
                <a:spcPts val="0"/>
              </a:spcBef>
              <a:spcAft>
                <a:spcPts val="0"/>
              </a:spcAft>
              <a:buClr>
                <a:schemeClr val="lt2"/>
              </a:buClr>
              <a:buSzPts val="1400"/>
              <a:buChar char="○"/>
              <a:defRPr b="1" sz="1400">
                <a:solidFill>
                  <a:schemeClr val="lt2"/>
                </a:solidFill>
              </a:defRPr>
            </a:lvl8pPr>
            <a:lvl9pPr indent="-317500" lvl="8" marL="4114800" algn="ctr">
              <a:lnSpc>
                <a:spcPct val="100000"/>
              </a:lnSpc>
              <a:spcBef>
                <a:spcPts val="0"/>
              </a:spcBef>
              <a:spcAft>
                <a:spcPts val="0"/>
              </a:spcAft>
              <a:buClr>
                <a:schemeClr val="lt2"/>
              </a:buClr>
              <a:buSzPts val="1400"/>
              <a:buChar char="■"/>
              <a:defRPr b="1" sz="1400">
                <a:solidFill>
                  <a:schemeClr val="lt2"/>
                </a:solidFill>
              </a:defRPr>
            </a:lvl9pPr>
          </a:lstStyle>
          <a:p/>
        </p:txBody>
      </p:sp>
      <p:sp>
        <p:nvSpPr>
          <p:cNvPr id="67" name="Google Shape;67;p14"/>
          <p:cNvSpPr/>
          <p:nvPr/>
        </p:nvSpPr>
        <p:spPr>
          <a:xfrm>
            <a:off x="4685575" y="1762300"/>
            <a:ext cx="42297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1200"/>
              </a:spcAft>
              <a:buSzPts val="1100"/>
              <a:buNone/>
            </a:pPr>
            <a:r>
              <a:t/>
            </a:r>
            <a:endParaRPr>
              <a:latin typeface="Rubik SemiBold"/>
              <a:ea typeface="Rubik SemiBold"/>
              <a:cs typeface="Rubik SemiBold"/>
              <a:sym typeface="Rubik SemiBold"/>
            </a:endParaRPr>
          </a:p>
        </p:txBody>
      </p:sp>
      <p:sp>
        <p:nvSpPr>
          <p:cNvPr id="68" name="Google Shape;68;p14"/>
          <p:cNvSpPr txBox="1"/>
          <p:nvPr>
            <p:ph idx="2" type="body"/>
          </p:nvPr>
        </p:nvSpPr>
        <p:spPr>
          <a:xfrm>
            <a:off x="5146875" y="2146900"/>
            <a:ext cx="3309900" cy="2383200"/>
          </a:xfrm>
          <a:prstGeom prst="rect">
            <a:avLst/>
          </a:prstGeom>
        </p:spPr>
        <p:txBody>
          <a:bodyPr anchorCtr="0" anchor="ctr" bIns="91425" lIns="91425" spcFirstLastPara="1" rIns="91425" wrap="square" tIns="91425">
            <a:normAutofit/>
          </a:bodyPr>
          <a:lstStyle>
            <a:lvl1pPr indent="-317500" lvl="0" marL="457200" algn="ctr">
              <a:lnSpc>
                <a:spcPct val="100000"/>
              </a:lnSpc>
              <a:spcBef>
                <a:spcPts val="0"/>
              </a:spcBef>
              <a:spcAft>
                <a:spcPts val="0"/>
              </a:spcAft>
              <a:buClr>
                <a:schemeClr val="lt2"/>
              </a:buClr>
              <a:buSzPts val="1400"/>
              <a:buChar char="●"/>
              <a:defRPr b="1" sz="1400">
                <a:solidFill>
                  <a:schemeClr val="lt2"/>
                </a:solidFill>
              </a:defRPr>
            </a:lvl1pPr>
            <a:lvl2pPr indent="-317500" lvl="1" marL="914400" algn="ctr">
              <a:lnSpc>
                <a:spcPct val="100000"/>
              </a:lnSpc>
              <a:spcBef>
                <a:spcPts val="0"/>
              </a:spcBef>
              <a:spcAft>
                <a:spcPts val="0"/>
              </a:spcAft>
              <a:buClr>
                <a:schemeClr val="lt2"/>
              </a:buClr>
              <a:buSzPts val="1400"/>
              <a:buChar char="○"/>
              <a:defRPr b="1" sz="1400">
                <a:solidFill>
                  <a:schemeClr val="lt2"/>
                </a:solidFill>
              </a:defRPr>
            </a:lvl2pPr>
            <a:lvl3pPr indent="-317500" lvl="2" marL="1371600" algn="ctr">
              <a:lnSpc>
                <a:spcPct val="100000"/>
              </a:lnSpc>
              <a:spcBef>
                <a:spcPts val="0"/>
              </a:spcBef>
              <a:spcAft>
                <a:spcPts val="0"/>
              </a:spcAft>
              <a:buClr>
                <a:schemeClr val="lt2"/>
              </a:buClr>
              <a:buSzPts val="1400"/>
              <a:buChar char="■"/>
              <a:defRPr b="1" sz="1400">
                <a:solidFill>
                  <a:schemeClr val="lt2"/>
                </a:solidFill>
              </a:defRPr>
            </a:lvl3pPr>
            <a:lvl4pPr indent="-317500" lvl="3" marL="1828800" algn="ctr">
              <a:lnSpc>
                <a:spcPct val="100000"/>
              </a:lnSpc>
              <a:spcBef>
                <a:spcPts val="0"/>
              </a:spcBef>
              <a:spcAft>
                <a:spcPts val="0"/>
              </a:spcAft>
              <a:buClr>
                <a:schemeClr val="lt2"/>
              </a:buClr>
              <a:buSzPts val="1400"/>
              <a:buChar char="●"/>
              <a:defRPr b="1" sz="1400">
                <a:solidFill>
                  <a:schemeClr val="lt2"/>
                </a:solidFill>
              </a:defRPr>
            </a:lvl4pPr>
            <a:lvl5pPr indent="-317500" lvl="4" marL="2286000" algn="ctr">
              <a:lnSpc>
                <a:spcPct val="100000"/>
              </a:lnSpc>
              <a:spcBef>
                <a:spcPts val="0"/>
              </a:spcBef>
              <a:spcAft>
                <a:spcPts val="0"/>
              </a:spcAft>
              <a:buClr>
                <a:schemeClr val="lt2"/>
              </a:buClr>
              <a:buSzPts val="1400"/>
              <a:buChar char="○"/>
              <a:defRPr b="1" sz="1400">
                <a:solidFill>
                  <a:schemeClr val="lt2"/>
                </a:solidFill>
              </a:defRPr>
            </a:lvl5pPr>
            <a:lvl6pPr indent="-317500" lvl="5" marL="2743200" algn="ctr">
              <a:lnSpc>
                <a:spcPct val="100000"/>
              </a:lnSpc>
              <a:spcBef>
                <a:spcPts val="0"/>
              </a:spcBef>
              <a:spcAft>
                <a:spcPts val="0"/>
              </a:spcAft>
              <a:buClr>
                <a:schemeClr val="lt2"/>
              </a:buClr>
              <a:buSzPts val="1400"/>
              <a:buChar char="■"/>
              <a:defRPr b="1" sz="1400">
                <a:solidFill>
                  <a:schemeClr val="lt2"/>
                </a:solidFill>
              </a:defRPr>
            </a:lvl6pPr>
            <a:lvl7pPr indent="-317500" lvl="6" marL="3200400" algn="ctr">
              <a:lnSpc>
                <a:spcPct val="100000"/>
              </a:lnSpc>
              <a:spcBef>
                <a:spcPts val="0"/>
              </a:spcBef>
              <a:spcAft>
                <a:spcPts val="0"/>
              </a:spcAft>
              <a:buClr>
                <a:schemeClr val="lt2"/>
              </a:buClr>
              <a:buSzPts val="1400"/>
              <a:buChar char="●"/>
              <a:defRPr b="1" sz="1400">
                <a:solidFill>
                  <a:schemeClr val="lt2"/>
                </a:solidFill>
              </a:defRPr>
            </a:lvl7pPr>
            <a:lvl8pPr indent="-317500" lvl="7" marL="3657600" algn="ctr">
              <a:lnSpc>
                <a:spcPct val="100000"/>
              </a:lnSpc>
              <a:spcBef>
                <a:spcPts val="0"/>
              </a:spcBef>
              <a:spcAft>
                <a:spcPts val="0"/>
              </a:spcAft>
              <a:buClr>
                <a:schemeClr val="lt2"/>
              </a:buClr>
              <a:buSzPts val="1400"/>
              <a:buChar char="○"/>
              <a:defRPr b="1" sz="1400">
                <a:solidFill>
                  <a:schemeClr val="lt2"/>
                </a:solidFill>
              </a:defRPr>
            </a:lvl8pPr>
            <a:lvl9pPr indent="-317500" lvl="8" marL="4114800" algn="ctr">
              <a:lnSpc>
                <a:spcPct val="100000"/>
              </a:lnSpc>
              <a:spcBef>
                <a:spcPts val="0"/>
              </a:spcBef>
              <a:spcAft>
                <a:spcPts val="0"/>
              </a:spcAft>
              <a:buClr>
                <a:schemeClr val="lt2"/>
              </a:buClr>
              <a:buSzPts val="1400"/>
              <a:buChar char="■"/>
              <a:defRPr b="1" sz="1400">
                <a:solidFill>
                  <a:schemeClr val="lt2"/>
                </a:solidFill>
              </a:defRPr>
            </a:lvl9pPr>
          </a:lstStyle>
          <a:p/>
        </p:txBody>
      </p:sp>
      <p:sp>
        <p:nvSpPr>
          <p:cNvPr id="69" name="Google Shape;69;p14"/>
          <p:cNvSpPr txBox="1"/>
          <p:nvPr>
            <p:ph idx="3" type="subTitle"/>
          </p:nvPr>
        </p:nvSpPr>
        <p:spPr>
          <a:xfrm>
            <a:off x="635500" y="1092900"/>
            <a:ext cx="7836900" cy="4410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accent1"/>
              </a:buClr>
              <a:buSzPts val="1800"/>
              <a:buNone/>
              <a:defRPr>
                <a:solidFill>
                  <a:schemeClr val="accent1"/>
                </a:solidFill>
              </a:defRPr>
            </a:lvl1pPr>
            <a:lvl2pPr lvl="1" algn="ctr">
              <a:spcBef>
                <a:spcPts val="0"/>
              </a:spcBef>
              <a:spcAft>
                <a:spcPts val="0"/>
              </a:spcAft>
              <a:buClr>
                <a:schemeClr val="accent1"/>
              </a:buClr>
              <a:buSzPts val="1400"/>
              <a:buNone/>
              <a:defRPr>
                <a:solidFill>
                  <a:schemeClr val="accent1"/>
                </a:solidFill>
              </a:defRPr>
            </a:lvl2pPr>
            <a:lvl3pPr lvl="2" algn="ctr">
              <a:spcBef>
                <a:spcPts val="0"/>
              </a:spcBef>
              <a:spcAft>
                <a:spcPts val="0"/>
              </a:spcAft>
              <a:buClr>
                <a:schemeClr val="accent1"/>
              </a:buClr>
              <a:buSzPts val="1400"/>
              <a:buNone/>
              <a:defRPr>
                <a:solidFill>
                  <a:schemeClr val="accent1"/>
                </a:solidFill>
              </a:defRPr>
            </a:lvl3pPr>
            <a:lvl4pPr lvl="3" algn="ctr">
              <a:spcBef>
                <a:spcPts val="0"/>
              </a:spcBef>
              <a:spcAft>
                <a:spcPts val="0"/>
              </a:spcAft>
              <a:buClr>
                <a:schemeClr val="accent1"/>
              </a:buClr>
              <a:buSzPts val="1400"/>
              <a:buNone/>
              <a:defRPr>
                <a:solidFill>
                  <a:schemeClr val="accent1"/>
                </a:solidFill>
              </a:defRPr>
            </a:lvl4pPr>
            <a:lvl5pPr lvl="4" algn="ctr">
              <a:spcBef>
                <a:spcPts val="0"/>
              </a:spcBef>
              <a:spcAft>
                <a:spcPts val="0"/>
              </a:spcAft>
              <a:buClr>
                <a:schemeClr val="accent1"/>
              </a:buClr>
              <a:buSzPts val="1400"/>
              <a:buNone/>
              <a:defRPr>
                <a:solidFill>
                  <a:schemeClr val="accent1"/>
                </a:solidFill>
              </a:defRPr>
            </a:lvl5pPr>
            <a:lvl6pPr lvl="5" algn="ctr">
              <a:spcBef>
                <a:spcPts val="0"/>
              </a:spcBef>
              <a:spcAft>
                <a:spcPts val="0"/>
              </a:spcAft>
              <a:buClr>
                <a:schemeClr val="accent1"/>
              </a:buClr>
              <a:buSzPts val="1400"/>
              <a:buNone/>
              <a:defRPr>
                <a:solidFill>
                  <a:schemeClr val="accent1"/>
                </a:solidFill>
              </a:defRPr>
            </a:lvl6pPr>
            <a:lvl7pPr lvl="6" algn="ctr">
              <a:spcBef>
                <a:spcPts val="0"/>
              </a:spcBef>
              <a:spcAft>
                <a:spcPts val="0"/>
              </a:spcAft>
              <a:buClr>
                <a:schemeClr val="accent1"/>
              </a:buClr>
              <a:buSzPts val="1400"/>
              <a:buNone/>
              <a:defRPr>
                <a:solidFill>
                  <a:schemeClr val="accent1"/>
                </a:solidFill>
              </a:defRPr>
            </a:lvl7pPr>
            <a:lvl8pPr lvl="7" algn="ctr">
              <a:spcBef>
                <a:spcPts val="0"/>
              </a:spcBef>
              <a:spcAft>
                <a:spcPts val="0"/>
              </a:spcAft>
              <a:buClr>
                <a:schemeClr val="accent1"/>
              </a:buClr>
              <a:buSzPts val="1400"/>
              <a:buNone/>
              <a:defRPr>
                <a:solidFill>
                  <a:schemeClr val="accent1"/>
                </a:solidFill>
              </a:defRPr>
            </a:lvl8pPr>
            <a:lvl9pPr lvl="8" algn="ctr">
              <a:spcBef>
                <a:spcPts val="0"/>
              </a:spcBef>
              <a:spcAft>
                <a:spcPts val="0"/>
              </a:spcAft>
              <a:buClr>
                <a:schemeClr val="accent1"/>
              </a:buClr>
              <a:buSzPts val="1400"/>
              <a:buNone/>
              <a:defRPr>
                <a:solidFill>
                  <a:schemeClr val="accen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s://github.com/prakruti95/PGVCL_Training/tree/main/Day1/crpt_stateful_counter" TargetMode="External"/><Relationship Id="rId4" Type="http://schemas.openxmlformats.org/officeDocument/2006/relationships/hyperlink" Target="https://github.com/prakruti95/PGVCL_Training/tree/main/Day1/crpt_stateless_count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1248900" y="1632850"/>
            <a:ext cx="6646200" cy="158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PGVCL Training</a:t>
            </a:r>
            <a:endParaRPr b="1">
              <a:latin typeface="Arial"/>
              <a:ea typeface="Arial"/>
              <a:cs typeface="Arial"/>
              <a:sym typeface="Arial"/>
            </a:endParaRPr>
          </a:p>
          <a:p>
            <a:pPr indent="0" lvl="0" marL="0" rtl="0" algn="ctr">
              <a:spcBef>
                <a:spcPts val="0"/>
              </a:spcBef>
              <a:spcAft>
                <a:spcPts val="0"/>
              </a:spcAft>
              <a:buNone/>
            </a:pPr>
            <a:r>
              <a:rPr b="1" lang="en">
                <a:latin typeface="Arial"/>
                <a:ea typeface="Arial"/>
                <a:cs typeface="Arial"/>
                <a:sym typeface="Arial"/>
              </a:rPr>
              <a:t>Day-1</a:t>
            </a:r>
            <a:endParaRPr b="1">
              <a:latin typeface="Arial"/>
              <a:ea typeface="Arial"/>
              <a:cs typeface="Arial"/>
              <a:sym typeface="Arial"/>
            </a:endParaRPr>
          </a:p>
        </p:txBody>
      </p:sp>
      <p:sp>
        <p:nvSpPr>
          <p:cNvPr id="75" name="Google Shape;75;p15"/>
          <p:cNvSpPr/>
          <p:nvPr/>
        </p:nvSpPr>
        <p:spPr>
          <a:xfrm>
            <a:off x="4950" y="9900"/>
            <a:ext cx="9144000" cy="41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76" name="Google Shape;76;p15"/>
          <p:cNvSpPr/>
          <p:nvPr/>
        </p:nvSpPr>
        <p:spPr>
          <a:xfrm>
            <a:off x="0" y="4945300"/>
            <a:ext cx="9144000" cy="19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77" name="Google Shape;77;p15"/>
          <p:cNvSpPr/>
          <p:nvPr/>
        </p:nvSpPr>
        <p:spPr>
          <a:xfrm>
            <a:off x="3341100" y="296100"/>
            <a:ext cx="5802900" cy="41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299425" y="332550"/>
            <a:ext cx="8656200" cy="84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Arial"/>
                <a:ea typeface="Arial"/>
                <a:cs typeface="Arial"/>
                <a:sym typeface="Arial"/>
              </a:rPr>
              <a:t>Understanding the Widget Tree:</a:t>
            </a:r>
            <a:endParaRPr b="1" sz="2500">
              <a:latin typeface="Arial"/>
              <a:ea typeface="Arial"/>
              <a:cs typeface="Arial"/>
              <a:sym typeface="Arial"/>
            </a:endParaRPr>
          </a:p>
          <a:p>
            <a:pPr indent="0" lvl="0" marL="0" rtl="0" algn="ctr">
              <a:spcBef>
                <a:spcPts val="0"/>
              </a:spcBef>
              <a:spcAft>
                <a:spcPts val="0"/>
              </a:spcAft>
              <a:buNone/>
            </a:pPr>
            <a:r>
              <a:rPr b="1" lang="en" sz="2500">
                <a:latin typeface="Arial"/>
                <a:ea typeface="Arial"/>
                <a:cs typeface="Arial"/>
                <a:sym typeface="Arial"/>
              </a:rPr>
              <a:t>Stateful and Stateless Widgets</a:t>
            </a:r>
            <a:endParaRPr b="1" sz="2500">
              <a:latin typeface="Arial"/>
              <a:ea typeface="Arial"/>
              <a:cs typeface="Arial"/>
              <a:sym typeface="Arial"/>
            </a:endParaRPr>
          </a:p>
        </p:txBody>
      </p:sp>
      <p:sp>
        <p:nvSpPr>
          <p:cNvPr id="130" name="Google Shape;130;p24"/>
          <p:cNvSpPr txBox="1"/>
          <p:nvPr/>
        </p:nvSpPr>
        <p:spPr>
          <a:xfrm>
            <a:off x="408600" y="1446025"/>
            <a:ext cx="8326800" cy="291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Clr>
                <a:schemeClr val="dk1"/>
              </a:buClr>
              <a:buSzPts val="2000"/>
              <a:buChar char="❖"/>
            </a:pPr>
            <a:r>
              <a:rPr lang="en" sz="2000">
                <a:solidFill>
                  <a:schemeClr val="dk1"/>
                </a:solidFill>
              </a:rPr>
              <a:t>Stateful widgets</a:t>
            </a:r>
            <a:endParaRPr sz="2000">
              <a:solidFill>
                <a:schemeClr val="dk1"/>
              </a:solidFill>
            </a:endParaRPr>
          </a:p>
          <a:p>
            <a:pPr indent="0" lvl="0" marL="914400" rtl="0" algn="l">
              <a:lnSpc>
                <a:spcPct val="115000"/>
              </a:lnSpc>
              <a:spcBef>
                <a:spcPts val="1200"/>
              </a:spcBef>
              <a:spcAft>
                <a:spcPts val="0"/>
              </a:spcAft>
              <a:buClr>
                <a:schemeClr val="accent6"/>
              </a:buClr>
              <a:buSzPts val="1100"/>
              <a:buFont typeface="Arial"/>
              <a:buNone/>
            </a:pPr>
            <a:r>
              <a:rPr lang="en" sz="2000">
                <a:solidFill>
                  <a:schemeClr val="dk1"/>
                </a:solidFill>
              </a:rPr>
              <a:t>Can change their state over time, based on user interactions or data received. They are dynamic and can update their appearance. Examples include checkboxes, radio buttons, sliders, forms, and text fields.</a:t>
            </a:r>
            <a:endParaRPr sz="2000">
              <a:solidFill>
                <a:schemeClr val="dk1"/>
              </a:solidFill>
            </a:endParaRPr>
          </a:p>
          <a:p>
            <a:pPr indent="0" lvl="0" marL="914400" rtl="0" algn="l">
              <a:lnSpc>
                <a:spcPct val="115000"/>
              </a:lnSpc>
              <a:spcBef>
                <a:spcPts val="1200"/>
              </a:spcBef>
              <a:spcAft>
                <a:spcPts val="0"/>
              </a:spcAft>
              <a:buNone/>
            </a:pPr>
            <a:r>
              <a:t/>
            </a:r>
            <a:endParaRPr b="1" sz="2000">
              <a:solidFill>
                <a:schemeClr val="dk1"/>
              </a:solidFill>
            </a:endParaRPr>
          </a:p>
          <a:p>
            <a:pPr indent="0" lvl="0" marL="0" rtl="0" algn="l">
              <a:spcBef>
                <a:spcPts val="1200"/>
              </a:spcBef>
              <a:spcAft>
                <a:spcPts val="0"/>
              </a:spcAft>
              <a:buNone/>
            </a:pPr>
            <a:r>
              <a:t/>
            </a:r>
            <a:endParaRPr sz="1350">
              <a:solidFill>
                <a:schemeClr val="dk1"/>
              </a:solidFill>
              <a:latin typeface="Rubik"/>
              <a:ea typeface="Rubik"/>
              <a:cs typeface="Rubik"/>
              <a:sym typeface="Rubi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243900" y="719050"/>
            <a:ext cx="8656200" cy="84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Arial"/>
                <a:ea typeface="Arial"/>
                <a:cs typeface="Arial"/>
                <a:sym typeface="Arial"/>
              </a:rPr>
              <a:t>Understanding the Widget Tree:</a:t>
            </a:r>
            <a:endParaRPr b="1" sz="2500">
              <a:latin typeface="Arial"/>
              <a:ea typeface="Arial"/>
              <a:cs typeface="Arial"/>
              <a:sym typeface="Arial"/>
            </a:endParaRPr>
          </a:p>
          <a:p>
            <a:pPr indent="0" lvl="0" marL="0" rtl="0" algn="ctr">
              <a:spcBef>
                <a:spcPts val="0"/>
              </a:spcBef>
              <a:spcAft>
                <a:spcPts val="0"/>
              </a:spcAft>
              <a:buNone/>
            </a:pPr>
            <a:r>
              <a:rPr b="1" lang="en" sz="2500">
                <a:latin typeface="Arial"/>
                <a:ea typeface="Arial"/>
                <a:cs typeface="Arial"/>
                <a:sym typeface="Arial"/>
              </a:rPr>
              <a:t>Stateful and Stateless Widgets</a:t>
            </a:r>
            <a:endParaRPr b="1" sz="2500">
              <a:latin typeface="Arial"/>
              <a:ea typeface="Arial"/>
              <a:cs typeface="Arial"/>
              <a:sym typeface="Arial"/>
            </a:endParaRPr>
          </a:p>
        </p:txBody>
      </p:sp>
      <p:sp>
        <p:nvSpPr>
          <p:cNvPr id="136" name="Google Shape;136;p25"/>
          <p:cNvSpPr txBox="1"/>
          <p:nvPr/>
        </p:nvSpPr>
        <p:spPr>
          <a:xfrm>
            <a:off x="408600" y="1773050"/>
            <a:ext cx="8326800" cy="2916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highlight>
                  <a:schemeClr val="lt1"/>
                </a:highlight>
              </a:rPr>
              <a:t>Stateless widgets</a:t>
            </a:r>
            <a:endParaRPr sz="2000">
              <a:solidFill>
                <a:schemeClr val="dk1"/>
              </a:solidFill>
              <a:highlight>
                <a:schemeClr val="lt1"/>
              </a:highlight>
            </a:endParaRPr>
          </a:p>
          <a:p>
            <a:pPr indent="0" lvl="0" marL="457200" rtl="0" algn="l">
              <a:spcBef>
                <a:spcPts val="0"/>
              </a:spcBef>
              <a:spcAft>
                <a:spcPts val="0"/>
              </a:spcAft>
              <a:buNone/>
            </a:pPr>
            <a:r>
              <a:t/>
            </a:r>
            <a:endParaRPr sz="2000">
              <a:solidFill>
                <a:schemeClr val="dk1"/>
              </a:solidFill>
              <a:highlight>
                <a:schemeClr val="lt1"/>
              </a:highlight>
            </a:endParaRPr>
          </a:p>
          <a:p>
            <a:pPr indent="0" lvl="0" marL="457200" rtl="0" algn="l">
              <a:spcBef>
                <a:spcPts val="0"/>
              </a:spcBef>
              <a:spcAft>
                <a:spcPts val="0"/>
              </a:spcAft>
              <a:buNone/>
            </a:pPr>
            <a:r>
              <a:rPr lang="en" sz="2000">
                <a:solidFill>
                  <a:schemeClr val="dk1"/>
                </a:solidFill>
                <a:highlight>
                  <a:schemeClr val="lt1"/>
                </a:highlight>
              </a:rPr>
              <a:t>Cannot change their state after they've been created. They are static and represent an immutable UI element. Examples include icons, IconButton, and Text. </a:t>
            </a:r>
            <a:endParaRPr sz="2000">
              <a:solidFill>
                <a:schemeClr val="dk1"/>
              </a:solidFill>
              <a:highlight>
                <a:schemeClr val="lt1"/>
              </a:highlight>
            </a:endParaRPr>
          </a:p>
          <a:p>
            <a:pPr indent="0" lvl="0" marL="0" rtl="0" algn="l">
              <a:spcBef>
                <a:spcPts val="0"/>
              </a:spcBef>
              <a:spcAft>
                <a:spcPts val="0"/>
              </a:spcAft>
              <a:buNone/>
            </a:pPr>
            <a:r>
              <a:t/>
            </a:r>
            <a:endParaRPr sz="1200">
              <a:solidFill>
                <a:srgbClr val="545D7E"/>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6"/>
          <p:cNvPicPr preferRelativeResize="0"/>
          <p:nvPr/>
        </p:nvPicPr>
        <p:blipFill>
          <a:blip r:embed="rId3">
            <a:alphaModFix/>
          </a:blip>
          <a:stretch>
            <a:fillRect/>
          </a:stretch>
        </p:blipFill>
        <p:spPr>
          <a:xfrm>
            <a:off x="152400" y="285525"/>
            <a:ext cx="8489477" cy="4432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7"/>
          <p:cNvPicPr preferRelativeResize="0"/>
          <p:nvPr/>
        </p:nvPicPr>
        <p:blipFill>
          <a:blip r:embed="rId3">
            <a:alphaModFix/>
          </a:blip>
          <a:stretch>
            <a:fillRect/>
          </a:stretch>
        </p:blipFill>
        <p:spPr>
          <a:xfrm>
            <a:off x="2181225" y="321475"/>
            <a:ext cx="4500549" cy="4500549"/>
          </a:xfrm>
          <a:prstGeom prst="rect">
            <a:avLst/>
          </a:prstGeom>
          <a:noFill/>
          <a:ln>
            <a:noFill/>
          </a:ln>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243900" y="540650"/>
            <a:ext cx="8656200" cy="84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Arial"/>
                <a:ea typeface="Arial"/>
                <a:cs typeface="Arial"/>
                <a:sym typeface="Arial"/>
              </a:rPr>
              <a:t>Basic Flutter App Structure</a:t>
            </a:r>
            <a:endParaRPr b="1" sz="2500">
              <a:latin typeface="Arial"/>
              <a:ea typeface="Arial"/>
              <a:cs typeface="Arial"/>
              <a:sym typeface="Arial"/>
            </a:endParaRPr>
          </a:p>
        </p:txBody>
      </p:sp>
      <p:sp>
        <p:nvSpPr>
          <p:cNvPr id="152" name="Google Shape;152;p28"/>
          <p:cNvSpPr txBox="1"/>
          <p:nvPr/>
        </p:nvSpPr>
        <p:spPr>
          <a:xfrm>
            <a:off x="408600" y="1728475"/>
            <a:ext cx="8326800" cy="2916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highlight>
                  <a:schemeClr val="lt1"/>
                </a:highlight>
              </a:rPr>
              <a:t>Your Flutter application should split into two broad layers, the UI layer and the Data layer. Each layer is further split into different components, each of which has distinct responsibilities, a well-defined interface, boundaries and dependencies.</a:t>
            </a:r>
            <a:endParaRPr sz="2000">
              <a:solidFill>
                <a:schemeClr val="dk1"/>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1553925" y="254150"/>
            <a:ext cx="6148076" cy="46520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0"/>
          <p:cNvPicPr preferRelativeResize="0"/>
          <p:nvPr/>
        </p:nvPicPr>
        <p:blipFill>
          <a:blip r:embed="rId3">
            <a:alphaModFix/>
          </a:blip>
          <a:stretch>
            <a:fillRect/>
          </a:stretch>
        </p:blipFill>
        <p:spPr>
          <a:xfrm>
            <a:off x="2619662" y="261300"/>
            <a:ext cx="3904675" cy="4620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243900" y="674450"/>
            <a:ext cx="8656200" cy="5397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accent6"/>
              </a:buClr>
              <a:buSzPts val="1100"/>
              <a:buFont typeface="Arial"/>
              <a:buNone/>
            </a:pPr>
            <a:r>
              <a:rPr b="1" lang="en" sz="2000">
                <a:highlight>
                  <a:schemeClr val="lt1"/>
                </a:highlight>
                <a:latin typeface="Arial"/>
                <a:ea typeface="Arial"/>
                <a:cs typeface="Arial"/>
                <a:sym typeface="Arial"/>
              </a:rPr>
              <a:t>Flutter – Architecture Application</a:t>
            </a:r>
            <a:endParaRPr b="1" sz="2000">
              <a:highlight>
                <a:schemeClr val="lt1"/>
              </a:highlight>
              <a:latin typeface="Arial"/>
              <a:ea typeface="Arial"/>
              <a:cs typeface="Arial"/>
              <a:sym typeface="Arial"/>
            </a:endParaRPr>
          </a:p>
          <a:p>
            <a:pPr indent="0" lvl="0" marL="0" rtl="0" algn="ctr">
              <a:spcBef>
                <a:spcPts val="0"/>
              </a:spcBef>
              <a:spcAft>
                <a:spcPts val="0"/>
              </a:spcAft>
              <a:buNone/>
            </a:pPr>
            <a:r>
              <a:t/>
            </a:r>
            <a:endParaRPr sz="2500"/>
          </a:p>
        </p:txBody>
      </p:sp>
      <p:sp>
        <p:nvSpPr>
          <p:cNvPr id="168" name="Google Shape;168;p31"/>
          <p:cNvSpPr txBox="1"/>
          <p:nvPr/>
        </p:nvSpPr>
        <p:spPr>
          <a:xfrm>
            <a:off x="408600" y="1446025"/>
            <a:ext cx="8326800" cy="291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6"/>
              </a:buClr>
              <a:buSzPts val="1100"/>
              <a:buFont typeface="Arial"/>
              <a:buNone/>
            </a:pPr>
            <a:r>
              <a:rPr lang="en" sz="2000">
                <a:solidFill>
                  <a:schemeClr val="dk1"/>
                </a:solidFill>
                <a:highlight>
                  <a:schemeClr val="lt1"/>
                </a:highlight>
              </a:rPr>
              <a:t>       Flutter architecture application mainly consists of:</a:t>
            </a:r>
            <a:endParaRPr sz="2000">
              <a:solidFill>
                <a:schemeClr val="dk1"/>
              </a:solidFill>
              <a:highlight>
                <a:schemeClr val="lt1"/>
              </a:highlight>
            </a:endParaRPr>
          </a:p>
          <a:p>
            <a:pPr indent="-355600" lvl="0" marL="914400" rtl="0" algn="l">
              <a:lnSpc>
                <a:spcPct val="158000"/>
              </a:lnSpc>
              <a:spcBef>
                <a:spcPts val="800"/>
              </a:spcBef>
              <a:spcAft>
                <a:spcPts val="0"/>
              </a:spcAft>
              <a:buClr>
                <a:schemeClr val="dk1"/>
              </a:buClr>
              <a:buSzPts val="2000"/>
              <a:buChar char="❖"/>
            </a:pPr>
            <a:r>
              <a:rPr lang="en" sz="2000">
                <a:solidFill>
                  <a:schemeClr val="dk1"/>
                </a:solidFill>
                <a:highlight>
                  <a:schemeClr val="lt1"/>
                </a:highlight>
              </a:rPr>
              <a:t>Widgets</a:t>
            </a:r>
            <a:endParaRPr sz="2000">
              <a:solidFill>
                <a:schemeClr val="dk1"/>
              </a:solidFill>
              <a:highlight>
                <a:schemeClr val="lt1"/>
              </a:highlight>
            </a:endParaRPr>
          </a:p>
          <a:p>
            <a:pPr indent="-355600" lvl="0" marL="914400" rtl="0" algn="l">
              <a:lnSpc>
                <a:spcPct val="158000"/>
              </a:lnSpc>
              <a:spcBef>
                <a:spcPts val="0"/>
              </a:spcBef>
              <a:spcAft>
                <a:spcPts val="0"/>
              </a:spcAft>
              <a:buClr>
                <a:schemeClr val="dk1"/>
              </a:buClr>
              <a:buSzPts val="2000"/>
              <a:buChar char="❖"/>
            </a:pPr>
            <a:r>
              <a:rPr lang="en" sz="2000">
                <a:solidFill>
                  <a:schemeClr val="dk1"/>
                </a:solidFill>
                <a:highlight>
                  <a:schemeClr val="lt1"/>
                </a:highlight>
              </a:rPr>
              <a:t>Gestures</a:t>
            </a:r>
            <a:endParaRPr sz="2000">
              <a:solidFill>
                <a:schemeClr val="dk1"/>
              </a:solidFill>
              <a:highlight>
                <a:schemeClr val="lt1"/>
              </a:highlight>
            </a:endParaRPr>
          </a:p>
          <a:p>
            <a:pPr indent="-355600" lvl="0" marL="914400" rtl="0" algn="l">
              <a:lnSpc>
                <a:spcPct val="158000"/>
              </a:lnSpc>
              <a:spcBef>
                <a:spcPts val="0"/>
              </a:spcBef>
              <a:spcAft>
                <a:spcPts val="0"/>
              </a:spcAft>
              <a:buClr>
                <a:schemeClr val="dk1"/>
              </a:buClr>
              <a:buSzPts val="2000"/>
              <a:buChar char="❖"/>
            </a:pPr>
            <a:r>
              <a:rPr lang="en" sz="2000">
                <a:solidFill>
                  <a:schemeClr val="dk1"/>
                </a:solidFill>
                <a:highlight>
                  <a:schemeClr val="lt1"/>
                </a:highlight>
              </a:rPr>
              <a:t>Concept of State</a:t>
            </a:r>
            <a:endParaRPr sz="2000">
              <a:solidFill>
                <a:schemeClr val="dk1"/>
              </a:solidFill>
              <a:highlight>
                <a:schemeClr val="lt1"/>
              </a:highlight>
            </a:endParaRPr>
          </a:p>
          <a:p>
            <a:pPr indent="-355600" lvl="0" marL="914400" rtl="0" algn="l">
              <a:lnSpc>
                <a:spcPct val="158000"/>
              </a:lnSpc>
              <a:spcBef>
                <a:spcPts val="0"/>
              </a:spcBef>
              <a:spcAft>
                <a:spcPts val="0"/>
              </a:spcAft>
              <a:buClr>
                <a:schemeClr val="dk1"/>
              </a:buClr>
              <a:buSzPts val="2000"/>
              <a:buChar char="❖"/>
            </a:pPr>
            <a:r>
              <a:rPr lang="en" sz="2000">
                <a:solidFill>
                  <a:schemeClr val="dk1"/>
                </a:solidFill>
                <a:highlight>
                  <a:schemeClr val="lt1"/>
                </a:highlight>
              </a:rPr>
              <a:t>Layers</a:t>
            </a:r>
            <a:endParaRPr sz="2000">
              <a:solidFill>
                <a:schemeClr val="dk1"/>
              </a:solidFill>
              <a:highlight>
                <a:schemeClr val="lt1"/>
              </a:highlight>
            </a:endParaRPr>
          </a:p>
          <a:p>
            <a:pPr indent="0" lvl="0" marL="457200" rtl="0" algn="l">
              <a:spcBef>
                <a:spcPts val="1800"/>
              </a:spcBef>
              <a:spcAft>
                <a:spcPts val="0"/>
              </a:spcAft>
              <a:buNone/>
            </a:pPr>
            <a:r>
              <a:t/>
            </a:r>
            <a:endParaRPr sz="2000">
              <a:solidFill>
                <a:schemeClr val="dk1"/>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299425" y="332550"/>
            <a:ext cx="8656200" cy="84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highlight>
                  <a:schemeClr val="lt1"/>
                </a:highlight>
                <a:latin typeface="Arial"/>
                <a:ea typeface="Arial"/>
                <a:cs typeface="Arial"/>
                <a:sym typeface="Arial"/>
              </a:rPr>
              <a:t>Widgtes</a:t>
            </a:r>
            <a:endParaRPr sz="2500"/>
          </a:p>
        </p:txBody>
      </p:sp>
      <p:sp>
        <p:nvSpPr>
          <p:cNvPr id="174" name="Google Shape;174;p32"/>
          <p:cNvSpPr txBox="1"/>
          <p:nvPr/>
        </p:nvSpPr>
        <p:spPr>
          <a:xfrm>
            <a:off x="408600" y="1446025"/>
            <a:ext cx="8326800" cy="2916600"/>
          </a:xfrm>
          <a:prstGeom prst="rect">
            <a:avLst/>
          </a:prstGeom>
          <a:noFill/>
          <a:ln>
            <a:noFill/>
          </a:ln>
        </p:spPr>
        <p:txBody>
          <a:bodyPr anchorCtr="0" anchor="t" bIns="91425" lIns="91425" spcFirstLastPara="1" rIns="91425" wrap="square" tIns="91425">
            <a:noAutofit/>
          </a:bodyPr>
          <a:lstStyle/>
          <a:p>
            <a:pPr indent="-355600" lvl="0" marL="914400" rtl="0" algn="l">
              <a:lnSpc>
                <a:spcPct val="158000"/>
              </a:lnSpc>
              <a:spcBef>
                <a:spcPts val="0"/>
              </a:spcBef>
              <a:spcAft>
                <a:spcPts val="0"/>
              </a:spcAft>
              <a:buClr>
                <a:schemeClr val="dk1"/>
              </a:buClr>
              <a:buSzPts val="2000"/>
              <a:buFont typeface="Nunito"/>
              <a:buChar char="❖"/>
            </a:pPr>
            <a:r>
              <a:rPr b="1" lang="en" sz="2000">
                <a:solidFill>
                  <a:schemeClr val="dk1"/>
                </a:solidFill>
                <a:highlight>
                  <a:schemeClr val="lt1"/>
                </a:highlight>
                <a:latin typeface="Nunito"/>
                <a:ea typeface="Nunito"/>
                <a:cs typeface="Nunito"/>
                <a:sym typeface="Nunito"/>
              </a:rPr>
              <a:t>Widgets are the primary component of any flutter application. It acts as a UI for the user to interact with the application. Any flutter application is itself a widget that is made up of a combination of widgets.</a:t>
            </a:r>
            <a:endParaRPr b="1" sz="2000">
              <a:solidFill>
                <a:schemeClr val="dk1"/>
              </a:solidFill>
              <a:highlight>
                <a:schemeClr val="lt1"/>
              </a:highlight>
              <a:latin typeface="Nunito"/>
              <a:ea typeface="Nunito"/>
              <a:cs typeface="Nunito"/>
              <a:sym typeface="Nunito"/>
            </a:endParaRPr>
          </a:p>
          <a:p>
            <a:pPr indent="0" lvl="0" marL="457200" rtl="0" algn="l">
              <a:spcBef>
                <a:spcPts val="1800"/>
              </a:spcBef>
              <a:spcAft>
                <a:spcPts val="0"/>
              </a:spcAft>
              <a:buNone/>
            </a:pPr>
            <a:r>
              <a:t/>
            </a:r>
            <a:endParaRPr sz="2000">
              <a:solidFill>
                <a:schemeClr val="dk1"/>
              </a:solidFill>
              <a:highlight>
                <a:schemeClr val="lt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299425" y="332550"/>
            <a:ext cx="8656200" cy="84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highlight>
                  <a:schemeClr val="lt1"/>
                </a:highlight>
                <a:latin typeface="Arial"/>
                <a:ea typeface="Arial"/>
                <a:cs typeface="Arial"/>
                <a:sym typeface="Arial"/>
              </a:rPr>
              <a:t>Layers</a:t>
            </a:r>
            <a:endParaRPr sz="2500"/>
          </a:p>
        </p:txBody>
      </p:sp>
      <p:sp>
        <p:nvSpPr>
          <p:cNvPr id="180" name="Google Shape;180;p33"/>
          <p:cNvSpPr txBox="1"/>
          <p:nvPr/>
        </p:nvSpPr>
        <p:spPr>
          <a:xfrm>
            <a:off x="299425" y="1446025"/>
            <a:ext cx="8326800" cy="2916600"/>
          </a:xfrm>
          <a:prstGeom prst="rect">
            <a:avLst/>
          </a:prstGeom>
          <a:noFill/>
          <a:ln>
            <a:noFill/>
          </a:ln>
        </p:spPr>
        <p:txBody>
          <a:bodyPr anchorCtr="0" anchor="t" bIns="91425" lIns="91425" spcFirstLastPara="1" rIns="91425" wrap="square" tIns="91425">
            <a:noAutofit/>
          </a:bodyPr>
          <a:lstStyle/>
          <a:p>
            <a:pPr indent="-355600" lvl="0" marL="914400" rtl="0" algn="l">
              <a:lnSpc>
                <a:spcPct val="158000"/>
              </a:lnSpc>
              <a:spcBef>
                <a:spcPts val="0"/>
              </a:spcBef>
              <a:spcAft>
                <a:spcPts val="0"/>
              </a:spcAft>
              <a:buClr>
                <a:schemeClr val="dk1"/>
              </a:buClr>
              <a:buSzPts val="2000"/>
              <a:buChar char="❖"/>
            </a:pPr>
            <a:r>
              <a:rPr lang="en" sz="2000">
                <a:solidFill>
                  <a:schemeClr val="dk1"/>
                </a:solidFill>
                <a:highlight>
                  <a:schemeClr val="lt1"/>
                </a:highlight>
              </a:rPr>
              <a:t>The Flutter framework is categorized based on its complexity and establishes a hierarchy based on the decreasing level of these complexities. These categories are often called Layers.</a:t>
            </a:r>
            <a:r>
              <a:rPr lang="en" sz="1350">
                <a:solidFill>
                  <a:srgbClr val="273239"/>
                </a:solidFill>
                <a:highlight>
                  <a:srgbClr val="FFFFFF"/>
                </a:highlight>
              </a:rPr>
              <a:t> </a:t>
            </a:r>
            <a:endParaRPr b="1" sz="2000">
              <a:solidFill>
                <a:schemeClr val="dk1"/>
              </a:solidFill>
              <a:highlight>
                <a:schemeClr val="lt1"/>
              </a:highlight>
            </a:endParaRPr>
          </a:p>
          <a:p>
            <a:pPr indent="0" lvl="0" marL="457200" rtl="0" algn="l">
              <a:spcBef>
                <a:spcPts val="1800"/>
              </a:spcBef>
              <a:spcAft>
                <a:spcPts val="0"/>
              </a:spcAft>
              <a:buNone/>
            </a:pPr>
            <a:r>
              <a:t/>
            </a:r>
            <a:endParaRPr sz="2000">
              <a:solidFill>
                <a:schemeClr val="dk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737850" y="2085600"/>
            <a:ext cx="7668300" cy="97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2"/>
                </a:solidFill>
                <a:latin typeface="Comfortaa"/>
                <a:ea typeface="Comfortaa"/>
                <a:cs typeface="Comfortaa"/>
                <a:sym typeface="Comfortaa"/>
              </a:rPr>
              <a:t>Day 1: Introduction to Flutter and Widget Tree</a:t>
            </a:r>
            <a:endParaRPr b="1" sz="3000">
              <a:solidFill>
                <a:schemeClr val="dk2"/>
              </a:solidFill>
              <a:latin typeface="Comfortaa"/>
              <a:ea typeface="Comfortaa"/>
              <a:cs typeface="Comfortaa"/>
              <a:sym typeface="Comfortaa"/>
            </a:endParaRPr>
          </a:p>
        </p:txBody>
      </p:sp>
      <p:sp>
        <p:nvSpPr>
          <p:cNvPr id="83" name="Google Shape;83;p16"/>
          <p:cNvSpPr txBox="1"/>
          <p:nvPr>
            <p:ph type="title"/>
          </p:nvPr>
        </p:nvSpPr>
        <p:spPr>
          <a:xfrm>
            <a:off x="1248900" y="610400"/>
            <a:ext cx="6646200" cy="89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Arial"/>
                <a:ea typeface="Arial"/>
                <a:cs typeface="Arial"/>
                <a:sym typeface="Arial"/>
              </a:rPr>
              <a:t>Flutter Training for PGVCL Department</a:t>
            </a:r>
            <a:endParaRPr b="1" sz="30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578550" y="466325"/>
            <a:ext cx="7986900" cy="84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highlight>
                  <a:schemeClr val="lt1"/>
                </a:highlight>
                <a:latin typeface="Arial"/>
                <a:ea typeface="Arial"/>
                <a:cs typeface="Arial"/>
                <a:sym typeface="Arial"/>
              </a:rPr>
              <a:t>Gestures</a:t>
            </a:r>
            <a:endParaRPr sz="3300"/>
          </a:p>
        </p:txBody>
      </p:sp>
      <p:sp>
        <p:nvSpPr>
          <p:cNvPr id="186" name="Google Shape;186;p34"/>
          <p:cNvSpPr txBox="1"/>
          <p:nvPr/>
        </p:nvSpPr>
        <p:spPr>
          <a:xfrm>
            <a:off x="299425" y="1505500"/>
            <a:ext cx="8326800" cy="2916600"/>
          </a:xfrm>
          <a:prstGeom prst="rect">
            <a:avLst/>
          </a:prstGeom>
          <a:noFill/>
          <a:ln>
            <a:noFill/>
          </a:ln>
        </p:spPr>
        <p:txBody>
          <a:bodyPr anchorCtr="0" anchor="t" bIns="91425" lIns="91425" spcFirstLastPara="1" rIns="91425" wrap="square" tIns="91425">
            <a:noAutofit/>
          </a:bodyPr>
          <a:lstStyle/>
          <a:p>
            <a:pPr indent="-355600" lvl="0" marL="914400" rtl="0" algn="l">
              <a:lnSpc>
                <a:spcPct val="158000"/>
              </a:lnSpc>
              <a:spcBef>
                <a:spcPts val="0"/>
              </a:spcBef>
              <a:spcAft>
                <a:spcPts val="0"/>
              </a:spcAft>
              <a:buClr>
                <a:schemeClr val="dk1"/>
              </a:buClr>
              <a:buSzPts val="2000"/>
              <a:buChar char="❖"/>
            </a:pPr>
            <a:r>
              <a:rPr lang="en" sz="2000">
                <a:solidFill>
                  <a:schemeClr val="dk1"/>
                </a:solidFill>
                <a:highlight>
                  <a:schemeClr val="lt1"/>
                </a:highlight>
              </a:rPr>
              <a:t>All physical form of interaction with a flutter application is done through pre-defined gestures. Gesture-Detectors are used for the same. It is an invisible widget that is used to process physical interaction with the flutter application. The interaction includes gestures like tapping, dragging, and swiping, etc.</a:t>
            </a:r>
            <a:endParaRPr b="1" sz="2000">
              <a:solidFill>
                <a:schemeClr val="dk1"/>
              </a:solidFill>
              <a:highlight>
                <a:schemeClr val="lt1"/>
              </a:highlight>
            </a:endParaRPr>
          </a:p>
          <a:p>
            <a:pPr indent="0" lvl="0" marL="457200" rtl="0" algn="l">
              <a:spcBef>
                <a:spcPts val="1800"/>
              </a:spcBef>
              <a:spcAft>
                <a:spcPts val="0"/>
              </a:spcAft>
              <a:buNone/>
            </a:pPr>
            <a:r>
              <a:t/>
            </a:r>
            <a:endParaRPr sz="2000">
              <a:solidFill>
                <a:schemeClr val="dk1"/>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61725" y="332550"/>
            <a:ext cx="8593800" cy="658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1800">
              <a:highlight>
                <a:schemeClr val="lt1"/>
              </a:highlight>
              <a:latin typeface="Nunito"/>
              <a:ea typeface="Nunito"/>
              <a:cs typeface="Nunito"/>
              <a:sym typeface="Nunito"/>
            </a:endParaRPr>
          </a:p>
          <a:p>
            <a:pPr indent="0" lvl="0" marL="0" rtl="0" algn="ctr">
              <a:lnSpc>
                <a:spcPct val="115000"/>
              </a:lnSpc>
              <a:spcBef>
                <a:spcPts val="0"/>
              </a:spcBef>
              <a:spcAft>
                <a:spcPts val="0"/>
              </a:spcAft>
              <a:buClr>
                <a:schemeClr val="accent6"/>
              </a:buClr>
              <a:buSzPts val="1100"/>
              <a:buFont typeface="Arial"/>
              <a:buNone/>
            </a:pPr>
            <a:r>
              <a:rPr b="1" lang="en" sz="2500">
                <a:highlight>
                  <a:schemeClr val="lt1"/>
                </a:highlight>
                <a:latin typeface="Arial"/>
                <a:ea typeface="Arial"/>
                <a:cs typeface="Arial"/>
                <a:sym typeface="Arial"/>
              </a:rPr>
              <a:t>Concept of State</a:t>
            </a:r>
            <a:endParaRPr b="1" sz="2500">
              <a:highlight>
                <a:schemeClr val="lt1"/>
              </a:highlight>
              <a:latin typeface="Arial"/>
              <a:ea typeface="Arial"/>
              <a:cs typeface="Arial"/>
              <a:sym typeface="Arial"/>
            </a:endParaRPr>
          </a:p>
          <a:p>
            <a:pPr indent="0" lvl="0" marL="0" rtl="0" algn="l">
              <a:lnSpc>
                <a:spcPct val="115000"/>
              </a:lnSpc>
              <a:spcBef>
                <a:spcPts val="0"/>
              </a:spcBef>
              <a:spcAft>
                <a:spcPts val="0"/>
              </a:spcAft>
              <a:buClr>
                <a:schemeClr val="accent6"/>
              </a:buClr>
              <a:buSzPts val="1100"/>
              <a:buFont typeface="Arial"/>
              <a:buNone/>
            </a:pPr>
            <a:r>
              <a:t/>
            </a:r>
            <a:endParaRPr sz="1100">
              <a:solidFill>
                <a:schemeClr val="accent6"/>
              </a:solidFill>
              <a:latin typeface="Arial"/>
              <a:ea typeface="Arial"/>
              <a:cs typeface="Arial"/>
              <a:sym typeface="Arial"/>
            </a:endParaRPr>
          </a:p>
          <a:p>
            <a:pPr indent="0" lvl="0" marL="0" rtl="0" algn="ctr">
              <a:spcBef>
                <a:spcPts val="0"/>
              </a:spcBef>
              <a:spcAft>
                <a:spcPts val="0"/>
              </a:spcAft>
              <a:buNone/>
            </a:pPr>
            <a:r>
              <a:t/>
            </a:r>
            <a:endParaRPr b="1" sz="2000">
              <a:highlight>
                <a:schemeClr val="lt1"/>
              </a:highlight>
              <a:latin typeface="Arial"/>
              <a:ea typeface="Arial"/>
              <a:cs typeface="Arial"/>
              <a:sym typeface="Arial"/>
            </a:endParaRPr>
          </a:p>
        </p:txBody>
      </p:sp>
      <p:sp>
        <p:nvSpPr>
          <p:cNvPr id="192" name="Google Shape;192;p35"/>
          <p:cNvSpPr txBox="1"/>
          <p:nvPr/>
        </p:nvSpPr>
        <p:spPr>
          <a:xfrm>
            <a:off x="464125" y="1670050"/>
            <a:ext cx="8326800" cy="2916600"/>
          </a:xfrm>
          <a:prstGeom prst="rect">
            <a:avLst/>
          </a:prstGeom>
          <a:noFill/>
          <a:ln>
            <a:noFill/>
          </a:ln>
        </p:spPr>
        <p:txBody>
          <a:bodyPr anchorCtr="0" anchor="t" bIns="91425" lIns="91425" spcFirstLastPara="1" rIns="91425" wrap="square" tIns="91425">
            <a:noAutofit/>
          </a:bodyPr>
          <a:lstStyle/>
          <a:p>
            <a:pPr indent="-355600" lvl="0" marL="914400" rtl="0" algn="l">
              <a:lnSpc>
                <a:spcPct val="158000"/>
              </a:lnSpc>
              <a:spcBef>
                <a:spcPts val="0"/>
              </a:spcBef>
              <a:spcAft>
                <a:spcPts val="0"/>
              </a:spcAft>
              <a:buClr>
                <a:schemeClr val="dk1"/>
              </a:buClr>
              <a:buSzPts val="2000"/>
              <a:buFont typeface="Nunito"/>
              <a:buChar char="❖"/>
            </a:pPr>
            <a:r>
              <a:rPr lang="en" sz="2000">
                <a:solidFill>
                  <a:schemeClr val="dk1"/>
                </a:solidFill>
                <a:highlight>
                  <a:schemeClr val="lt1"/>
                </a:highlight>
                <a:latin typeface="Nunito"/>
                <a:ea typeface="Nunito"/>
                <a:cs typeface="Nunito"/>
                <a:sym typeface="Nunito"/>
              </a:rPr>
              <a:t>The architecture of a Flutter app or the flutter framework generally consists of a combination of small and larger widgets interacting in </a:t>
            </a:r>
            <a:r>
              <a:rPr lang="en" sz="2000">
                <a:solidFill>
                  <a:schemeClr val="dk1"/>
                </a:solidFill>
                <a:highlight>
                  <a:schemeClr val="lt1"/>
                </a:highlight>
                <a:latin typeface="Nunito"/>
                <a:ea typeface="Nunito"/>
                <a:cs typeface="Nunito"/>
                <a:sym typeface="Nunito"/>
              </a:rPr>
              <a:t>conjunction</a:t>
            </a:r>
            <a:r>
              <a:rPr lang="en" sz="2000">
                <a:solidFill>
                  <a:schemeClr val="dk1"/>
                </a:solidFill>
                <a:highlight>
                  <a:schemeClr val="lt1"/>
                </a:highlight>
                <a:latin typeface="Nunito"/>
                <a:ea typeface="Nunito"/>
                <a:cs typeface="Nunito"/>
                <a:sym typeface="Nunito"/>
              </a:rPr>
              <a:t> to build the application. All of its layers are integral to its design and functioning. As simple as building an application in flutter is, it is built with equally complex components at its core.</a:t>
            </a:r>
            <a:endParaRPr b="1" sz="2000">
              <a:solidFill>
                <a:schemeClr val="dk1"/>
              </a:solidFill>
              <a:highlight>
                <a:schemeClr val="lt1"/>
              </a:highlight>
              <a:latin typeface="Nunito"/>
              <a:ea typeface="Nunito"/>
              <a:cs typeface="Nunito"/>
              <a:sym typeface="Nunito"/>
            </a:endParaRPr>
          </a:p>
          <a:p>
            <a:pPr indent="0" lvl="0" marL="457200" rtl="0" algn="l">
              <a:spcBef>
                <a:spcPts val="1800"/>
              </a:spcBef>
              <a:spcAft>
                <a:spcPts val="0"/>
              </a:spcAft>
              <a:buNone/>
            </a:pPr>
            <a:r>
              <a:t/>
            </a:r>
            <a:endParaRPr sz="2000">
              <a:solidFill>
                <a:schemeClr val="dk1"/>
              </a:solidFill>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idx="1" type="subTitle"/>
          </p:nvPr>
        </p:nvSpPr>
        <p:spPr>
          <a:xfrm>
            <a:off x="409675" y="461725"/>
            <a:ext cx="8216700" cy="3936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852"/>
              <a:buNone/>
            </a:pPr>
            <a:r>
              <a:rPr lang="en" sz="1895">
                <a:latin typeface="Arial"/>
                <a:ea typeface="Arial"/>
                <a:cs typeface="Arial"/>
                <a:sym typeface="Arial"/>
              </a:rPr>
              <a:t>Practical Example</a:t>
            </a:r>
            <a:endParaRPr sz="1895">
              <a:latin typeface="Arial"/>
              <a:ea typeface="Arial"/>
              <a:cs typeface="Arial"/>
              <a:sym typeface="Arial"/>
            </a:endParaRPr>
          </a:p>
        </p:txBody>
      </p:sp>
      <p:sp>
        <p:nvSpPr>
          <p:cNvPr id="198" name="Google Shape;198;p36"/>
          <p:cNvSpPr txBox="1"/>
          <p:nvPr>
            <p:ph idx="1" type="subTitle"/>
          </p:nvPr>
        </p:nvSpPr>
        <p:spPr>
          <a:xfrm>
            <a:off x="463650" y="3047450"/>
            <a:ext cx="8216700" cy="393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1200"/>
              </a:spcAft>
              <a:buNone/>
            </a:pPr>
            <a:r>
              <a:rPr lang="en"/>
              <a:t>Assignment Example</a:t>
            </a:r>
            <a:endParaRPr/>
          </a:p>
        </p:txBody>
      </p:sp>
      <p:sp>
        <p:nvSpPr>
          <p:cNvPr id="199" name="Google Shape;199;p36"/>
          <p:cNvSpPr txBox="1"/>
          <p:nvPr>
            <p:ph idx="1" type="subTitle"/>
          </p:nvPr>
        </p:nvSpPr>
        <p:spPr>
          <a:xfrm>
            <a:off x="463650" y="1162975"/>
            <a:ext cx="8216700" cy="393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695" u="sng">
                <a:solidFill>
                  <a:schemeClr val="hlink"/>
                </a:solidFill>
                <a:latin typeface="Arial"/>
                <a:ea typeface="Arial"/>
                <a:cs typeface="Arial"/>
                <a:sym typeface="Arial"/>
                <a:hlinkClick r:id="rId3"/>
              </a:rPr>
              <a:t>https://github.com/prakruti95/PGVCL_Training/tree/main/Day1/crpt_stateful_counter</a:t>
            </a:r>
            <a:endParaRPr b="1" sz="1695">
              <a:latin typeface="Arial"/>
              <a:ea typeface="Arial"/>
              <a:cs typeface="Arial"/>
              <a:sym typeface="Arial"/>
            </a:endParaRPr>
          </a:p>
        </p:txBody>
      </p:sp>
      <p:sp>
        <p:nvSpPr>
          <p:cNvPr id="200" name="Google Shape;200;p36"/>
          <p:cNvSpPr txBox="1"/>
          <p:nvPr>
            <p:ph idx="1" type="subTitle"/>
          </p:nvPr>
        </p:nvSpPr>
        <p:spPr>
          <a:xfrm>
            <a:off x="576275" y="3425550"/>
            <a:ext cx="8216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1500">
                <a:solidFill>
                  <a:schemeClr val="dk2"/>
                </a:solidFill>
                <a:highlight>
                  <a:schemeClr val="accent1"/>
                </a:highlight>
                <a:latin typeface="Times New Roman"/>
                <a:ea typeface="Times New Roman"/>
                <a:cs typeface="Times New Roman"/>
                <a:sym typeface="Times New Roman"/>
              </a:rPr>
              <a:t>Create a basic UI with 3 Stateless Widgets and 2 Stateful Widgets</a:t>
            </a:r>
            <a:endParaRPr b="1" sz="1500">
              <a:solidFill>
                <a:schemeClr val="dk2"/>
              </a:solidFill>
              <a:highlight>
                <a:schemeClr val="accent1"/>
              </a:highlight>
            </a:endParaRPr>
          </a:p>
        </p:txBody>
      </p:sp>
      <p:sp>
        <p:nvSpPr>
          <p:cNvPr id="201" name="Google Shape;201;p36"/>
          <p:cNvSpPr txBox="1"/>
          <p:nvPr>
            <p:ph idx="1" type="subTitle"/>
          </p:nvPr>
        </p:nvSpPr>
        <p:spPr>
          <a:xfrm>
            <a:off x="463650" y="1848775"/>
            <a:ext cx="8216700" cy="393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695" u="sng">
                <a:solidFill>
                  <a:schemeClr val="hlink"/>
                </a:solidFill>
                <a:latin typeface="Arial"/>
                <a:ea typeface="Arial"/>
                <a:cs typeface="Arial"/>
                <a:sym typeface="Arial"/>
                <a:hlinkClick r:id="rId4"/>
              </a:rPr>
              <a:t>https://github.com/prakruti95/PGVCL_Training/tree/main/Day1/crpt_stateless_counter</a:t>
            </a:r>
            <a:endParaRPr b="1" sz="1695">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800">
                <a:solidFill>
                  <a:schemeClr val="lt1"/>
                </a:solidFill>
                <a:latin typeface="Arial"/>
                <a:ea typeface="Arial"/>
                <a:cs typeface="Arial"/>
                <a:sym typeface="Arial"/>
              </a:rPr>
              <a:t>Overview</a:t>
            </a:r>
            <a:endParaRPr b="1" sz="3800">
              <a:solidFill>
                <a:schemeClr val="lt1"/>
              </a:solidFill>
              <a:latin typeface="Arial"/>
              <a:ea typeface="Arial"/>
              <a:cs typeface="Arial"/>
              <a:sym typeface="Arial"/>
            </a:endParaRPr>
          </a:p>
        </p:txBody>
      </p:sp>
      <p:sp>
        <p:nvSpPr>
          <p:cNvPr id="89" name="Google Shape;89;p17"/>
          <p:cNvSpPr txBox="1"/>
          <p:nvPr>
            <p:ph idx="3" type="subTitle"/>
          </p:nvPr>
        </p:nvSpPr>
        <p:spPr>
          <a:xfrm>
            <a:off x="635500" y="1092900"/>
            <a:ext cx="7836900" cy="441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1018"/>
              <a:buNone/>
            </a:pPr>
            <a:r>
              <a:rPr lang="en" sz="1765">
                <a:latin typeface="Arial"/>
                <a:ea typeface="Arial"/>
                <a:cs typeface="Arial"/>
                <a:sym typeface="Arial"/>
              </a:rPr>
              <a:t>Topics We’ll Be Covering For Today</a:t>
            </a:r>
            <a:endParaRPr sz="1765">
              <a:latin typeface="Arial"/>
              <a:ea typeface="Arial"/>
              <a:cs typeface="Arial"/>
              <a:sym typeface="Arial"/>
            </a:endParaRPr>
          </a:p>
        </p:txBody>
      </p:sp>
      <p:sp>
        <p:nvSpPr>
          <p:cNvPr id="90" name="Google Shape;90;p17"/>
          <p:cNvSpPr txBox="1"/>
          <p:nvPr>
            <p:ph idx="1" type="body"/>
          </p:nvPr>
        </p:nvSpPr>
        <p:spPr>
          <a:xfrm>
            <a:off x="688450" y="2146900"/>
            <a:ext cx="3309900" cy="256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600">
                <a:solidFill>
                  <a:schemeClr val="lt1"/>
                </a:solidFill>
                <a:latin typeface="Arial"/>
                <a:ea typeface="Arial"/>
                <a:cs typeface="Arial"/>
                <a:sym typeface="Arial"/>
              </a:rPr>
              <a:t>Theory</a:t>
            </a:r>
            <a:endParaRPr b="0" sz="1600">
              <a:solidFill>
                <a:schemeClr val="lt1"/>
              </a:solidFill>
              <a:latin typeface="Arial"/>
              <a:ea typeface="Arial"/>
              <a:cs typeface="Arial"/>
              <a:sym typeface="Arial"/>
            </a:endParaRPr>
          </a:p>
          <a:p>
            <a:pPr indent="0" lvl="0" marL="457200" rtl="0" algn="l">
              <a:spcBef>
                <a:spcPts val="0"/>
              </a:spcBef>
              <a:spcAft>
                <a:spcPts val="0"/>
              </a:spcAft>
              <a:buNone/>
            </a:pPr>
            <a:r>
              <a:t/>
            </a:r>
            <a:endParaRPr b="0" sz="1600">
              <a:solidFill>
                <a:schemeClr val="lt1"/>
              </a:solidFill>
              <a:latin typeface="Arial"/>
              <a:ea typeface="Arial"/>
              <a:cs typeface="Arial"/>
              <a:sym typeface="Arial"/>
            </a:endParaRPr>
          </a:p>
          <a:p>
            <a:pPr indent="-330200" lvl="0" marL="457200" rtl="0" algn="l">
              <a:spcBef>
                <a:spcPts val="0"/>
              </a:spcBef>
              <a:spcAft>
                <a:spcPts val="0"/>
              </a:spcAft>
              <a:buClr>
                <a:schemeClr val="lt1"/>
              </a:buClr>
              <a:buSzPts val="1600"/>
              <a:buFont typeface="Arial"/>
              <a:buChar char="●"/>
            </a:pPr>
            <a:r>
              <a:rPr b="0" lang="en" sz="1600">
                <a:solidFill>
                  <a:schemeClr val="lt1"/>
                </a:solidFill>
                <a:latin typeface="Arial"/>
                <a:ea typeface="Arial"/>
                <a:cs typeface="Arial"/>
                <a:sym typeface="Arial"/>
              </a:rPr>
              <a:t>Introduction to Flutter.</a:t>
            </a:r>
            <a:endParaRPr b="0" sz="1600">
              <a:solidFill>
                <a:schemeClr val="lt1"/>
              </a:solidFill>
              <a:latin typeface="Arial"/>
              <a:ea typeface="Arial"/>
              <a:cs typeface="Arial"/>
              <a:sym typeface="Arial"/>
            </a:endParaRPr>
          </a:p>
          <a:p>
            <a:pPr indent="0" lvl="0" marL="457200" rtl="0" algn="l">
              <a:spcBef>
                <a:spcPts val="0"/>
              </a:spcBef>
              <a:spcAft>
                <a:spcPts val="0"/>
              </a:spcAft>
              <a:buNone/>
            </a:pPr>
            <a:r>
              <a:t/>
            </a:r>
            <a:endParaRPr b="0" sz="1600">
              <a:solidFill>
                <a:schemeClr val="lt1"/>
              </a:solidFill>
              <a:latin typeface="Arial"/>
              <a:ea typeface="Arial"/>
              <a:cs typeface="Arial"/>
              <a:sym typeface="Arial"/>
            </a:endParaRPr>
          </a:p>
          <a:p>
            <a:pPr indent="-330200" lvl="0" marL="457200" rtl="0" algn="l">
              <a:spcBef>
                <a:spcPts val="0"/>
              </a:spcBef>
              <a:spcAft>
                <a:spcPts val="0"/>
              </a:spcAft>
              <a:buClr>
                <a:schemeClr val="lt1"/>
              </a:buClr>
              <a:buSzPts val="1600"/>
              <a:buFont typeface="Arial"/>
              <a:buChar char="●"/>
            </a:pPr>
            <a:r>
              <a:rPr b="0" lang="en" sz="1600">
                <a:solidFill>
                  <a:schemeClr val="lt1"/>
                </a:solidFill>
                <a:latin typeface="Arial"/>
                <a:ea typeface="Arial"/>
                <a:cs typeface="Arial"/>
                <a:sym typeface="Arial"/>
              </a:rPr>
              <a:t>Understanding the Widget Tree: Stateless and Stateful Widgets.</a:t>
            </a:r>
            <a:endParaRPr b="0" sz="1600">
              <a:solidFill>
                <a:schemeClr val="lt1"/>
              </a:solidFill>
              <a:latin typeface="Arial"/>
              <a:ea typeface="Arial"/>
              <a:cs typeface="Arial"/>
              <a:sym typeface="Arial"/>
            </a:endParaRPr>
          </a:p>
          <a:p>
            <a:pPr indent="0" lvl="0" marL="457200" rtl="0" algn="l">
              <a:spcBef>
                <a:spcPts val="0"/>
              </a:spcBef>
              <a:spcAft>
                <a:spcPts val="0"/>
              </a:spcAft>
              <a:buNone/>
            </a:pPr>
            <a:r>
              <a:t/>
            </a:r>
            <a:endParaRPr b="0" sz="1600">
              <a:solidFill>
                <a:schemeClr val="lt1"/>
              </a:solidFill>
              <a:latin typeface="Arial"/>
              <a:ea typeface="Arial"/>
              <a:cs typeface="Arial"/>
              <a:sym typeface="Arial"/>
            </a:endParaRPr>
          </a:p>
          <a:p>
            <a:pPr indent="-330200" lvl="0" marL="457200" rtl="0" algn="l">
              <a:spcBef>
                <a:spcPts val="0"/>
              </a:spcBef>
              <a:spcAft>
                <a:spcPts val="0"/>
              </a:spcAft>
              <a:buClr>
                <a:schemeClr val="lt1"/>
              </a:buClr>
              <a:buSzPts val="1600"/>
              <a:buFont typeface="Arial"/>
              <a:buChar char="●"/>
            </a:pPr>
            <a:r>
              <a:rPr b="0" lang="en" sz="1600">
                <a:solidFill>
                  <a:schemeClr val="lt1"/>
                </a:solidFill>
                <a:latin typeface="Arial"/>
                <a:ea typeface="Arial"/>
                <a:cs typeface="Arial"/>
                <a:sym typeface="Arial"/>
              </a:rPr>
              <a:t>Basic Flutter App Structure</a:t>
            </a:r>
            <a:endParaRPr b="0" sz="1600">
              <a:solidFill>
                <a:schemeClr val="lt1"/>
              </a:solidFill>
              <a:latin typeface="Arial"/>
              <a:ea typeface="Arial"/>
              <a:cs typeface="Arial"/>
              <a:sym typeface="Arial"/>
            </a:endParaRPr>
          </a:p>
          <a:p>
            <a:pPr indent="0" lvl="0" marL="0" rtl="0" algn="l">
              <a:spcBef>
                <a:spcPts val="0"/>
              </a:spcBef>
              <a:spcAft>
                <a:spcPts val="0"/>
              </a:spcAft>
              <a:buNone/>
            </a:pPr>
            <a:r>
              <a:t/>
            </a:r>
            <a:endParaRPr b="0" sz="1600">
              <a:solidFill>
                <a:schemeClr val="lt1"/>
              </a:solidFill>
              <a:latin typeface="Arial"/>
              <a:ea typeface="Arial"/>
              <a:cs typeface="Arial"/>
              <a:sym typeface="Arial"/>
            </a:endParaRPr>
          </a:p>
          <a:p>
            <a:pPr indent="0" lvl="0" marL="0" rtl="0" algn="l">
              <a:spcBef>
                <a:spcPts val="0"/>
              </a:spcBef>
              <a:spcAft>
                <a:spcPts val="0"/>
              </a:spcAft>
              <a:buClr>
                <a:schemeClr val="accent6"/>
              </a:buClr>
              <a:buSzPts val="1100"/>
              <a:buFont typeface="Arial"/>
              <a:buNone/>
            </a:pPr>
            <a:r>
              <a:t/>
            </a:r>
            <a:endParaRPr b="0" sz="1600">
              <a:solidFill>
                <a:schemeClr val="lt1"/>
              </a:solidFill>
              <a:latin typeface="Arial"/>
              <a:ea typeface="Arial"/>
              <a:cs typeface="Arial"/>
              <a:sym typeface="Arial"/>
            </a:endParaRPr>
          </a:p>
          <a:p>
            <a:pPr indent="0" lvl="0" marL="0" rtl="0" algn="l">
              <a:spcBef>
                <a:spcPts val="0"/>
              </a:spcBef>
              <a:spcAft>
                <a:spcPts val="0"/>
              </a:spcAft>
              <a:buNone/>
            </a:pPr>
            <a:r>
              <a:t/>
            </a:r>
            <a:endParaRPr b="0" sz="1600">
              <a:solidFill>
                <a:schemeClr val="lt1"/>
              </a:solidFill>
              <a:latin typeface="Arial"/>
              <a:ea typeface="Arial"/>
              <a:cs typeface="Arial"/>
              <a:sym typeface="Arial"/>
            </a:endParaRPr>
          </a:p>
          <a:p>
            <a:pPr indent="0" lvl="0" marL="0" rtl="0" algn="ctr">
              <a:spcBef>
                <a:spcPts val="0"/>
              </a:spcBef>
              <a:spcAft>
                <a:spcPts val="1200"/>
              </a:spcAft>
              <a:buNone/>
            </a:pPr>
            <a:r>
              <a:t/>
            </a:r>
            <a:endParaRPr>
              <a:solidFill>
                <a:schemeClr val="lt1"/>
              </a:solidFill>
              <a:latin typeface="Arial"/>
              <a:ea typeface="Arial"/>
              <a:cs typeface="Arial"/>
              <a:sym typeface="Arial"/>
            </a:endParaRPr>
          </a:p>
        </p:txBody>
      </p:sp>
      <p:sp>
        <p:nvSpPr>
          <p:cNvPr id="91" name="Google Shape;91;p17"/>
          <p:cNvSpPr txBox="1"/>
          <p:nvPr>
            <p:ph idx="1" type="body"/>
          </p:nvPr>
        </p:nvSpPr>
        <p:spPr>
          <a:xfrm>
            <a:off x="5162500" y="1953650"/>
            <a:ext cx="3309900" cy="287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600">
                <a:solidFill>
                  <a:schemeClr val="lt1"/>
                </a:solidFill>
                <a:latin typeface="Arial"/>
                <a:ea typeface="Arial"/>
                <a:cs typeface="Arial"/>
                <a:sym typeface="Arial"/>
              </a:rPr>
              <a:t>Practical &amp; Assignment</a:t>
            </a:r>
            <a:endParaRPr b="0" sz="1600">
              <a:solidFill>
                <a:schemeClr val="lt1"/>
              </a:solidFill>
              <a:latin typeface="Arial"/>
              <a:ea typeface="Arial"/>
              <a:cs typeface="Arial"/>
              <a:sym typeface="Arial"/>
            </a:endParaRPr>
          </a:p>
          <a:p>
            <a:pPr indent="0" lvl="0" marL="0" rtl="0" algn="l">
              <a:spcBef>
                <a:spcPts val="0"/>
              </a:spcBef>
              <a:spcAft>
                <a:spcPts val="0"/>
              </a:spcAft>
              <a:buNone/>
            </a:pPr>
            <a:r>
              <a:rPr b="0" lang="en" sz="1600">
                <a:solidFill>
                  <a:schemeClr val="lt1"/>
                </a:solidFill>
                <a:latin typeface="Arial"/>
                <a:ea typeface="Arial"/>
                <a:cs typeface="Arial"/>
                <a:sym typeface="Arial"/>
              </a:rPr>
              <a:t>	</a:t>
            </a:r>
            <a:endParaRPr b="0" sz="1600">
              <a:solidFill>
                <a:schemeClr val="lt1"/>
              </a:solidFill>
              <a:latin typeface="Arial"/>
              <a:ea typeface="Arial"/>
              <a:cs typeface="Arial"/>
              <a:sym typeface="Arial"/>
            </a:endParaRPr>
          </a:p>
          <a:p>
            <a:pPr indent="0" lvl="0" marL="0" rtl="0" algn="l">
              <a:spcBef>
                <a:spcPts val="0"/>
              </a:spcBef>
              <a:spcAft>
                <a:spcPts val="0"/>
              </a:spcAft>
              <a:buNone/>
            </a:pPr>
            <a:r>
              <a:rPr b="0" lang="en" sz="1600">
                <a:solidFill>
                  <a:schemeClr val="lt1"/>
                </a:solidFill>
                <a:latin typeface="Arial"/>
                <a:ea typeface="Arial"/>
                <a:cs typeface="Arial"/>
                <a:sym typeface="Arial"/>
              </a:rPr>
              <a:t>Build a simple app with Stateless and Stateful Widgets (e.g., Counter App).</a:t>
            </a:r>
            <a:endParaRPr b="0" sz="1600">
              <a:solidFill>
                <a:schemeClr val="lt1"/>
              </a:solidFill>
              <a:latin typeface="Arial"/>
              <a:ea typeface="Arial"/>
              <a:cs typeface="Arial"/>
              <a:sym typeface="Arial"/>
            </a:endParaRPr>
          </a:p>
          <a:p>
            <a:pPr indent="0" lvl="0" marL="0" rtl="0" algn="l">
              <a:spcBef>
                <a:spcPts val="0"/>
              </a:spcBef>
              <a:spcAft>
                <a:spcPts val="0"/>
              </a:spcAft>
              <a:buNone/>
            </a:pPr>
            <a:r>
              <a:t/>
            </a:r>
            <a:endParaRPr b="0" sz="1600">
              <a:solidFill>
                <a:schemeClr val="lt1"/>
              </a:solidFill>
              <a:latin typeface="Arial"/>
              <a:ea typeface="Arial"/>
              <a:cs typeface="Arial"/>
              <a:sym typeface="Arial"/>
            </a:endParaRPr>
          </a:p>
          <a:p>
            <a:pPr indent="0" lvl="0" marL="0" rtl="0" algn="l">
              <a:spcBef>
                <a:spcPts val="0"/>
              </a:spcBef>
              <a:spcAft>
                <a:spcPts val="0"/>
              </a:spcAft>
              <a:buNone/>
            </a:pPr>
            <a:r>
              <a:rPr b="0" lang="en" sz="1600">
                <a:solidFill>
                  <a:schemeClr val="lt1"/>
                </a:solidFill>
                <a:latin typeface="Arial"/>
                <a:ea typeface="Arial"/>
                <a:cs typeface="Arial"/>
                <a:sym typeface="Arial"/>
              </a:rPr>
              <a:t>Assignment:</a:t>
            </a:r>
            <a:endParaRPr b="0" sz="1600">
              <a:solidFill>
                <a:schemeClr val="lt1"/>
              </a:solidFill>
              <a:latin typeface="Arial"/>
              <a:ea typeface="Arial"/>
              <a:cs typeface="Arial"/>
              <a:sym typeface="Arial"/>
            </a:endParaRPr>
          </a:p>
          <a:p>
            <a:pPr indent="0" lvl="0" marL="0" rtl="0" algn="l">
              <a:spcBef>
                <a:spcPts val="0"/>
              </a:spcBef>
              <a:spcAft>
                <a:spcPts val="0"/>
              </a:spcAft>
              <a:buNone/>
            </a:pPr>
            <a:r>
              <a:t/>
            </a:r>
            <a:endParaRPr b="0" sz="1600">
              <a:solidFill>
                <a:schemeClr val="lt1"/>
              </a:solidFill>
              <a:latin typeface="Arial"/>
              <a:ea typeface="Arial"/>
              <a:cs typeface="Arial"/>
              <a:sym typeface="Arial"/>
            </a:endParaRPr>
          </a:p>
          <a:p>
            <a:pPr indent="0" lvl="0" marL="0" rtl="0" algn="l">
              <a:spcBef>
                <a:spcPts val="0"/>
              </a:spcBef>
              <a:spcAft>
                <a:spcPts val="0"/>
              </a:spcAft>
              <a:buNone/>
            </a:pPr>
            <a:r>
              <a:rPr b="0" lang="en" sz="1600">
                <a:solidFill>
                  <a:schemeClr val="lt1"/>
                </a:solidFill>
                <a:latin typeface="Arial"/>
                <a:ea typeface="Arial"/>
                <a:cs typeface="Arial"/>
                <a:sym typeface="Arial"/>
              </a:rPr>
              <a:t>Create a basic UI with 3 Stateless Widgets and 2 Stateful Widgets.</a:t>
            </a:r>
            <a:endParaRPr b="0" sz="1600">
              <a:solidFill>
                <a:schemeClr val="lt1"/>
              </a:solidFill>
              <a:latin typeface="Arial"/>
              <a:ea typeface="Arial"/>
              <a:cs typeface="Arial"/>
              <a:sym typeface="Arial"/>
            </a:endParaRPr>
          </a:p>
          <a:p>
            <a:pPr indent="0" lvl="0" marL="0" rtl="0" algn="l">
              <a:spcBef>
                <a:spcPts val="0"/>
              </a:spcBef>
              <a:spcAft>
                <a:spcPts val="0"/>
              </a:spcAft>
              <a:buNone/>
            </a:pPr>
            <a:r>
              <a:t/>
            </a:r>
            <a:endParaRPr b="0" sz="1600">
              <a:solidFill>
                <a:schemeClr val="lt1"/>
              </a:solidFill>
              <a:latin typeface="Arial"/>
              <a:ea typeface="Arial"/>
              <a:cs typeface="Arial"/>
              <a:sym typeface="Arial"/>
            </a:endParaRPr>
          </a:p>
          <a:p>
            <a:pPr indent="0" lvl="0" marL="0" rtl="0" algn="ctr">
              <a:spcBef>
                <a:spcPts val="0"/>
              </a:spcBef>
              <a:spcAft>
                <a:spcPts val="1200"/>
              </a:spcAft>
              <a:buNone/>
            </a:pPr>
            <a:r>
              <a:t/>
            </a:r>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505475" y="287950"/>
            <a:ext cx="8091600" cy="6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600">
                <a:latin typeface="Arial"/>
                <a:ea typeface="Arial"/>
                <a:cs typeface="Arial"/>
                <a:sym typeface="Arial"/>
              </a:rPr>
              <a:t>What is Flutter?</a:t>
            </a:r>
            <a:endParaRPr b="1" sz="2600">
              <a:latin typeface="Arial"/>
              <a:ea typeface="Arial"/>
              <a:cs typeface="Arial"/>
              <a:sym typeface="Arial"/>
            </a:endParaRPr>
          </a:p>
        </p:txBody>
      </p:sp>
      <p:sp>
        <p:nvSpPr>
          <p:cNvPr id="97" name="Google Shape;97;p18"/>
          <p:cNvSpPr txBox="1"/>
          <p:nvPr/>
        </p:nvSpPr>
        <p:spPr>
          <a:xfrm>
            <a:off x="575975" y="1213925"/>
            <a:ext cx="7950600" cy="3060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Flutter is an open-source UI toolkit by Google.</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It allows building </a:t>
            </a:r>
            <a:r>
              <a:rPr b="1" lang="en" sz="2000">
                <a:solidFill>
                  <a:schemeClr val="dk2"/>
                </a:solidFill>
              </a:rPr>
              <a:t>compile natively</a:t>
            </a:r>
            <a:r>
              <a:rPr b="1" lang="en" sz="2000">
                <a:solidFill>
                  <a:schemeClr val="dk2"/>
                </a:solidFill>
              </a:rPr>
              <a:t> apps</a:t>
            </a:r>
            <a:r>
              <a:rPr lang="en" sz="2000">
                <a:solidFill>
                  <a:schemeClr val="dk1"/>
                </a:solidFill>
              </a:rPr>
              <a:t> for mobile, web, and desktop from a single codebase.</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Uses </a:t>
            </a:r>
            <a:r>
              <a:rPr b="1" lang="en" sz="2000">
                <a:solidFill>
                  <a:schemeClr val="dk2"/>
                </a:solidFill>
              </a:rPr>
              <a:t>Dart programming language</a:t>
            </a:r>
            <a:r>
              <a:rPr lang="en" sz="2000">
                <a:solidFill>
                  <a:schemeClr val="dk1"/>
                </a:solidFill>
              </a:rPr>
              <a:t> for fast and efficient development.</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2"/>
                </a:solidFill>
              </a:rPr>
              <a:t>Hot Reload</a:t>
            </a:r>
            <a:r>
              <a:rPr lang="en" sz="2000">
                <a:solidFill>
                  <a:schemeClr val="dk1"/>
                </a:solidFill>
              </a:rPr>
              <a:t> feature enables faster development cycles.</a:t>
            </a:r>
            <a:endParaRPr sz="2000">
              <a:solidFill>
                <a:schemeClr val="dk1"/>
              </a:solidFill>
            </a:endParaRPr>
          </a:p>
          <a:p>
            <a:pPr indent="0" lvl="0" marL="457200" rtl="0" algn="l">
              <a:spcBef>
                <a:spcPts val="0"/>
              </a:spcBef>
              <a:spcAft>
                <a:spcPts val="0"/>
              </a:spcAft>
              <a:buNone/>
            </a:pPr>
            <a:r>
              <a:t/>
            </a:r>
            <a:endParaRPr sz="135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nvSpPr>
        <p:spPr>
          <a:xfrm>
            <a:off x="596700" y="794850"/>
            <a:ext cx="7950600" cy="3888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Flutter is an open-source framework from Google that allows developers to build apps for multiple platforms using a single codebase</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Platforms: Flutter supports apps for iOS, Android, the web, Windows, MacOS, and Linux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Features: Flutter includes tools for automated testing, developer tooling, and more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135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596700" y="818050"/>
            <a:ext cx="7950600" cy="4014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Compilation: Flutter code compiles to ARM or Intel machine code, as well as JavaScript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Rendering engine: Flutter ships apps with its own rendering engine, which outputs pixel data directly to the screen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Widgets: Flutter includes a collection of UI building blocks, or widgets, like tabs, dropdowns, and buttons </a:t>
            </a:r>
            <a:endParaRPr sz="2000">
              <a:solidFill>
                <a:schemeClr val="dk1"/>
              </a:solidFill>
            </a:endParaRPr>
          </a:p>
          <a:p>
            <a:pPr indent="0" lvl="0" marL="457200" rtl="0" algn="l">
              <a:spcBef>
                <a:spcPts val="0"/>
              </a:spcBef>
              <a:spcAft>
                <a:spcPts val="0"/>
              </a:spcAft>
              <a:buNone/>
            </a:pPr>
            <a:r>
              <a:t/>
            </a:r>
            <a:endParaRPr sz="1350">
              <a:solidFill>
                <a:schemeClr val="dk1"/>
              </a:solidFill>
            </a:endParaRPr>
          </a:p>
          <a:p>
            <a:pPr indent="0" lvl="0" marL="0" rtl="0" algn="l">
              <a:spcBef>
                <a:spcPts val="0"/>
              </a:spcBef>
              <a:spcAft>
                <a:spcPts val="0"/>
              </a:spcAft>
              <a:buNone/>
            </a:pPr>
            <a:r>
              <a:t/>
            </a:r>
            <a:endParaRPr sz="135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nvSpPr>
        <p:spPr>
          <a:xfrm>
            <a:off x="596700" y="711550"/>
            <a:ext cx="7950600" cy="3512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Flutter was first described in 2015 and released in May 2017. It's used by developers and organizations around the world, including Google for apps like Google Pay and Google Earth.</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526200" y="540675"/>
            <a:ext cx="8091600" cy="6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Arial"/>
                <a:ea typeface="Arial"/>
                <a:cs typeface="Arial"/>
                <a:sym typeface="Arial"/>
              </a:rPr>
              <a:t>What is State?</a:t>
            </a:r>
            <a:endParaRPr b="1" sz="2500">
              <a:latin typeface="Arial"/>
              <a:ea typeface="Arial"/>
              <a:cs typeface="Arial"/>
              <a:sym typeface="Arial"/>
            </a:endParaRPr>
          </a:p>
        </p:txBody>
      </p:sp>
      <p:sp>
        <p:nvSpPr>
          <p:cNvPr id="118" name="Google Shape;118;p22"/>
          <p:cNvSpPr txBox="1"/>
          <p:nvPr/>
        </p:nvSpPr>
        <p:spPr>
          <a:xfrm>
            <a:off x="596700" y="1230675"/>
            <a:ext cx="7950600" cy="3512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Nunito"/>
              <a:buChar char="❖"/>
            </a:pPr>
            <a:r>
              <a:rPr lang="en" sz="2000">
                <a:solidFill>
                  <a:schemeClr val="dk1"/>
                </a:solidFill>
                <a:highlight>
                  <a:schemeClr val="lt1"/>
                </a:highlight>
              </a:rPr>
              <a:t>The State is the information that can be read synchronously when the widget is built and might change during the lifetime of the widget.</a:t>
            </a:r>
            <a:r>
              <a:rPr b="1" lang="en" sz="2000">
                <a:solidFill>
                  <a:schemeClr val="dk1"/>
                </a:solidFill>
                <a:highlight>
                  <a:schemeClr val="lt1"/>
                </a:highlight>
              </a:rPr>
              <a:t>  </a:t>
            </a:r>
            <a:endParaRPr b="1" sz="2000">
              <a:solidFill>
                <a:schemeClr val="dk1"/>
              </a:solidFill>
              <a:highlight>
                <a:schemeClr val="lt1"/>
              </a:highlight>
            </a:endParaRPr>
          </a:p>
          <a:p>
            <a:pPr indent="0" lvl="0" marL="0" rtl="0" algn="l">
              <a:spcBef>
                <a:spcPts val="0"/>
              </a:spcBef>
              <a:spcAft>
                <a:spcPts val="0"/>
              </a:spcAft>
              <a:buNone/>
            </a:pPr>
            <a:r>
              <a:t/>
            </a:r>
            <a:endParaRPr b="1" sz="2000">
              <a:solidFill>
                <a:schemeClr val="dk1"/>
              </a:solidFill>
              <a:highlight>
                <a:schemeClr val="lt1"/>
              </a:highlight>
            </a:endParaRPr>
          </a:p>
          <a:p>
            <a:pPr indent="-355600" lvl="0" marL="457200" rtl="0" algn="l">
              <a:spcBef>
                <a:spcPts val="0"/>
              </a:spcBef>
              <a:spcAft>
                <a:spcPts val="0"/>
              </a:spcAft>
              <a:buClr>
                <a:schemeClr val="dk1"/>
              </a:buClr>
              <a:buSzPts val="2000"/>
              <a:buChar char="❖"/>
            </a:pPr>
            <a:r>
              <a:rPr b="1" lang="en" sz="2000">
                <a:solidFill>
                  <a:schemeClr val="dk1"/>
                </a:solidFill>
                <a:highlight>
                  <a:schemeClr val="lt1"/>
                </a:highlight>
              </a:rPr>
              <a:t>Two Types of Widgets are there</a:t>
            </a:r>
            <a:endParaRPr b="1" sz="2000">
              <a:solidFill>
                <a:schemeClr val="dk1"/>
              </a:solidFill>
              <a:highlight>
                <a:schemeClr val="lt1"/>
              </a:highlight>
            </a:endParaRPr>
          </a:p>
          <a:p>
            <a:pPr indent="0" lvl="0" marL="457200" rtl="0" algn="l">
              <a:spcBef>
                <a:spcPts val="0"/>
              </a:spcBef>
              <a:spcAft>
                <a:spcPts val="0"/>
              </a:spcAft>
              <a:buNone/>
            </a:pPr>
            <a:r>
              <a:t/>
            </a:r>
            <a:endParaRPr sz="2000">
              <a:solidFill>
                <a:schemeClr val="dk1"/>
              </a:solidFill>
              <a:highlight>
                <a:schemeClr val="lt1"/>
              </a:highlight>
            </a:endParaRPr>
          </a:p>
          <a:p>
            <a:pPr indent="-355600" lvl="0" marL="457200" rtl="0" algn="l">
              <a:spcBef>
                <a:spcPts val="0"/>
              </a:spcBef>
              <a:spcAft>
                <a:spcPts val="0"/>
              </a:spcAft>
              <a:buClr>
                <a:schemeClr val="dk1"/>
              </a:buClr>
              <a:buSzPts val="2000"/>
              <a:buChar char="❖"/>
            </a:pPr>
            <a:r>
              <a:rPr lang="en" sz="2000">
                <a:solidFill>
                  <a:schemeClr val="dk1"/>
                </a:solidFill>
                <a:highlight>
                  <a:schemeClr val="lt1"/>
                </a:highlight>
              </a:rPr>
              <a:t>Stateful Widgets</a:t>
            </a:r>
            <a:endParaRPr sz="2000">
              <a:solidFill>
                <a:schemeClr val="dk1"/>
              </a:solidFill>
              <a:highlight>
                <a:schemeClr val="lt1"/>
              </a:highlight>
            </a:endParaRPr>
          </a:p>
          <a:p>
            <a:pPr indent="-355600" lvl="0" marL="457200" rtl="0" algn="l">
              <a:spcBef>
                <a:spcPts val="0"/>
              </a:spcBef>
              <a:spcAft>
                <a:spcPts val="0"/>
              </a:spcAft>
              <a:buClr>
                <a:schemeClr val="dk1"/>
              </a:buClr>
              <a:buSzPts val="2000"/>
              <a:buChar char="❖"/>
            </a:pPr>
            <a:r>
              <a:rPr lang="en" sz="2000">
                <a:solidFill>
                  <a:schemeClr val="dk1"/>
                </a:solidFill>
                <a:highlight>
                  <a:schemeClr val="lt1"/>
                </a:highlight>
              </a:rPr>
              <a:t>Stateless Widgets</a:t>
            </a:r>
            <a:endParaRPr sz="2000">
              <a:solidFill>
                <a:schemeClr val="dk1"/>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243900" y="615000"/>
            <a:ext cx="8656200" cy="84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Arial"/>
                <a:ea typeface="Arial"/>
                <a:cs typeface="Arial"/>
                <a:sym typeface="Arial"/>
              </a:rPr>
              <a:t>Understanding the Widget Tree:</a:t>
            </a:r>
            <a:endParaRPr b="1" sz="2500">
              <a:latin typeface="Arial"/>
              <a:ea typeface="Arial"/>
              <a:cs typeface="Arial"/>
              <a:sym typeface="Arial"/>
            </a:endParaRPr>
          </a:p>
          <a:p>
            <a:pPr indent="0" lvl="0" marL="0" rtl="0" algn="ctr">
              <a:spcBef>
                <a:spcPts val="0"/>
              </a:spcBef>
              <a:spcAft>
                <a:spcPts val="0"/>
              </a:spcAft>
              <a:buNone/>
            </a:pPr>
            <a:r>
              <a:rPr b="1" lang="en" sz="2500">
                <a:latin typeface="Arial"/>
                <a:ea typeface="Arial"/>
                <a:cs typeface="Arial"/>
                <a:sym typeface="Arial"/>
              </a:rPr>
              <a:t>Stateful and Stateless Widgets</a:t>
            </a:r>
            <a:endParaRPr b="1" sz="2500">
              <a:latin typeface="Arial"/>
              <a:ea typeface="Arial"/>
              <a:cs typeface="Arial"/>
              <a:sym typeface="Arial"/>
            </a:endParaRPr>
          </a:p>
        </p:txBody>
      </p:sp>
      <p:sp>
        <p:nvSpPr>
          <p:cNvPr id="124" name="Google Shape;124;p23"/>
          <p:cNvSpPr txBox="1"/>
          <p:nvPr/>
        </p:nvSpPr>
        <p:spPr>
          <a:xfrm>
            <a:off x="408600" y="1773050"/>
            <a:ext cx="8326800" cy="291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Clr>
                <a:schemeClr val="dk1"/>
              </a:buClr>
              <a:buSzPts val="2000"/>
              <a:buChar char="❖"/>
            </a:pPr>
            <a:r>
              <a:rPr lang="en" sz="2000">
                <a:solidFill>
                  <a:schemeClr val="dk1"/>
                </a:solidFill>
              </a:rPr>
              <a:t>The widget tree represents the static structure of your UI, while the element tree is responsible for managing the state of the widgets that make up the UI. By understanding these concepts, you can create efficient and effective Flutter applications that provide a smooth and engaging user experience.</a:t>
            </a:r>
            <a:endParaRPr sz="2000">
              <a:solidFill>
                <a:schemeClr val="dk1"/>
              </a:solidFill>
            </a:endParaRPr>
          </a:p>
          <a:p>
            <a:pPr indent="0" lvl="0" marL="0" rtl="0" algn="l">
              <a:spcBef>
                <a:spcPts val="1200"/>
              </a:spcBef>
              <a:spcAft>
                <a:spcPts val="0"/>
              </a:spcAft>
              <a:buNone/>
            </a:pPr>
            <a:r>
              <a:t/>
            </a:r>
            <a:endParaRPr sz="135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