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Young Serif"/>
      <p:regular r:id="rId23"/>
    </p:embeddedFont>
    <p:embeddedFont>
      <p:font typeface="Old Standard TT"/>
      <p:regular r:id="rId24"/>
      <p:bold r:id="rId25"/>
      <p:italic r:id="rId26"/>
    </p:embeddedFont>
    <p:embeddedFont>
      <p:font typeface="Rubik"/>
      <p:regular r:id="rId27"/>
      <p:bold r:id="rId28"/>
      <p:italic r:id="rId29"/>
      <p:boldItalic r:id="rId30"/>
    </p:embeddedFont>
    <p:embeddedFont>
      <p:font typeface="Rubik SemiBold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font" Target="fonts/Young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SemiBold-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ubik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6a7c3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6a7c3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6a7c339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6a7c339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6a7c339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6a7c33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c6a7c339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c6a7c339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6a7c3398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6a7c3398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6a7c3398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6a7c3398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c6a7c339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c6a7c339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6a7c3398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c6a7c339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c6a7c33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c6a7c33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6a7c33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6a7c33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6a7c33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6a7c33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c6a7c33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c6a7c33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6a7c33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6a7c33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6a7c33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6a7c33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6a7c33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6a7c33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6a7c339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c6a7c339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6a7c33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c6a7c33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Day-10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Debugging with Dart DevTools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Are Dart DevTools?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 suite of debugging and performance tools for Flutter and Dart.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Widget Inspector</a:t>
            </a:r>
            <a:r>
              <a:rPr lang="en" sz="1800">
                <a:solidFill>
                  <a:schemeClr val="dk1"/>
                </a:solidFill>
              </a:rPr>
              <a:t>: Visualize and debug the widget tree.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Performance View</a:t>
            </a:r>
            <a:r>
              <a:rPr lang="en" sz="1800">
                <a:solidFill>
                  <a:schemeClr val="dk1"/>
                </a:solidFill>
              </a:rPr>
              <a:t>: Analyze app performance and frame rendering.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Memory View</a:t>
            </a:r>
            <a:r>
              <a:rPr lang="en" sz="1800">
                <a:solidFill>
                  <a:schemeClr val="dk1"/>
                </a:solidFill>
              </a:rPr>
              <a:t>: Track memory usage and leaks.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Logging Console</a:t>
            </a:r>
            <a:r>
              <a:rPr lang="en" sz="1800">
                <a:solidFill>
                  <a:schemeClr val="dk1"/>
                </a:solidFill>
              </a:rPr>
              <a:t>: Inspect logs and error messages.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Network Debugging</a:t>
            </a:r>
            <a:r>
              <a:rPr lang="en" sz="1800">
                <a:solidFill>
                  <a:schemeClr val="dk1"/>
                </a:solidFill>
              </a:rPr>
              <a:t>: Monitor API calls and responses.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21150" y="236500"/>
            <a:ext cx="79506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Refactor a Project to Use Clean Architecture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596700" y="1042650"/>
            <a:ext cx="7950600" cy="3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Refactor an existing project to follow clean architecture principles.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Steps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Organize Project Structure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Separate code into layers: </a:t>
            </a:r>
            <a:r>
              <a:rPr b="1" lang="en" sz="1800">
                <a:solidFill>
                  <a:schemeClr val="dk1"/>
                </a:solidFill>
              </a:rPr>
              <a:t>Data, Domain, Presentation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Apply SOLID Principles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Use Dependency Injection for loosely coupled code.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Implement MVVM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Create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ViewModel</a:t>
            </a:r>
            <a:r>
              <a:rPr lang="en" sz="1800">
                <a:solidFill>
                  <a:schemeClr val="dk1"/>
                </a:solidFill>
              </a:rPr>
              <a:t>, and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en" sz="1800">
                <a:solidFill>
                  <a:schemeClr val="dk1"/>
                </a:solidFill>
              </a:rPr>
              <a:t> components.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Test Functionality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Write unit and integration tests for business logic and UI.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Assignment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Task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Refactor a previous project (e.g., Todo app or API-based app) to follow clean architecture principles.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Implement: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Dependency Injection using </a:t>
            </a:r>
            <a:r>
              <a:rPr b="1" lang="en" sz="1800">
                <a:solidFill>
                  <a:schemeClr val="dk1"/>
                </a:solidFill>
              </a:rPr>
              <a:t>get_it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b="1" lang="en" sz="1800">
                <a:solidFill>
                  <a:schemeClr val="dk1"/>
                </a:solidFill>
              </a:rPr>
              <a:t>Provider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Separate concerns into layers.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Ensure functionality is maintained and tested.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Advanced Topics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Reducing App Size</a:t>
            </a:r>
            <a:r>
              <a:rPr lang="en" sz="1800">
                <a:solidFill>
                  <a:schemeClr val="dk1"/>
                </a:solidFill>
              </a:rPr>
              <a:t>: Continuously monitor and optimize app size during development.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Clean Architecture</a:t>
            </a:r>
            <a:r>
              <a:rPr lang="en" sz="1800">
                <a:solidFill>
                  <a:schemeClr val="dk1"/>
                </a:solidFill>
              </a:rPr>
              <a:t>: Start small, progressively adopting principles in larger projects.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Debugging</a:t>
            </a:r>
            <a:r>
              <a:rPr lang="en" sz="1800">
                <a:solidFill>
                  <a:schemeClr val="dk1"/>
                </a:solidFill>
              </a:rPr>
              <a:t>: Leverage Dart DevTools for regular performance profiling.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Documentation</a:t>
            </a:r>
            <a:r>
              <a:rPr lang="en" sz="1800">
                <a:solidFill>
                  <a:schemeClr val="dk1"/>
                </a:solidFill>
              </a:rPr>
              <a:t>: Maintain clear documentation for architecture and debugging practices.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Reducing app size ensures better performance and user retention.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Clean architecture is vital for creating scalable and maintainable apps.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Dart DevTools empower developers to debug and optimize effectively.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Applying these practices elevates the quality of Flutter applications.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485000"/>
            <a:ext cx="5943250" cy="408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521150" y="861575"/>
            <a:ext cx="79506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050" y="492800"/>
            <a:ext cx="7317926" cy="41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10 : Advanced Topics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Reducing app size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 Architecture(SOLID,MVVM)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Debugging with dart dev tools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 a previous project to follow clean architecture principles.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Debug an app using Dart DevTools and provide a performance improvement report.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techniques to reduce app size for better performance.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principles of clean architecture (SOLID, MVVM).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Explore advanced debugging with Dart DevTools.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Apply clean architecture principles to a real-world project.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Reducing App Size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Why Reduce App Size?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Faster downloads and updates.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Improved performance and user experience.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Better compatibility with low-storage devices.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Techniques to Reduce App Size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Code Optimization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Remove unused code and dependencies.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flutter pub deps --analyze-size</a:t>
            </a:r>
            <a:r>
              <a:rPr lang="en" sz="1800">
                <a:solidFill>
                  <a:schemeClr val="dk1"/>
                </a:solidFill>
              </a:rPr>
              <a:t> to identify large dependencies.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75975" y="8329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Asset Optimization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Compress images using tools like TinyPNG.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vector graphics (e.g., SVG) where possible.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Build Configuration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split APKs or App Bundles for Android.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Enable </a:t>
            </a:r>
            <a:r>
              <a:rPr b="1" lang="en" sz="1800">
                <a:solidFill>
                  <a:schemeClr val="dk1"/>
                </a:solidFill>
              </a:rPr>
              <a:t>ProGuard</a:t>
            </a:r>
            <a:r>
              <a:rPr lang="en" sz="1800">
                <a:solidFill>
                  <a:schemeClr val="dk1"/>
                </a:solidFill>
              </a:rPr>
              <a:t> or R8 for code shrinking.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Flutter Features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deferred loading for large resources.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Avoid overusing packages for minor features.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Clean Architecture Overview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96700" y="848100"/>
            <a:ext cx="7950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What Is Clean Architecture?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design pattern ensuring maintainable, scalable, and testable codebases.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Key Principles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SOLID Principles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Single Responsibility, Open/Closed, Liskov Substitution, Interface Segregation, Dependency Inversion.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Clean Architecture Overview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96700" y="848100"/>
            <a:ext cx="7950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2. </a:t>
            </a:r>
            <a:r>
              <a:rPr b="1" lang="en" sz="1800">
                <a:solidFill>
                  <a:schemeClr val="dk1"/>
                </a:solidFill>
              </a:rPr>
              <a:t>MVVM (Model-View-ViewModel)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Model</a:t>
            </a:r>
            <a:r>
              <a:rPr lang="en" sz="1800">
                <a:solidFill>
                  <a:schemeClr val="dk1"/>
                </a:solidFill>
              </a:rPr>
              <a:t>: Handles business logic and data.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View</a:t>
            </a:r>
            <a:r>
              <a:rPr lang="en" sz="1800">
                <a:solidFill>
                  <a:schemeClr val="dk1"/>
                </a:solidFill>
              </a:rPr>
              <a:t>: Represents the UI.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ViewModel</a:t>
            </a:r>
            <a:r>
              <a:rPr lang="en" sz="1800">
                <a:solidFill>
                  <a:schemeClr val="dk1"/>
                </a:solidFill>
              </a:rPr>
              <a:t>: Connects Model and View, exposing data streams.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Benefits of Clean Architecture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Improved Maintainability</a:t>
            </a:r>
            <a:r>
              <a:rPr lang="en" sz="1800">
                <a:solidFill>
                  <a:schemeClr val="dk1"/>
                </a:solidFill>
              </a:rPr>
              <a:t>: Code is modular and easier to update.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Scalability</a:t>
            </a:r>
            <a:r>
              <a:rPr lang="en" sz="1800">
                <a:solidFill>
                  <a:schemeClr val="dk1"/>
                </a:solidFill>
              </a:rPr>
              <a:t>: Supports the addition of new features without impacting existing ones.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Testability</a:t>
            </a:r>
            <a:r>
              <a:rPr lang="en" sz="1800">
                <a:solidFill>
                  <a:schemeClr val="dk1"/>
                </a:solidFill>
              </a:rPr>
              <a:t>: Easier to write unit and integration tests.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Team Collaboration</a:t>
            </a:r>
            <a:r>
              <a:rPr lang="en" sz="1800">
                <a:solidFill>
                  <a:schemeClr val="dk1"/>
                </a:solidFill>
              </a:rPr>
              <a:t>: Facilitates work on different modules simultaneously.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