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Young Serif"/>
      <p:regular r:id="rId22"/>
    </p:embeddedFont>
    <p:embeddedFont>
      <p:font typeface="Old Standard TT"/>
      <p:regular r:id="rId23"/>
      <p:bold r:id="rId24"/>
      <p:italic r:id="rId25"/>
    </p:embeddedFont>
    <p:embeddedFont>
      <p:font typeface="Rubik"/>
      <p:regular r:id="rId26"/>
      <p:bold r:id="rId27"/>
      <p:italic r:id="rId28"/>
      <p:boldItalic r:id="rId29"/>
    </p:embeddedFont>
    <p:embeddedFont>
      <p:font typeface="Rubik SemiBold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YoungSerif-regular.fntdata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regular.fntdata"/><Relationship Id="rId25" Type="http://schemas.openxmlformats.org/officeDocument/2006/relationships/font" Target="fonts/OldStandardTT-italic.fntdata"/><Relationship Id="rId28" Type="http://schemas.openxmlformats.org/officeDocument/2006/relationships/font" Target="fonts/Rubik-italic.fntdata"/><Relationship Id="rId27" Type="http://schemas.openxmlformats.org/officeDocument/2006/relationships/font" Target="fonts/Rubi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bold.fntdata"/><Relationship Id="rId30" Type="http://schemas.openxmlformats.org/officeDocument/2006/relationships/font" Target="fonts/Rubik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ubik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4ab64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4ab64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f4ab64e5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f4ab64e5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4ab64e5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4ab64e5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4ab64e5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4ab64e5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f4ab64e54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f4ab64e54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f4ab64e5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f4ab64e5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f4ab64e5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f4ab64e5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4ab64e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f4ab64e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4ab64e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4ab64e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4ab64e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4ab64e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4ab64e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4ab64e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4ab64e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4ab64e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4ab64e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4ab64e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4ab64e5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4ab64e5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f4ab64e5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f4ab64e5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4ab64e5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4ab64e5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Day-11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Create a Flutter Web App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Build a basic Flutter web app that fetches API data and uses generated models.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Steps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Set Up the Web Project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Enable web support in Flutter.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flutter create my_web_app --platforms=web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Fetch API Data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</a:t>
            </a:r>
            <a:r>
              <a:rPr lang="en" sz="1800">
                <a:solidFill>
                  <a:schemeClr val="dk1"/>
                </a:solidFill>
              </a:rPr>
              <a:t> package to fetch data from a REST API.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575975" y="680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Generate Models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json_serializable</a:t>
            </a:r>
            <a:r>
              <a:rPr lang="en" sz="1800">
                <a:solidFill>
                  <a:schemeClr val="dk1"/>
                </a:solidFill>
              </a:rPr>
              <a:t> to auto-generate Dart classes for API responses.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Add Interactive 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Implement a search	 bar, filters, or dynamic lists.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Adding Interactive Forms and Serialization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Interactive Forms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TextFormField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</a:t>
            </a:r>
            <a:r>
              <a:rPr lang="en" sz="1800">
                <a:solidFill>
                  <a:schemeClr val="dk1"/>
                </a:solidFill>
              </a:rPr>
              <a:t> widgets to capture user inputs.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Validate data with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TextInputFormatter</a:t>
            </a:r>
            <a:r>
              <a:rPr lang="en" sz="1800">
                <a:solidFill>
                  <a:schemeClr val="dk1"/>
                </a:solidFill>
              </a:rPr>
              <a:t> or custom validation rules.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Serialization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Serialize form data into JSON format for storage or API submission.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json_serializable</a:t>
            </a:r>
            <a:r>
              <a:rPr lang="en" sz="1800">
                <a:solidFill>
                  <a:schemeClr val="dk1"/>
                </a:solidFill>
              </a:rPr>
              <a:t> to streamline the serialization process.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 Best Practices for Web and Code Generation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Flutter Web Development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Test on multiple browsers for compatibility (Chrome, Firefox, Edge).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Optimize assets for faster load times.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Code Generation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Regularly update and clean generated files to avoid redundancy.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strong typing for better maintainability.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Responsive Design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LayoutBuilder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MediaQuery</a:t>
            </a:r>
            <a:r>
              <a:rPr lang="en" sz="1800">
                <a:solidFill>
                  <a:schemeClr val="dk1"/>
                </a:solidFill>
              </a:rPr>
              <a:t> to adapt UI elements to various screen sizes.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Debugging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browser developer tools alongside Flutter's debugging tools.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523875"/>
            <a:ext cx="47625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63" y="605925"/>
            <a:ext cx="6787174" cy="36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9775" y="2085600"/>
            <a:ext cx="78114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11 : </a:t>
            </a: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Flutter Web Development and Generative Code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Basics of flutter for the web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code generation tools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JSON serialization)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basic web app and auto-generate models for API responses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interactive forms to the web app and serialize data.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basics of Flutter for web development.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about code generation and its role in Flutter applications.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Build a basic Flutter web app and auto-generate models for API responses.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Extend functionality by adding interactive forms and data serialization.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Basics of Flutter for the Web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Is Flutter for Web?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Flutter web allows developers to build responsive and rich web apps using the same codebase as mobile apps.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Supports rendering through </a:t>
            </a:r>
            <a:r>
              <a:rPr b="1" lang="en" sz="1800">
                <a:solidFill>
                  <a:schemeClr val="dk1"/>
                </a:solidFill>
              </a:rPr>
              <a:t>HTML, CSS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chemeClr val="dk1"/>
                </a:solidFill>
              </a:rPr>
              <a:t>CanvasKit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Single Codebase</a:t>
            </a:r>
            <a:r>
              <a:rPr lang="en" sz="1800">
                <a:solidFill>
                  <a:schemeClr val="dk1"/>
                </a:solidFill>
              </a:rPr>
              <a:t>: Write once, deploy across mobile, desktop, and web.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Responsive Design</a:t>
            </a:r>
            <a:r>
              <a:rPr lang="en" sz="1800">
                <a:solidFill>
                  <a:schemeClr val="dk1"/>
                </a:solidFill>
              </a:rPr>
              <a:t>: Adapts to various screen sizes and orientations.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Web-Specific Widgets</a:t>
            </a:r>
            <a:r>
              <a:rPr lang="en" sz="1800">
                <a:solidFill>
                  <a:schemeClr val="dk1"/>
                </a:solidFill>
              </a:rPr>
              <a:t>: Widgets like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SelectableText</a:t>
            </a:r>
            <a:r>
              <a:rPr lang="en" sz="1800">
                <a:solidFill>
                  <a:schemeClr val="dk1"/>
                </a:solidFill>
              </a:rPr>
              <a:t> enhance the web experience.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75975" y="8329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Web-Specific Widgets</a:t>
            </a:r>
            <a:r>
              <a:rPr lang="en" sz="1800">
                <a:solidFill>
                  <a:schemeClr val="dk1"/>
                </a:solidFill>
              </a:rPr>
              <a:t>: Widgets like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SelectableText</a:t>
            </a:r>
            <a:r>
              <a:rPr lang="en" sz="1800">
                <a:solidFill>
                  <a:schemeClr val="dk1"/>
                </a:solidFill>
              </a:rPr>
              <a:t> enhance the web experience.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SEO Optimization</a:t>
            </a:r>
            <a:r>
              <a:rPr lang="en" sz="1800">
                <a:solidFill>
                  <a:schemeClr val="dk1"/>
                </a:solidFill>
              </a:rPr>
              <a:t>: Add metadata and descriptions for better search engine visibility.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Benefits of Flutter for Web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Faster Development</a:t>
            </a:r>
            <a:r>
              <a:rPr lang="en" sz="1800">
                <a:solidFill>
                  <a:schemeClr val="dk1"/>
                </a:solidFill>
              </a:rPr>
              <a:t>: Reuse existing Flutter knowledge and codebase.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Cross-Platform Consistency</a:t>
            </a:r>
            <a:r>
              <a:rPr lang="en" sz="1800">
                <a:solidFill>
                  <a:schemeClr val="dk1"/>
                </a:solidFill>
              </a:rPr>
              <a:t>: Maintain uniformity across platforms.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Rich Animations</a:t>
            </a:r>
            <a:r>
              <a:rPr lang="en" sz="1800">
                <a:solidFill>
                  <a:schemeClr val="dk1"/>
                </a:solidFill>
              </a:rPr>
              <a:t>: Flutter's animation libraries make interactive web apps seamless.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WebAssembly Support</a:t>
            </a:r>
            <a:r>
              <a:rPr lang="en" sz="1800">
                <a:solidFill>
                  <a:schemeClr val="dk1"/>
                </a:solidFill>
              </a:rPr>
              <a:t>: Leverages CanvasKit for enhanced performance.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Code Generation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Is Code Generation?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Automates the creation of boilerplate code, saving time and reducing human error.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Commonly used for: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JSON Serialization</a:t>
            </a:r>
            <a:r>
              <a:rPr lang="en" sz="1800">
                <a:solidFill>
                  <a:schemeClr val="dk1"/>
                </a:solidFill>
              </a:rPr>
              <a:t>: Generating model classes from JSON responses.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Route Management</a:t>
            </a:r>
            <a:r>
              <a:rPr lang="en" sz="1800">
                <a:solidFill>
                  <a:schemeClr val="dk1"/>
                </a:solidFill>
              </a:rPr>
              <a:t>: Managing navigation dynamically.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Form Validation</a:t>
            </a:r>
            <a:r>
              <a:rPr lang="en" sz="1800">
                <a:solidFill>
                  <a:schemeClr val="dk1"/>
                </a:solidFill>
              </a:rPr>
              <a:t>: Generating validation rules.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575975" y="680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Tools for Code Generation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build_runner</a:t>
            </a:r>
            <a:r>
              <a:rPr lang="en" sz="1800">
                <a:solidFill>
                  <a:schemeClr val="dk1"/>
                </a:solidFill>
              </a:rPr>
              <a:t>: Core tool for running code generation scripts.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json_serializable</a:t>
            </a:r>
            <a:r>
              <a:rPr lang="en" sz="1800">
                <a:solidFill>
                  <a:schemeClr val="dk1"/>
                </a:solidFill>
              </a:rPr>
              <a:t>: Generates JSON model classes automatically.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freezed</a:t>
            </a:r>
            <a:r>
              <a:rPr lang="en" sz="1800">
                <a:solidFill>
                  <a:schemeClr val="dk1"/>
                </a:solidFill>
              </a:rPr>
              <a:t>: Creates immutable model classes with minimal boilerplate.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