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Young Serif"/>
      <p:regular r:id="rId21"/>
    </p:embeddedFont>
    <p:embeddedFont>
      <p:font typeface="Old Standard TT"/>
      <p:regular r:id="rId22"/>
      <p:bold r:id="rId23"/>
      <p:italic r:id="rId24"/>
    </p:embeddedFont>
    <p:embeddedFont>
      <p:font typeface="Rubik"/>
      <p:regular r:id="rId25"/>
      <p:bold r:id="rId26"/>
      <p:italic r:id="rId27"/>
      <p:boldItalic r:id="rId28"/>
    </p:embeddedFont>
    <p:embeddedFont>
      <p:font typeface="Rubik SemiBold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ldStandardTT-regular.fntdata"/><Relationship Id="rId21" Type="http://schemas.openxmlformats.org/officeDocument/2006/relationships/font" Target="fonts/YoungSerif-regular.fntdata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italic.fntdata"/><Relationship Id="rId30" Type="http://schemas.openxmlformats.org/officeDocument/2006/relationships/font" Target="fonts/RubikSemiBo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ubik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66dc8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66dc8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66dc8a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66dc8a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66dc8a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66dc8a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66dc8a2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66dc8a2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66dc8a2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66dc8a2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66dc8a2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c66dc8a2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66dc8a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c66dc8a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66dc8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66dc8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66dc8a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66dc8a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c66dc8a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c66dc8a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66dc8a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66dc8a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66dc8a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66dc8a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66dc8a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66dc8a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66dc8a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66dc8a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66dc8a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66dc8a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Day-8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REST API and Offline Storage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Build a Flutter app with the following features: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Fetch data from a REST API (e.g., JSONPlaceholder or OpenWeatherMap).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Parse the JSON response and display it in a list.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Store the data locally using SQLite or Hive.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Load the data from local storage when the app is offline.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Steps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Set up API integration using the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" sz="1800">
                <a:solidFill>
                  <a:schemeClr val="dk1"/>
                </a:solidFill>
              </a:rPr>
              <a:t> package.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sqflite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hive</a:t>
            </a:r>
            <a:r>
              <a:rPr lang="en" sz="1800">
                <a:solidFill>
                  <a:schemeClr val="dk1"/>
                </a:solidFill>
              </a:rPr>
              <a:t> to store data locally.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Implement conditional logic to check connectivity and load data.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Test the app in both online and offline modes.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HTTP Requests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b="1" lang="en" sz="1800">
                <a:solidFill>
                  <a:schemeClr val="dk1"/>
                </a:solidFill>
              </a:rPr>
              <a:t>async/await</a:t>
            </a:r>
            <a:r>
              <a:rPr lang="en" sz="1800">
                <a:solidFill>
                  <a:schemeClr val="dk1"/>
                </a:solidFill>
              </a:rPr>
              <a:t> for non-blocking network calls.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Handle network errors gracefully with try-catch blocks.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Validate and parse JSON responses efficiently.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Avoid unnecessary API calls by caching data.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Use secure communication protocols (e.g., HTTPS).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Offline Storage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Choose the right database based on your app’s needs.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Use clear and organized models for data representation.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Implement data syncing strategies for consistency.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Test offline functionality thoroughly for a seamless experience.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5" y="288975"/>
            <a:ext cx="8116549" cy="45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7" y="332700"/>
            <a:ext cx="7610324" cy="43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8 : </a:t>
            </a: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Requests and Offline Database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HTTP requests in Flutter.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SQLite/Hive for offline storage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 app that fetches data from a REST API and stores it locally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 a feature to sync offline changes when connected to the internet.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basics of making HTTP requests in Flutter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Explore offline storage options such as SQLite and Hive.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Implement a practical app that fetches data from an API and stores it locally for offline access.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Making HTTP Requests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HTTP requests allow apps to communicate with servers for retrieving or sending data.	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Concepts</a:t>
            </a:r>
            <a:r>
              <a:rPr lang="en" sz="1800">
                <a:solidFill>
                  <a:schemeClr val="dk1"/>
                </a:solidFill>
              </a:rPr>
              <a:t>:	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HTTP Methods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GET</a:t>
            </a:r>
            <a:r>
              <a:rPr lang="en" sz="1800">
                <a:solidFill>
                  <a:schemeClr val="dk1"/>
                </a:solidFill>
              </a:rPr>
              <a:t>: Retrieve data from the server.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POST</a:t>
            </a:r>
            <a:r>
              <a:rPr lang="en" sz="1800">
                <a:solidFill>
                  <a:schemeClr val="dk1"/>
                </a:solidFill>
              </a:rPr>
              <a:t>: Send new data to the server.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PUT</a:t>
            </a:r>
            <a:r>
              <a:rPr lang="en" sz="1800">
                <a:solidFill>
                  <a:schemeClr val="dk1"/>
                </a:solidFill>
              </a:rPr>
              <a:t>: Update existing data on the server.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DELETE</a:t>
            </a:r>
            <a:r>
              <a:rPr lang="en" sz="1800">
                <a:solidFill>
                  <a:schemeClr val="dk1"/>
                </a:solidFill>
              </a:rPr>
              <a:t>: Remove data from the server.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75975" y="7567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Packages Used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" sz="1800">
                <a:solidFill>
                  <a:schemeClr val="dk1"/>
                </a:solidFill>
              </a:rPr>
              <a:t>: A simple package for making HTTP requests.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dio</a:t>
            </a:r>
            <a:r>
              <a:rPr lang="en" sz="1800">
                <a:solidFill>
                  <a:schemeClr val="dk1"/>
                </a:solidFill>
              </a:rPr>
              <a:t>: Advanced HTTP client with features like interceptors and file uploads.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Common Use Cases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Fetching news articles from an API.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Sending form data to a server.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Understanding Offline Storage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96700" y="848100"/>
            <a:ext cx="7950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Is Offline Storage?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 mechanism to save data locally on the device to ensure availability without an internet connection.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Why Is It Important?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Improves User Experience</a:t>
            </a:r>
            <a:r>
              <a:rPr lang="en" sz="1800">
                <a:solidFill>
                  <a:schemeClr val="dk1"/>
                </a:solidFill>
              </a:rPr>
              <a:t>: Users can access data anytime, even offline.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Reduces Server Load</a:t>
            </a:r>
            <a:r>
              <a:rPr lang="en" sz="1800">
                <a:solidFill>
                  <a:schemeClr val="dk1"/>
                </a:solidFill>
              </a:rPr>
              <a:t>: Data is cached or stored locally, minimizing network calls.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Enhances App Performance</a:t>
            </a:r>
            <a:r>
              <a:rPr lang="en" sz="1800">
                <a:solidFill>
                  <a:schemeClr val="dk1"/>
                </a:solidFill>
              </a:rPr>
              <a:t>: Faster data retrieval from local storage.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Offline Storage Options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SQLite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Relational database for structured data.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Useful for apps requiring complex queries.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Example: Storing user profiles or order histories.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Hive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Lightweight NoSQL database.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Best for key-value pair storage and high-speed performance.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Example: Caching user preferences or API responses.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21150" y="5567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Comparison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50" y="1532529"/>
            <a:ext cx="8198700" cy="210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