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3" r:id="rId3"/>
    <p:sldId id="257" r:id="rId4"/>
    <p:sldId id="258" r:id="rId5"/>
    <p:sldId id="275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y Ghafiki Aziz" initials="BGA" lastIdx="1" clrIdx="0">
    <p:extLst>
      <p:ext uri="{19B8F6BF-5375-455C-9EA6-DF929625EA0E}">
        <p15:presenceInfo xmlns:p15="http://schemas.microsoft.com/office/powerpoint/2012/main" userId="191598e60bd5c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02"/>
    <a:srgbClr val="F23307"/>
    <a:srgbClr val="DA9C53"/>
    <a:srgbClr val="F2EAC3"/>
    <a:srgbClr val="8B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0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162A27-E93E-44EA-A7C3-3528BE9700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755A9-C336-40FF-B57D-187D9D3EA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C3EC-9B1B-4EA1-8162-5F84F6C78C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422-AC6A-4E9B-B238-2EA5A3A5CF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D905A-9197-4E02-98BF-E202DD3B75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CA69-FC11-4628-8276-448D78A6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C90C298-C912-4786-B7EB-50075648E5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5654" y="844559"/>
            <a:ext cx="2264229" cy="5365725"/>
          </a:xfrm>
          <a:noFill/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D48A17-78AB-463A-A9A0-09D6B6D502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9" y="-1"/>
            <a:ext cx="2264229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751B74C-5A28-4929-A67F-69EE99F646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7618" y="4223657"/>
            <a:ext cx="1371756" cy="1371756"/>
          </a:xfrm>
          <a:prstGeom prst="snip2Diag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0BFCED6-D3E8-4C10-8924-714F746D3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21829" y="1008848"/>
            <a:ext cx="3465196" cy="7553607"/>
          </a:xfrm>
          <a:prstGeom prst="roundRect">
            <a:avLst>
              <a:gd name="adj" fmla="val 9078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A573E19-C3E6-48B0-965A-A6A0A8C766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0741" y="4845345"/>
            <a:ext cx="3260408" cy="2040890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64354 w 5054283"/>
              <a:gd name="connsiteY3" fmla="*/ 6911340 h 6911340"/>
              <a:gd name="connsiteX4" fmla="*/ 0 w 5054283"/>
              <a:gd name="connsiteY4" fmla="*/ 6911340 h 6911340"/>
              <a:gd name="connsiteX0" fmla="*/ 0 w 5016183"/>
              <a:gd name="connsiteY0" fmla="*/ 6911340 h 6911340"/>
              <a:gd name="connsiteX1" fmla="*/ 2502773 w 5016183"/>
              <a:gd name="connsiteY1" fmla="*/ 0 h 6911340"/>
              <a:gd name="connsiteX2" fmla="*/ 5016183 w 5016183"/>
              <a:gd name="connsiteY2" fmla="*/ 6350 h 6911340"/>
              <a:gd name="connsiteX3" fmla="*/ 2526254 w 5016183"/>
              <a:gd name="connsiteY3" fmla="*/ 6911340 h 6911340"/>
              <a:gd name="connsiteX4" fmla="*/ 0 w 5016183"/>
              <a:gd name="connsiteY4" fmla="*/ 6911340 h 6911340"/>
              <a:gd name="connsiteX0" fmla="*/ 0 w 5016183"/>
              <a:gd name="connsiteY0" fmla="*/ 6904990 h 6904990"/>
              <a:gd name="connsiteX1" fmla="*/ 1064498 w 5016183"/>
              <a:gd name="connsiteY1" fmla="*/ 4298950 h 6904990"/>
              <a:gd name="connsiteX2" fmla="*/ 5016183 w 5016183"/>
              <a:gd name="connsiteY2" fmla="*/ 0 h 6904990"/>
              <a:gd name="connsiteX3" fmla="*/ 2526254 w 5016183"/>
              <a:gd name="connsiteY3" fmla="*/ 6904990 h 6904990"/>
              <a:gd name="connsiteX4" fmla="*/ 0 w 5016183"/>
              <a:gd name="connsiteY4" fmla="*/ 6904990 h 6904990"/>
              <a:gd name="connsiteX0" fmla="*/ 0 w 2739708"/>
              <a:gd name="connsiteY0" fmla="*/ 2606040 h 2606040"/>
              <a:gd name="connsiteX1" fmla="*/ 1064498 w 2739708"/>
              <a:gd name="connsiteY1" fmla="*/ 0 h 2606040"/>
              <a:gd name="connsiteX2" fmla="*/ 2739708 w 2739708"/>
              <a:gd name="connsiteY2" fmla="*/ 1111250 h 2606040"/>
              <a:gd name="connsiteX3" fmla="*/ 2526254 w 2739708"/>
              <a:gd name="connsiteY3" fmla="*/ 2606040 h 2606040"/>
              <a:gd name="connsiteX4" fmla="*/ 0 w 2739708"/>
              <a:gd name="connsiteY4" fmla="*/ 2606040 h 2606040"/>
              <a:gd name="connsiteX0" fmla="*/ 0 w 3247708"/>
              <a:gd name="connsiteY0" fmla="*/ 2606040 h 2606040"/>
              <a:gd name="connsiteX1" fmla="*/ 1064498 w 3247708"/>
              <a:gd name="connsiteY1" fmla="*/ 0 h 2606040"/>
              <a:gd name="connsiteX2" fmla="*/ 3247708 w 3247708"/>
              <a:gd name="connsiteY2" fmla="*/ 577850 h 2606040"/>
              <a:gd name="connsiteX3" fmla="*/ 2526254 w 3247708"/>
              <a:gd name="connsiteY3" fmla="*/ 2606040 h 2606040"/>
              <a:gd name="connsiteX4" fmla="*/ 0 w 3247708"/>
              <a:gd name="connsiteY4" fmla="*/ 2606040 h 2606040"/>
              <a:gd name="connsiteX0" fmla="*/ 0 w 3247708"/>
              <a:gd name="connsiteY0" fmla="*/ 2040890 h 2040890"/>
              <a:gd name="connsiteX1" fmla="*/ 753348 w 3247708"/>
              <a:gd name="connsiteY1" fmla="*/ 0 h 2040890"/>
              <a:gd name="connsiteX2" fmla="*/ 3247708 w 3247708"/>
              <a:gd name="connsiteY2" fmla="*/ 12700 h 2040890"/>
              <a:gd name="connsiteX3" fmla="*/ 2526254 w 3247708"/>
              <a:gd name="connsiteY3" fmla="*/ 2040890 h 2040890"/>
              <a:gd name="connsiteX4" fmla="*/ 0 w 3247708"/>
              <a:gd name="connsiteY4" fmla="*/ 2040890 h 2040890"/>
              <a:gd name="connsiteX0" fmla="*/ 0 w 3260408"/>
              <a:gd name="connsiteY0" fmla="*/ 2040890 h 2040890"/>
              <a:gd name="connsiteX1" fmla="*/ 753348 w 3260408"/>
              <a:gd name="connsiteY1" fmla="*/ 0 h 2040890"/>
              <a:gd name="connsiteX2" fmla="*/ 3260408 w 3260408"/>
              <a:gd name="connsiteY2" fmla="*/ 0 h 2040890"/>
              <a:gd name="connsiteX3" fmla="*/ 2526254 w 3260408"/>
              <a:gd name="connsiteY3" fmla="*/ 2040890 h 2040890"/>
              <a:gd name="connsiteX4" fmla="*/ 0 w 3260408"/>
              <a:gd name="connsiteY4" fmla="*/ 2040890 h 20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0408" h="2040890">
                <a:moveTo>
                  <a:pt x="0" y="2040890"/>
                </a:moveTo>
                <a:lnTo>
                  <a:pt x="753348" y="0"/>
                </a:lnTo>
                <a:lnTo>
                  <a:pt x="3260408" y="0"/>
                </a:lnTo>
                <a:lnTo>
                  <a:pt x="2526254" y="2040890"/>
                </a:lnTo>
                <a:lnTo>
                  <a:pt x="0" y="204089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6AA103A7-77D0-4591-AF4C-C07ADA7127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478" y="2097241"/>
            <a:ext cx="3393758" cy="2459990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64354 w 5054283"/>
              <a:gd name="connsiteY3" fmla="*/ 6911340 h 6911340"/>
              <a:gd name="connsiteX4" fmla="*/ 0 w 5054283"/>
              <a:gd name="connsiteY4" fmla="*/ 6911340 h 6911340"/>
              <a:gd name="connsiteX0" fmla="*/ 0 w 5016183"/>
              <a:gd name="connsiteY0" fmla="*/ 6911340 h 6911340"/>
              <a:gd name="connsiteX1" fmla="*/ 2502773 w 5016183"/>
              <a:gd name="connsiteY1" fmla="*/ 0 h 6911340"/>
              <a:gd name="connsiteX2" fmla="*/ 5016183 w 5016183"/>
              <a:gd name="connsiteY2" fmla="*/ 6350 h 6911340"/>
              <a:gd name="connsiteX3" fmla="*/ 2526254 w 5016183"/>
              <a:gd name="connsiteY3" fmla="*/ 6911340 h 6911340"/>
              <a:gd name="connsiteX4" fmla="*/ 0 w 5016183"/>
              <a:gd name="connsiteY4" fmla="*/ 6911340 h 6911340"/>
              <a:gd name="connsiteX0" fmla="*/ 0 w 5016183"/>
              <a:gd name="connsiteY0" fmla="*/ 6904990 h 6904990"/>
              <a:gd name="connsiteX1" fmla="*/ 1064498 w 5016183"/>
              <a:gd name="connsiteY1" fmla="*/ 4298950 h 6904990"/>
              <a:gd name="connsiteX2" fmla="*/ 5016183 w 5016183"/>
              <a:gd name="connsiteY2" fmla="*/ 0 h 6904990"/>
              <a:gd name="connsiteX3" fmla="*/ 2526254 w 5016183"/>
              <a:gd name="connsiteY3" fmla="*/ 6904990 h 6904990"/>
              <a:gd name="connsiteX4" fmla="*/ 0 w 5016183"/>
              <a:gd name="connsiteY4" fmla="*/ 6904990 h 6904990"/>
              <a:gd name="connsiteX0" fmla="*/ 0 w 2739708"/>
              <a:gd name="connsiteY0" fmla="*/ 2606040 h 2606040"/>
              <a:gd name="connsiteX1" fmla="*/ 1064498 w 2739708"/>
              <a:gd name="connsiteY1" fmla="*/ 0 h 2606040"/>
              <a:gd name="connsiteX2" fmla="*/ 2739708 w 2739708"/>
              <a:gd name="connsiteY2" fmla="*/ 1111250 h 2606040"/>
              <a:gd name="connsiteX3" fmla="*/ 2526254 w 2739708"/>
              <a:gd name="connsiteY3" fmla="*/ 2606040 h 2606040"/>
              <a:gd name="connsiteX4" fmla="*/ 0 w 2739708"/>
              <a:gd name="connsiteY4" fmla="*/ 2606040 h 2606040"/>
              <a:gd name="connsiteX0" fmla="*/ 0 w 3247708"/>
              <a:gd name="connsiteY0" fmla="*/ 2606040 h 2606040"/>
              <a:gd name="connsiteX1" fmla="*/ 1064498 w 3247708"/>
              <a:gd name="connsiteY1" fmla="*/ 0 h 2606040"/>
              <a:gd name="connsiteX2" fmla="*/ 3247708 w 3247708"/>
              <a:gd name="connsiteY2" fmla="*/ 577850 h 2606040"/>
              <a:gd name="connsiteX3" fmla="*/ 2526254 w 3247708"/>
              <a:gd name="connsiteY3" fmla="*/ 2606040 h 2606040"/>
              <a:gd name="connsiteX4" fmla="*/ 0 w 3247708"/>
              <a:gd name="connsiteY4" fmla="*/ 2606040 h 2606040"/>
              <a:gd name="connsiteX0" fmla="*/ 0 w 3247708"/>
              <a:gd name="connsiteY0" fmla="*/ 2040890 h 2040890"/>
              <a:gd name="connsiteX1" fmla="*/ 753348 w 3247708"/>
              <a:gd name="connsiteY1" fmla="*/ 0 h 2040890"/>
              <a:gd name="connsiteX2" fmla="*/ 3247708 w 3247708"/>
              <a:gd name="connsiteY2" fmla="*/ 12700 h 2040890"/>
              <a:gd name="connsiteX3" fmla="*/ 2526254 w 3247708"/>
              <a:gd name="connsiteY3" fmla="*/ 2040890 h 2040890"/>
              <a:gd name="connsiteX4" fmla="*/ 0 w 3247708"/>
              <a:gd name="connsiteY4" fmla="*/ 2040890 h 2040890"/>
              <a:gd name="connsiteX0" fmla="*/ 0 w 3260408"/>
              <a:gd name="connsiteY0" fmla="*/ 2040890 h 2040890"/>
              <a:gd name="connsiteX1" fmla="*/ 753348 w 3260408"/>
              <a:gd name="connsiteY1" fmla="*/ 0 h 2040890"/>
              <a:gd name="connsiteX2" fmla="*/ 3260408 w 3260408"/>
              <a:gd name="connsiteY2" fmla="*/ 0 h 2040890"/>
              <a:gd name="connsiteX3" fmla="*/ 2526254 w 3260408"/>
              <a:gd name="connsiteY3" fmla="*/ 2040890 h 2040890"/>
              <a:gd name="connsiteX4" fmla="*/ 0 w 3260408"/>
              <a:gd name="connsiteY4" fmla="*/ 2040890 h 2040890"/>
              <a:gd name="connsiteX0" fmla="*/ 0 w 3393758"/>
              <a:gd name="connsiteY0" fmla="*/ 2455228 h 2455228"/>
              <a:gd name="connsiteX1" fmla="*/ 753348 w 3393758"/>
              <a:gd name="connsiteY1" fmla="*/ 414338 h 2455228"/>
              <a:gd name="connsiteX2" fmla="*/ 3393758 w 3393758"/>
              <a:gd name="connsiteY2" fmla="*/ 0 h 2455228"/>
              <a:gd name="connsiteX3" fmla="*/ 2526254 w 3393758"/>
              <a:gd name="connsiteY3" fmla="*/ 2455228 h 2455228"/>
              <a:gd name="connsiteX4" fmla="*/ 0 w 3393758"/>
              <a:gd name="connsiteY4" fmla="*/ 2455228 h 2455228"/>
              <a:gd name="connsiteX0" fmla="*/ 0 w 3393758"/>
              <a:gd name="connsiteY0" fmla="*/ 2459990 h 2459990"/>
              <a:gd name="connsiteX1" fmla="*/ 896223 w 3393758"/>
              <a:gd name="connsiteY1" fmla="*/ 0 h 2459990"/>
              <a:gd name="connsiteX2" fmla="*/ 3393758 w 3393758"/>
              <a:gd name="connsiteY2" fmla="*/ 4762 h 2459990"/>
              <a:gd name="connsiteX3" fmla="*/ 2526254 w 3393758"/>
              <a:gd name="connsiteY3" fmla="*/ 2459990 h 2459990"/>
              <a:gd name="connsiteX4" fmla="*/ 0 w 3393758"/>
              <a:gd name="connsiteY4" fmla="*/ 2459990 h 245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758" h="2459990">
                <a:moveTo>
                  <a:pt x="0" y="2459990"/>
                </a:moveTo>
                <a:lnTo>
                  <a:pt x="896223" y="0"/>
                </a:lnTo>
                <a:lnTo>
                  <a:pt x="3393758" y="4762"/>
                </a:lnTo>
                <a:lnTo>
                  <a:pt x="2526254" y="2459990"/>
                </a:lnTo>
                <a:lnTo>
                  <a:pt x="0" y="245999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6DE37B59-C478-4344-92BC-D45FDFA567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69925" y="-684691"/>
            <a:ext cx="3393758" cy="2459990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64354 w 5054283"/>
              <a:gd name="connsiteY3" fmla="*/ 6911340 h 6911340"/>
              <a:gd name="connsiteX4" fmla="*/ 0 w 5054283"/>
              <a:gd name="connsiteY4" fmla="*/ 6911340 h 6911340"/>
              <a:gd name="connsiteX0" fmla="*/ 0 w 5016183"/>
              <a:gd name="connsiteY0" fmla="*/ 6911340 h 6911340"/>
              <a:gd name="connsiteX1" fmla="*/ 2502773 w 5016183"/>
              <a:gd name="connsiteY1" fmla="*/ 0 h 6911340"/>
              <a:gd name="connsiteX2" fmla="*/ 5016183 w 5016183"/>
              <a:gd name="connsiteY2" fmla="*/ 6350 h 6911340"/>
              <a:gd name="connsiteX3" fmla="*/ 2526254 w 5016183"/>
              <a:gd name="connsiteY3" fmla="*/ 6911340 h 6911340"/>
              <a:gd name="connsiteX4" fmla="*/ 0 w 5016183"/>
              <a:gd name="connsiteY4" fmla="*/ 6911340 h 6911340"/>
              <a:gd name="connsiteX0" fmla="*/ 0 w 5016183"/>
              <a:gd name="connsiteY0" fmla="*/ 6904990 h 6904990"/>
              <a:gd name="connsiteX1" fmla="*/ 1064498 w 5016183"/>
              <a:gd name="connsiteY1" fmla="*/ 4298950 h 6904990"/>
              <a:gd name="connsiteX2" fmla="*/ 5016183 w 5016183"/>
              <a:gd name="connsiteY2" fmla="*/ 0 h 6904990"/>
              <a:gd name="connsiteX3" fmla="*/ 2526254 w 5016183"/>
              <a:gd name="connsiteY3" fmla="*/ 6904990 h 6904990"/>
              <a:gd name="connsiteX4" fmla="*/ 0 w 5016183"/>
              <a:gd name="connsiteY4" fmla="*/ 6904990 h 6904990"/>
              <a:gd name="connsiteX0" fmla="*/ 0 w 2739708"/>
              <a:gd name="connsiteY0" fmla="*/ 2606040 h 2606040"/>
              <a:gd name="connsiteX1" fmla="*/ 1064498 w 2739708"/>
              <a:gd name="connsiteY1" fmla="*/ 0 h 2606040"/>
              <a:gd name="connsiteX2" fmla="*/ 2739708 w 2739708"/>
              <a:gd name="connsiteY2" fmla="*/ 1111250 h 2606040"/>
              <a:gd name="connsiteX3" fmla="*/ 2526254 w 2739708"/>
              <a:gd name="connsiteY3" fmla="*/ 2606040 h 2606040"/>
              <a:gd name="connsiteX4" fmla="*/ 0 w 2739708"/>
              <a:gd name="connsiteY4" fmla="*/ 2606040 h 2606040"/>
              <a:gd name="connsiteX0" fmla="*/ 0 w 3247708"/>
              <a:gd name="connsiteY0" fmla="*/ 2606040 h 2606040"/>
              <a:gd name="connsiteX1" fmla="*/ 1064498 w 3247708"/>
              <a:gd name="connsiteY1" fmla="*/ 0 h 2606040"/>
              <a:gd name="connsiteX2" fmla="*/ 3247708 w 3247708"/>
              <a:gd name="connsiteY2" fmla="*/ 577850 h 2606040"/>
              <a:gd name="connsiteX3" fmla="*/ 2526254 w 3247708"/>
              <a:gd name="connsiteY3" fmla="*/ 2606040 h 2606040"/>
              <a:gd name="connsiteX4" fmla="*/ 0 w 3247708"/>
              <a:gd name="connsiteY4" fmla="*/ 2606040 h 2606040"/>
              <a:gd name="connsiteX0" fmla="*/ 0 w 3247708"/>
              <a:gd name="connsiteY0" fmla="*/ 2040890 h 2040890"/>
              <a:gd name="connsiteX1" fmla="*/ 753348 w 3247708"/>
              <a:gd name="connsiteY1" fmla="*/ 0 h 2040890"/>
              <a:gd name="connsiteX2" fmla="*/ 3247708 w 3247708"/>
              <a:gd name="connsiteY2" fmla="*/ 12700 h 2040890"/>
              <a:gd name="connsiteX3" fmla="*/ 2526254 w 3247708"/>
              <a:gd name="connsiteY3" fmla="*/ 2040890 h 2040890"/>
              <a:gd name="connsiteX4" fmla="*/ 0 w 3247708"/>
              <a:gd name="connsiteY4" fmla="*/ 2040890 h 2040890"/>
              <a:gd name="connsiteX0" fmla="*/ 0 w 3260408"/>
              <a:gd name="connsiteY0" fmla="*/ 2040890 h 2040890"/>
              <a:gd name="connsiteX1" fmla="*/ 753348 w 3260408"/>
              <a:gd name="connsiteY1" fmla="*/ 0 h 2040890"/>
              <a:gd name="connsiteX2" fmla="*/ 3260408 w 3260408"/>
              <a:gd name="connsiteY2" fmla="*/ 0 h 2040890"/>
              <a:gd name="connsiteX3" fmla="*/ 2526254 w 3260408"/>
              <a:gd name="connsiteY3" fmla="*/ 2040890 h 2040890"/>
              <a:gd name="connsiteX4" fmla="*/ 0 w 3260408"/>
              <a:gd name="connsiteY4" fmla="*/ 2040890 h 2040890"/>
              <a:gd name="connsiteX0" fmla="*/ 0 w 3393758"/>
              <a:gd name="connsiteY0" fmla="*/ 2455228 h 2455228"/>
              <a:gd name="connsiteX1" fmla="*/ 753348 w 3393758"/>
              <a:gd name="connsiteY1" fmla="*/ 414338 h 2455228"/>
              <a:gd name="connsiteX2" fmla="*/ 3393758 w 3393758"/>
              <a:gd name="connsiteY2" fmla="*/ 0 h 2455228"/>
              <a:gd name="connsiteX3" fmla="*/ 2526254 w 3393758"/>
              <a:gd name="connsiteY3" fmla="*/ 2455228 h 2455228"/>
              <a:gd name="connsiteX4" fmla="*/ 0 w 3393758"/>
              <a:gd name="connsiteY4" fmla="*/ 2455228 h 2455228"/>
              <a:gd name="connsiteX0" fmla="*/ 0 w 3393758"/>
              <a:gd name="connsiteY0" fmla="*/ 2459990 h 2459990"/>
              <a:gd name="connsiteX1" fmla="*/ 896223 w 3393758"/>
              <a:gd name="connsiteY1" fmla="*/ 0 h 2459990"/>
              <a:gd name="connsiteX2" fmla="*/ 3393758 w 3393758"/>
              <a:gd name="connsiteY2" fmla="*/ 4762 h 2459990"/>
              <a:gd name="connsiteX3" fmla="*/ 2526254 w 3393758"/>
              <a:gd name="connsiteY3" fmla="*/ 2459990 h 2459990"/>
              <a:gd name="connsiteX4" fmla="*/ 0 w 3393758"/>
              <a:gd name="connsiteY4" fmla="*/ 2459990 h 245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758" h="2459990">
                <a:moveTo>
                  <a:pt x="0" y="2459990"/>
                </a:moveTo>
                <a:lnTo>
                  <a:pt x="896223" y="0"/>
                </a:lnTo>
                <a:lnTo>
                  <a:pt x="3393758" y="4762"/>
                </a:lnTo>
                <a:lnTo>
                  <a:pt x="2526254" y="2459990"/>
                </a:lnTo>
                <a:lnTo>
                  <a:pt x="0" y="245999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37C5376A-0DD3-45B7-ADD8-69DB0041A33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01018" y="-59537"/>
            <a:ext cx="3774758" cy="3477578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64354 w 5054283"/>
              <a:gd name="connsiteY3" fmla="*/ 6911340 h 6911340"/>
              <a:gd name="connsiteX4" fmla="*/ 0 w 5054283"/>
              <a:gd name="connsiteY4" fmla="*/ 6911340 h 6911340"/>
              <a:gd name="connsiteX0" fmla="*/ 0 w 5016183"/>
              <a:gd name="connsiteY0" fmla="*/ 6911340 h 6911340"/>
              <a:gd name="connsiteX1" fmla="*/ 2502773 w 5016183"/>
              <a:gd name="connsiteY1" fmla="*/ 0 h 6911340"/>
              <a:gd name="connsiteX2" fmla="*/ 5016183 w 5016183"/>
              <a:gd name="connsiteY2" fmla="*/ 6350 h 6911340"/>
              <a:gd name="connsiteX3" fmla="*/ 2526254 w 5016183"/>
              <a:gd name="connsiteY3" fmla="*/ 6911340 h 6911340"/>
              <a:gd name="connsiteX4" fmla="*/ 0 w 5016183"/>
              <a:gd name="connsiteY4" fmla="*/ 6911340 h 6911340"/>
              <a:gd name="connsiteX0" fmla="*/ 0 w 5016183"/>
              <a:gd name="connsiteY0" fmla="*/ 6904990 h 6904990"/>
              <a:gd name="connsiteX1" fmla="*/ 1064498 w 5016183"/>
              <a:gd name="connsiteY1" fmla="*/ 4298950 h 6904990"/>
              <a:gd name="connsiteX2" fmla="*/ 5016183 w 5016183"/>
              <a:gd name="connsiteY2" fmla="*/ 0 h 6904990"/>
              <a:gd name="connsiteX3" fmla="*/ 2526254 w 5016183"/>
              <a:gd name="connsiteY3" fmla="*/ 6904990 h 6904990"/>
              <a:gd name="connsiteX4" fmla="*/ 0 w 5016183"/>
              <a:gd name="connsiteY4" fmla="*/ 6904990 h 6904990"/>
              <a:gd name="connsiteX0" fmla="*/ 0 w 2739708"/>
              <a:gd name="connsiteY0" fmla="*/ 2606040 h 2606040"/>
              <a:gd name="connsiteX1" fmla="*/ 1064498 w 2739708"/>
              <a:gd name="connsiteY1" fmla="*/ 0 h 2606040"/>
              <a:gd name="connsiteX2" fmla="*/ 2739708 w 2739708"/>
              <a:gd name="connsiteY2" fmla="*/ 1111250 h 2606040"/>
              <a:gd name="connsiteX3" fmla="*/ 2526254 w 2739708"/>
              <a:gd name="connsiteY3" fmla="*/ 2606040 h 2606040"/>
              <a:gd name="connsiteX4" fmla="*/ 0 w 2739708"/>
              <a:gd name="connsiteY4" fmla="*/ 2606040 h 2606040"/>
              <a:gd name="connsiteX0" fmla="*/ 0 w 3247708"/>
              <a:gd name="connsiteY0" fmla="*/ 2606040 h 2606040"/>
              <a:gd name="connsiteX1" fmla="*/ 1064498 w 3247708"/>
              <a:gd name="connsiteY1" fmla="*/ 0 h 2606040"/>
              <a:gd name="connsiteX2" fmla="*/ 3247708 w 3247708"/>
              <a:gd name="connsiteY2" fmla="*/ 577850 h 2606040"/>
              <a:gd name="connsiteX3" fmla="*/ 2526254 w 3247708"/>
              <a:gd name="connsiteY3" fmla="*/ 2606040 h 2606040"/>
              <a:gd name="connsiteX4" fmla="*/ 0 w 3247708"/>
              <a:gd name="connsiteY4" fmla="*/ 2606040 h 2606040"/>
              <a:gd name="connsiteX0" fmla="*/ 0 w 3247708"/>
              <a:gd name="connsiteY0" fmla="*/ 2040890 h 2040890"/>
              <a:gd name="connsiteX1" fmla="*/ 753348 w 3247708"/>
              <a:gd name="connsiteY1" fmla="*/ 0 h 2040890"/>
              <a:gd name="connsiteX2" fmla="*/ 3247708 w 3247708"/>
              <a:gd name="connsiteY2" fmla="*/ 12700 h 2040890"/>
              <a:gd name="connsiteX3" fmla="*/ 2526254 w 3247708"/>
              <a:gd name="connsiteY3" fmla="*/ 2040890 h 2040890"/>
              <a:gd name="connsiteX4" fmla="*/ 0 w 3247708"/>
              <a:gd name="connsiteY4" fmla="*/ 2040890 h 2040890"/>
              <a:gd name="connsiteX0" fmla="*/ 0 w 3260408"/>
              <a:gd name="connsiteY0" fmla="*/ 2040890 h 2040890"/>
              <a:gd name="connsiteX1" fmla="*/ 753348 w 3260408"/>
              <a:gd name="connsiteY1" fmla="*/ 0 h 2040890"/>
              <a:gd name="connsiteX2" fmla="*/ 3260408 w 3260408"/>
              <a:gd name="connsiteY2" fmla="*/ 0 h 2040890"/>
              <a:gd name="connsiteX3" fmla="*/ 2526254 w 3260408"/>
              <a:gd name="connsiteY3" fmla="*/ 2040890 h 2040890"/>
              <a:gd name="connsiteX4" fmla="*/ 0 w 3260408"/>
              <a:gd name="connsiteY4" fmla="*/ 2040890 h 2040890"/>
              <a:gd name="connsiteX0" fmla="*/ 0 w 3393758"/>
              <a:gd name="connsiteY0" fmla="*/ 2455228 h 2455228"/>
              <a:gd name="connsiteX1" fmla="*/ 753348 w 3393758"/>
              <a:gd name="connsiteY1" fmla="*/ 414338 h 2455228"/>
              <a:gd name="connsiteX2" fmla="*/ 3393758 w 3393758"/>
              <a:gd name="connsiteY2" fmla="*/ 0 h 2455228"/>
              <a:gd name="connsiteX3" fmla="*/ 2526254 w 3393758"/>
              <a:gd name="connsiteY3" fmla="*/ 2455228 h 2455228"/>
              <a:gd name="connsiteX4" fmla="*/ 0 w 3393758"/>
              <a:gd name="connsiteY4" fmla="*/ 2455228 h 2455228"/>
              <a:gd name="connsiteX0" fmla="*/ 0 w 3393758"/>
              <a:gd name="connsiteY0" fmla="*/ 2459990 h 2459990"/>
              <a:gd name="connsiteX1" fmla="*/ 896223 w 3393758"/>
              <a:gd name="connsiteY1" fmla="*/ 0 h 2459990"/>
              <a:gd name="connsiteX2" fmla="*/ 3393758 w 3393758"/>
              <a:gd name="connsiteY2" fmla="*/ 4762 h 2459990"/>
              <a:gd name="connsiteX3" fmla="*/ 2526254 w 3393758"/>
              <a:gd name="connsiteY3" fmla="*/ 2459990 h 2459990"/>
              <a:gd name="connsiteX4" fmla="*/ 0 w 3393758"/>
              <a:gd name="connsiteY4" fmla="*/ 2459990 h 2459990"/>
              <a:gd name="connsiteX0" fmla="*/ 0 w 3393758"/>
              <a:gd name="connsiteY0" fmla="*/ 3450590 h 3450590"/>
              <a:gd name="connsiteX1" fmla="*/ 1264523 w 3393758"/>
              <a:gd name="connsiteY1" fmla="*/ 0 h 3450590"/>
              <a:gd name="connsiteX2" fmla="*/ 3393758 w 3393758"/>
              <a:gd name="connsiteY2" fmla="*/ 995362 h 3450590"/>
              <a:gd name="connsiteX3" fmla="*/ 2526254 w 3393758"/>
              <a:gd name="connsiteY3" fmla="*/ 3450590 h 3450590"/>
              <a:gd name="connsiteX4" fmla="*/ 0 w 3393758"/>
              <a:gd name="connsiteY4" fmla="*/ 3450590 h 3450590"/>
              <a:gd name="connsiteX0" fmla="*/ 0 w 3774758"/>
              <a:gd name="connsiteY0" fmla="*/ 3477578 h 3477578"/>
              <a:gd name="connsiteX1" fmla="*/ 1264523 w 3774758"/>
              <a:gd name="connsiteY1" fmla="*/ 26988 h 3477578"/>
              <a:gd name="connsiteX2" fmla="*/ 3774758 w 3774758"/>
              <a:gd name="connsiteY2" fmla="*/ 0 h 3477578"/>
              <a:gd name="connsiteX3" fmla="*/ 2526254 w 3774758"/>
              <a:gd name="connsiteY3" fmla="*/ 3477578 h 3477578"/>
              <a:gd name="connsiteX4" fmla="*/ 0 w 3774758"/>
              <a:gd name="connsiteY4" fmla="*/ 3477578 h 347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4758" h="3477578">
                <a:moveTo>
                  <a:pt x="0" y="3477578"/>
                </a:moveTo>
                <a:lnTo>
                  <a:pt x="1264523" y="26988"/>
                </a:lnTo>
                <a:lnTo>
                  <a:pt x="3774758" y="0"/>
                </a:lnTo>
                <a:lnTo>
                  <a:pt x="2526254" y="3477578"/>
                </a:lnTo>
                <a:lnTo>
                  <a:pt x="0" y="347757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C74431DA-8E0B-43A4-86D4-0CE2DBACED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05663" y="3717483"/>
            <a:ext cx="3774758" cy="3477578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64354 w 5054283"/>
              <a:gd name="connsiteY3" fmla="*/ 6911340 h 6911340"/>
              <a:gd name="connsiteX4" fmla="*/ 0 w 5054283"/>
              <a:gd name="connsiteY4" fmla="*/ 6911340 h 6911340"/>
              <a:gd name="connsiteX0" fmla="*/ 0 w 5016183"/>
              <a:gd name="connsiteY0" fmla="*/ 6911340 h 6911340"/>
              <a:gd name="connsiteX1" fmla="*/ 2502773 w 5016183"/>
              <a:gd name="connsiteY1" fmla="*/ 0 h 6911340"/>
              <a:gd name="connsiteX2" fmla="*/ 5016183 w 5016183"/>
              <a:gd name="connsiteY2" fmla="*/ 6350 h 6911340"/>
              <a:gd name="connsiteX3" fmla="*/ 2526254 w 5016183"/>
              <a:gd name="connsiteY3" fmla="*/ 6911340 h 6911340"/>
              <a:gd name="connsiteX4" fmla="*/ 0 w 5016183"/>
              <a:gd name="connsiteY4" fmla="*/ 6911340 h 6911340"/>
              <a:gd name="connsiteX0" fmla="*/ 0 w 5016183"/>
              <a:gd name="connsiteY0" fmla="*/ 6904990 h 6904990"/>
              <a:gd name="connsiteX1" fmla="*/ 1064498 w 5016183"/>
              <a:gd name="connsiteY1" fmla="*/ 4298950 h 6904990"/>
              <a:gd name="connsiteX2" fmla="*/ 5016183 w 5016183"/>
              <a:gd name="connsiteY2" fmla="*/ 0 h 6904990"/>
              <a:gd name="connsiteX3" fmla="*/ 2526254 w 5016183"/>
              <a:gd name="connsiteY3" fmla="*/ 6904990 h 6904990"/>
              <a:gd name="connsiteX4" fmla="*/ 0 w 5016183"/>
              <a:gd name="connsiteY4" fmla="*/ 6904990 h 6904990"/>
              <a:gd name="connsiteX0" fmla="*/ 0 w 2739708"/>
              <a:gd name="connsiteY0" fmla="*/ 2606040 h 2606040"/>
              <a:gd name="connsiteX1" fmla="*/ 1064498 w 2739708"/>
              <a:gd name="connsiteY1" fmla="*/ 0 h 2606040"/>
              <a:gd name="connsiteX2" fmla="*/ 2739708 w 2739708"/>
              <a:gd name="connsiteY2" fmla="*/ 1111250 h 2606040"/>
              <a:gd name="connsiteX3" fmla="*/ 2526254 w 2739708"/>
              <a:gd name="connsiteY3" fmla="*/ 2606040 h 2606040"/>
              <a:gd name="connsiteX4" fmla="*/ 0 w 2739708"/>
              <a:gd name="connsiteY4" fmla="*/ 2606040 h 2606040"/>
              <a:gd name="connsiteX0" fmla="*/ 0 w 3247708"/>
              <a:gd name="connsiteY0" fmla="*/ 2606040 h 2606040"/>
              <a:gd name="connsiteX1" fmla="*/ 1064498 w 3247708"/>
              <a:gd name="connsiteY1" fmla="*/ 0 h 2606040"/>
              <a:gd name="connsiteX2" fmla="*/ 3247708 w 3247708"/>
              <a:gd name="connsiteY2" fmla="*/ 577850 h 2606040"/>
              <a:gd name="connsiteX3" fmla="*/ 2526254 w 3247708"/>
              <a:gd name="connsiteY3" fmla="*/ 2606040 h 2606040"/>
              <a:gd name="connsiteX4" fmla="*/ 0 w 3247708"/>
              <a:gd name="connsiteY4" fmla="*/ 2606040 h 2606040"/>
              <a:gd name="connsiteX0" fmla="*/ 0 w 3247708"/>
              <a:gd name="connsiteY0" fmla="*/ 2040890 h 2040890"/>
              <a:gd name="connsiteX1" fmla="*/ 753348 w 3247708"/>
              <a:gd name="connsiteY1" fmla="*/ 0 h 2040890"/>
              <a:gd name="connsiteX2" fmla="*/ 3247708 w 3247708"/>
              <a:gd name="connsiteY2" fmla="*/ 12700 h 2040890"/>
              <a:gd name="connsiteX3" fmla="*/ 2526254 w 3247708"/>
              <a:gd name="connsiteY3" fmla="*/ 2040890 h 2040890"/>
              <a:gd name="connsiteX4" fmla="*/ 0 w 3247708"/>
              <a:gd name="connsiteY4" fmla="*/ 2040890 h 2040890"/>
              <a:gd name="connsiteX0" fmla="*/ 0 w 3260408"/>
              <a:gd name="connsiteY0" fmla="*/ 2040890 h 2040890"/>
              <a:gd name="connsiteX1" fmla="*/ 753348 w 3260408"/>
              <a:gd name="connsiteY1" fmla="*/ 0 h 2040890"/>
              <a:gd name="connsiteX2" fmla="*/ 3260408 w 3260408"/>
              <a:gd name="connsiteY2" fmla="*/ 0 h 2040890"/>
              <a:gd name="connsiteX3" fmla="*/ 2526254 w 3260408"/>
              <a:gd name="connsiteY3" fmla="*/ 2040890 h 2040890"/>
              <a:gd name="connsiteX4" fmla="*/ 0 w 3260408"/>
              <a:gd name="connsiteY4" fmla="*/ 2040890 h 2040890"/>
              <a:gd name="connsiteX0" fmla="*/ 0 w 3393758"/>
              <a:gd name="connsiteY0" fmla="*/ 2455228 h 2455228"/>
              <a:gd name="connsiteX1" fmla="*/ 753348 w 3393758"/>
              <a:gd name="connsiteY1" fmla="*/ 414338 h 2455228"/>
              <a:gd name="connsiteX2" fmla="*/ 3393758 w 3393758"/>
              <a:gd name="connsiteY2" fmla="*/ 0 h 2455228"/>
              <a:gd name="connsiteX3" fmla="*/ 2526254 w 3393758"/>
              <a:gd name="connsiteY3" fmla="*/ 2455228 h 2455228"/>
              <a:gd name="connsiteX4" fmla="*/ 0 w 3393758"/>
              <a:gd name="connsiteY4" fmla="*/ 2455228 h 2455228"/>
              <a:gd name="connsiteX0" fmla="*/ 0 w 3393758"/>
              <a:gd name="connsiteY0" fmla="*/ 2459990 h 2459990"/>
              <a:gd name="connsiteX1" fmla="*/ 896223 w 3393758"/>
              <a:gd name="connsiteY1" fmla="*/ 0 h 2459990"/>
              <a:gd name="connsiteX2" fmla="*/ 3393758 w 3393758"/>
              <a:gd name="connsiteY2" fmla="*/ 4762 h 2459990"/>
              <a:gd name="connsiteX3" fmla="*/ 2526254 w 3393758"/>
              <a:gd name="connsiteY3" fmla="*/ 2459990 h 2459990"/>
              <a:gd name="connsiteX4" fmla="*/ 0 w 3393758"/>
              <a:gd name="connsiteY4" fmla="*/ 2459990 h 2459990"/>
              <a:gd name="connsiteX0" fmla="*/ 0 w 3393758"/>
              <a:gd name="connsiteY0" fmla="*/ 3450590 h 3450590"/>
              <a:gd name="connsiteX1" fmla="*/ 1264523 w 3393758"/>
              <a:gd name="connsiteY1" fmla="*/ 0 h 3450590"/>
              <a:gd name="connsiteX2" fmla="*/ 3393758 w 3393758"/>
              <a:gd name="connsiteY2" fmla="*/ 995362 h 3450590"/>
              <a:gd name="connsiteX3" fmla="*/ 2526254 w 3393758"/>
              <a:gd name="connsiteY3" fmla="*/ 3450590 h 3450590"/>
              <a:gd name="connsiteX4" fmla="*/ 0 w 3393758"/>
              <a:gd name="connsiteY4" fmla="*/ 3450590 h 3450590"/>
              <a:gd name="connsiteX0" fmla="*/ 0 w 3774758"/>
              <a:gd name="connsiteY0" fmla="*/ 3477578 h 3477578"/>
              <a:gd name="connsiteX1" fmla="*/ 1264523 w 3774758"/>
              <a:gd name="connsiteY1" fmla="*/ 26988 h 3477578"/>
              <a:gd name="connsiteX2" fmla="*/ 3774758 w 3774758"/>
              <a:gd name="connsiteY2" fmla="*/ 0 h 3477578"/>
              <a:gd name="connsiteX3" fmla="*/ 2526254 w 3774758"/>
              <a:gd name="connsiteY3" fmla="*/ 3477578 h 3477578"/>
              <a:gd name="connsiteX4" fmla="*/ 0 w 3774758"/>
              <a:gd name="connsiteY4" fmla="*/ 3477578 h 347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4758" h="3477578">
                <a:moveTo>
                  <a:pt x="0" y="3477578"/>
                </a:moveTo>
                <a:lnTo>
                  <a:pt x="1264523" y="26988"/>
                </a:lnTo>
                <a:lnTo>
                  <a:pt x="3774758" y="0"/>
                </a:lnTo>
                <a:lnTo>
                  <a:pt x="2526254" y="3477578"/>
                </a:lnTo>
                <a:lnTo>
                  <a:pt x="0" y="347757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0243933-5993-4EDF-8FC9-A8E951599C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92060" y="-25105"/>
            <a:ext cx="5054283" cy="6911340"/>
          </a:xfrm>
          <a:custGeom>
            <a:avLst/>
            <a:gdLst>
              <a:gd name="connsiteX0" fmla="*/ 0 w 2798763"/>
              <a:gd name="connsiteY0" fmla="*/ 3467100 h 3467100"/>
              <a:gd name="connsiteX1" fmla="*/ 699691 w 2798763"/>
              <a:gd name="connsiteY1" fmla="*/ 0 h 3467100"/>
              <a:gd name="connsiteX2" fmla="*/ 2798763 w 2798763"/>
              <a:gd name="connsiteY2" fmla="*/ 0 h 3467100"/>
              <a:gd name="connsiteX3" fmla="*/ 2099072 w 2798763"/>
              <a:gd name="connsiteY3" fmla="*/ 3467100 h 3467100"/>
              <a:gd name="connsiteX4" fmla="*/ 0 w 2798763"/>
              <a:gd name="connsiteY4" fmla="*/ 3467100 h 3467100"/>
              <a:gd name="connsiteX0" fmla="*/ 0 w 3179763"/>
              <a:gd name="connsiteY0" fmla="*/ 3467100 h 3467100"/>
              <a:gd name="connsiteX1" fmla="*/ 699691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3179763"/>
              <a:gd name="connsiteY0" fmla="*/ 3467100 h 3467100"/>
              <a:gd name="connsiteX1" fmla="*/ 666353 w 3179763"/>
              <a:gd name="connsiteY1" fmla="*/ 0 h 3467100"/>
              <a:gd name="connsiteX2" fmla="*/ 3179763 w 3179763"/>
              <a:gd name="connsiteY2" fmla="*/ 6350 h 3467100"/>
              <a:gd name="connsiteX3" fmla="*/ 2099072 w 3179763"/>
              <a:gd name="connsiteY3" fmla="*/ 3467100 h 3467100"/>
              <a:gd name="connsiteX4" fmla="*/ 0 w 3179763"/>
              <a:gd name="connsiteY4" fmla="*/ 3467100 h 346710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3973592 w 5054283"/>
              <a:gd name="connsiteY3" fmla="*/ 3467100 h 6911340"/>
              <a:gd name="connsiteX4" fmla="*/ 0 w 5054283"/>
              <a:gd name="connsiteY4" fmla="*/ 6911340 h 6911340"/>
              <a:gd name="connsiteX0" fmla="*/ 0 w 5054283"/>
              <a:gd name="connsiteY0" fmla="*/ 6911340 h 6911340"/>
              <a:gd name="connsiteX1" fmla="*/ 2540873 w 5054283"/>
              <a:gd name="connsiteY1" fmla="*/ 0 h 6911340"/>
              <a:gd name="connsiteX2" fmla="*/ 5054283 w 5054283"/>
              <a:gd name="connsiteY2" fmla="*/ 6350 h 6911340"/>
              <a:gd name="connsiteX3" fmla="*/ 2518172 w 5054283"/>
              <a:gd name="connsiteY3" fmla="*/ 6911340 h 6911340"/>
              <a:gd name="connsiteX4" fmla="*/ 0 w 5054283"/>
              <a:gd name="connsiteY4" fmla="*/ 6911340 h 69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4283" h="6911340">
                <a:moveTo>
                  <a:pt x="0" y="6911340"/>
                </a:moveTo>
                <a:lnTo>
                  <a:pt x="2540873" y="0"/>
                </a:lnTo>
                <a:lnTo>
                  <a:pt x="5054283" y="6350"/>
                </a:lnTo>
                <a:lnTo>
                  <a:pt x="2518172" y="6911340"/>
                </a:lnTo>
                <a:lnTo>
                  <a:pt x="0" y="691134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US"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2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0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6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30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FEF45E-1933-4C45-B722-2209827C0E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263" y="0"/>
            <a:ext cx="5773737" cy="6858000"/>
          </a:xfrm>
          <a:noFill/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B562699-B2DC-43D3-AA01-2A4A36CE4B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9315" y="2917482"/>
            <a:ext cx="1244600" cy="1244600"/>
          </a:xfrm>
          <a:prstGeom prst="snip2DiagRect">
            <a:avLst>
              <a:gd name="adj1" fmla="val 0"/>
              <a:gd name="adj2" fmla="val 2432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1D106D4-4B6F-4CCF-AB5C-7AC519C360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571" y="0"/>
            <a:ext cx="4833257" cy="6858000"/>
          </a:xfrm>
          <a:noFill/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3BDE21-A748-4E21-A551-9012BFBA3C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9315" y="4493483"/>
            <a:ext cx="1244600" cy="1244600"/>
          </a:xfrm>
          <a:prstGeom prst="snip2DiagRect">
            <a:avLst>
              <a:gd name="adj1" fmla="val 0"/>
              <a:gd name="adj2" fmla="val 2432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8B037E4-88B8-4220-975B-5D96904819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6495" y="1095375"/>
            <a:ext cx="3381230" cy="5165812"/>
          </a:xfrm>
          <a:prstGeom prst="snip2DiagRect">
            <a:avLst>
              <a:gd name="adj1" fmla="val 0"/>
              <a:gd name="adj2" fmla="val 32442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76F028-67F5-4C65-B40F-CC48E4B87F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4093" y="1003527"/>
            <a:ext cx="1909821" cy="485094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8308CA9-5A8C-47A2-AB96-68304AA19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61822" y="810127"/>
            <a:ext cx="2094438" cy="53007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EEF6E90-7C69-443B-A6B0-34DFD900F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2750" y="1003527"/>
            <a:ext cx="1909821" cy="485094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5AF9B979-7C50-45F7-AC7F-A77CBCCFF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16849" y="1003527"/>
            <a:ext cx="1909821" cy="485094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329F75A-BBD3-4B4B-B32F-4DEA96F9C1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1566" y="0"/>
            <a:ext cx="2930434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4036DF1C-21B3-4682-8713-5C22252B4C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285" y="0"/>
            <a:ext cx="3641558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CCED428-B758-4EEB-A029-FD9F8E42A4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069" y="2906029"/>
            <a:ext cx="3172137" cy="3951969"/>
          </a:xfrm>
          <a:noFill/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F1EBBDE-E65C-4FE9-A3D2-D5B5E9D43C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63" y="2205670"/>
            <a:ext cx="1876244" cy="1876244"/>
          </a:xfrm>
          <a:prstGeom prst="snip2Diag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8E95100-34A8-4721-AC2A-550E03120F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48604" y="1953819"/>
            <a:ext cx="2275659" cy="2275659"/>
          </a:xfrm>
          <a:prstGeom prst="snip2Diag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D000047-5373-40C0-960D-CC1CC3C7F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8967" y="2205670"/>
            <a:ext cx="1876244" cy="1876244"/>
          </a:xfrm>
          <a:prstGeom prst="snip2Diag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D62E23C-0768-41BF-BCB2-82B187D6EF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45CD5CD-C7C6-4DE8-8293-262685B0B3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300" y="424542"/>
            <a:ext cx="4064000" cy="5798457"/>
          </a:xfrm>
          <a:noFill/>
        </p:spPr>
        <p:txBody>
          <a:bodyPr>
            <a:norm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7750B-1A51-48D3-93EE-9E98E59E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E58EF-75F0-458C-BDF6-9B60FC3F3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1FE6-282C-4CA6-9EFF-DD920F578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8326-D41D-4E34-93C9-C351AF22035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2551-6F5A-4473-9103-72048EB85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DD4D-EDF2-4016-A4FF-CE561A99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5CA8-4BEB-48DD-A792-076308A3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88DEB0-F7F7-49EF-8317-1CB98BBA6C38}"/>
              </a:ext>
            </a:extLst>
          </p:cNvPr>
          <p:cNvGrpSpPr/>
          <p:nvPr/>
        </p:nvGrpSpPr>
        <p:grpSpPr>
          <a:xfrm>
            <a:off x="0" y="0"/>
            <a:ext cx="5781388" cy="6857999"/>
            <a:chOff x="0" y="0"/>
            <a:chExt cx="5781388" cy="68579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180203-872C-41A3-BFFE-47B7AD4A1457}"/>
                </a:ext>
              </a:extLst>
            </p:cNvPr>
            <p:cNvSpPr/>
            <p:nvPr/>
          </p:nvSpPr>
          <p:spPr>
            <a:xfrm>
              <a:off x="0" y="1850612"/>
              <a:ext cx="3314700" cy="5007387"/>
            </a:xfrm>
            <a:custGeom>
              <a:avLst/>
              <a:gdLst>
                <a:gd name="connsiteX0" fmla="*/ 3314700 w 3314700"/>
                <a:gd name="connsiteY0" fmla="*/ 0 h 5007387"/>
                <a:gd name="connsiteX1" fmla="*/ 946595 w 3314700"/>
                <a:gd name="connsiteY1" fmla="*/ 5007388 h 5007387"/>
                <a:gd name="connsiteX2" fmla="*/ 0 w 3314700"/>
                <a:gd name="connsiteY2" fmla="*/ 5007388 h 5007387"/>
                <a:gd name="connsiteX3" fmla="*/ 0 w 3314700"/>
                <a:gd name="connsiteY3" fmla="*/ 4979956 h 5007387"/>
                <a:gd name="connsiteX4" fmla="*/ 2355152 w 3314700"/>
                <a:gd name="connsiteY4" fmla="*/ 0 h 5007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700" h="5007387">
                  <a:moveTo>
                    <a:pt x="3314700" y="0"/>
                  </a:moveTo>
                  <a:lnTo>
                    <a:pt x="946595" y="5007388"/>
                  </a:lnTo>
                  <a:lnTo>
                    <a:pt x="0" y="5007388"/>
                  </a:lnTo>
                  <a:lnTo>
                    <a:pt x="0" y="4979956"/>
                  </a:lnTo>
                  <a:lnTo>
                    <a:pt x="2355152" y="0"/>
                  </a:lnTo>
                  <a:close/>
                </a:path>
              </a:pathLst>
            </a:custGeom>
            <a:solidFill>
              <a:srgbClr val="F233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5CB742-A1F3-4BCE-B669-27166F73E26C}"/>
                </a:ext>
              </a:extLst>
            </p:cNvPr>
            <p:cNvSpPr/>
            <p:nvPr/>
          </p:nvSpPr>
          <p:spPr>
            <a:xfrm>
              <a:off x="2449544" y="1851183"/>
              <a:ext cx="3331844" cy="5006816"/>
            </a:xfrm>
            <a:custGeom>
              <a:avLst/>
              <a:gdLst>
                <a:gd name="connsiteX0" fmla="*/ 3331845 w 3331844"/>
                <a:gd name="connsiteY0" fmla="*/ 667 h 5006816"/>
                <a:gd name="connsiteX1" fmla="*/ 959930 w 3331844"/>
                <a:gd name="connsiteY1" fmla="*/ 5006816 h 5006816"/>
                <a:gd name="connsiteX2" fmla="*/ 0 w 3331844"/>
                <a:gd name="connsiteY2" fmla="*/ 5006816 h 5006816"/>
                <a:gd name="connsiteX3" fmla="*/ 2372297 w 3331844"/>
                <a:gd name="connsiteY3" fmla="*/ 0 h 500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1844" h="5006816">
                  <a:moveTo>
                    <a:pt x="3331845" y="667"/>
                  </a:moveTo>
                  <a:lnTo>
                    <a:pt x="959930" y="5006816"/>
                  </a:lnTo>
                  <a:lnTo>
                    <a:pt x="0" y="5006816"/>
                  </a:lnTo>
                  <a:lnTo>
                    <a:pt x="2372297" y="0"/>
                  </a:lnTo>
                  <a:close/>
                </a:path>
              </a:pathLst>
            </a:custGeom>
            <a:solidFill>
              <a:srgbClr val="F233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76D837-59DB-4144-BAA9-7AC819B75BC2}"/>
                </a:ext>
              </a:extLst>
            </p:cNvPr>
            <p:cNvSpPr/>
            <p:nvPr/>
          </p:nvSpPr>
          <p:spPr>
            <a:xfrm>
              <a:off x="2289048" y="0"/>
              <a:ext cx="3118484" cy="4564951"/>
            </a:xfrm>
            <a:custGeom>
              <a:avLst/>
              <a:gdLst>
                <a:gd name="connsiteX0" fmla="*/ 3118485 w 3118484"/>
                <a:gd name="connsiteY0" fmla="*/ 0 h 4564951"/>
                <a:gd name="connsiteX1" fmla="*/ 959644 w 3118484"/>
                <a:gd name="connsiteY1" fmla="*/ 4564952 h 4564951"/>
                <a:gd name="connsiteX2" fmla="*/ 0 w 3118484"/>
                <a:gd name="connsiteY2" fmla="*/ 4564952 h 4564951"/>
                <a:gd name="connsiteX3" fmla="*/ 2158841 w 3118484"/>
                <a:gd name="connsiteY3" fmla="*/ 0 h 456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8484" h="4564951">
                  <a:moveTo>
                    <a:pt x="3118485" y="0"/>
                  </a:moveTo>
                  <a:lnTo>
                    <a:pt x="959644" y="4564952"/>
                  </a:lnTo>
                  <a:lnTo>
                    <a:pt x="0" y="4564952"/>
                  </a:lnTo>
                  <a:lnTo>
                    <a:pt x="2158841" y="0"/>
                  </a:lnTo>
                  <a:close/>
                </a:path>
              </a:pathLst>
            </a:custGeom>
            <a:solidFill>
              <a:srgbClr val="F233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D45323-77F2-4CA8-A430-4E4F6B1A9C70}"/>
              </a:ext>
            </a:extLst>
          </p:cNvPr>
          <p:cNvSpPr txBox="1"/>
          <p:nvPr/>
        </p:nvSpPr>
        <p:spPr>
          <a:xfrm>
            <a:off x="5781388" y="241524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b="1" i="1" spc="1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ENGLI</a:t>
            </a:r>
            <a:r>
              <a:rPr lang="en-US" sz="8400" b="1" i="1" spc="150" dirty="0">
                <a:solidFill>
                  <a:srgbClr val="F2330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11A60-F559-47D1-BCDE-711473D0D5CC}"/>
              </a:ext>
            </a:extLst>
          </p:cNvPr>
          <p:cNvSpPr txBox="1"/>
          <p:nvPr/>
        </p:nvSpPr>
        <p:spPr>
          <a:xfrm>
            <a:off x="5864516" y="3781038"/>
            <a:ext cx="564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pc="15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PRESENTATION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3CC1E-56DD-4125-B083-29F4822B1CD4}"/>
              </a:ext>
            </a:extLst>
          </p:cNvPr>
          <p:cNvSpPr txBox="1"/>
          <p:nvPr/>
        </p:nvSpPr>
        <p:spPr>
          <a:xfrm>
            <a:off x="7328881" y="4080787"/>
            <a:ext cx="564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spc="15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GALANG PUTRA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spc="15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ARBI RIZKY ARIFIANTO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spc="15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INTAN NUR SABILA </a:t>
            </a:r>
          </a:p>
        </p:txBody>
      </p:sp>
    </p:spTree>
    <p:extLst>
      <p:ext uri="{BB962C8B-B14F-4D97-AF65-F5344CB8AC3E}">
        <p14:creationId xmlns:p14="http://schemas.microsoft.com/office/powerpoint/2010/main" val="1901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954A943-2DC1-4D64-B15A-0ED2343EE4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0BC9A5-5088-440F-9AD6-BE4745F89D6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B9EC67-868F-4FFF-88BE-FF22FC5FC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72905-C4E5-4CDE-9FB6-3E0E15575F1D}"/>
              </a:ext>
            </a:extLst>
          </p:cNvPr>
          <p:cNvSpPr txBox="1"/>
          <p:nvPr/>
        </p:nvSpPr>
        <p:spPr>
          <a:xfrm>
            <a:off x="3889311" y="2819204"/>
            <a:ext cx="4413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200" dirty="0">
                <a:solidFill>
                  <a:schemeClr val="bg1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SOLO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460A8-E8B6-431C-A2CA-A5DF57824D0F}"/>
              </a:ext>
            </a:extLst>
          </p:cNvPr>
          <p:cNvSpPr txBox="1"/>
          <p:nvPr/>
        </p:nvSpPr>
        <p:spPr>
          <a:xfrm>
            <a:off x="4478410" y="3834867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TAKE A 5-MINUTE BREAK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808A8B-0A5F-475D-AE31-9CFB462DA075}"/>
              </a:ext>
            </a:extLst>
          </p:cNvPr>
          <p:cNvGrpSpPr/>
          <p:nvPr/>
        </p:nvGrpSpPr>
        <p:grpSpPr>
          <a:xfrm rot="16200000">
            <a:off x="-853139" y="3530143"/>
            <a:ext cx="2882818" cy="276999"/>
            <a:chOff x="6877618" y="6015421"/>
            <a:chExt cx="2882818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3E1693-7EE7-4BDC-951B-ADB8488BE490}"/>
                </a:ext>
              </a:extLst>
            </p:cNvPr>
            <p:cNvSpPr txBox="1"/>
            <p:nvPr/>
          </p:nvSpPr>
          <p:spPr>
            <a:xfrm>
              <a:off x="6877618" y="6015421"/>
              <a:ext cx="169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spc="60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ENGLISH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29FD20-4CF1-475A-9FB8-68B4F910C305}"/>
                </a:ext>
              </a:extLst>
            </p:cNvPr>
            <p:cNvCxnSpPr/>
            <p:nvPr/>
          </p:nvCxnSpPr>
          <p:spPr>
            <a:xfrm rot="16200000" flipV="1">
              <a:off x="9168465" y="5560499"/>
              <a:ext cx="0" cy="1183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65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0DAC256-30B3-4B44-BBD3-DC5CA705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9F1E3-307B-4B19-AEAD-449E073F1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5" y="556590"/>
            <a:ext cx="9232778" cy="5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9E702CF-6579-459B-861E-9CF022FF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33331B-3DD9-4AD3-A442-65727A47DF7E}"/>
              </a:ext>
            </a:extLst>
          </p:cNvPr>
          <p:cNvSpPr txBox="1"/>
          <p:nvPr/>
        </p:nvSpPr>
        <p:spPr>
          <a:xfrm>
            <a:off x="699679" y="888252"/>
            <a:ext cx="818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B96C2-CE38-4B63-91D6-261C7D76C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734398"/>
            <a:ext cx="7609647" cy="538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E4C7FF-786C-41ED-8BEE-0E41EF6363D6}"/>
              </a:ext>
            </a:extLst>
          </p:cNvPr>
          <p:cNvSpPr txBox="1"/>
          <p:nvPr/>
        </p:nvSpPr>
        <p:spPr>
          <a:xfrm>
            <a:off x="1396288" y="2337949"/>
            <a:ext cx="81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  <a:p>
            <a:pPr algn="ctr"/>
            <a:r>
              <a:rPr lang="en-US" sz="4800" b="1" i="1" spc="150" dirty="0">
                <a:ln>
                  <a:solidFill>
                    <a:srgbClr val="FF0000"/>
                  </a:soli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63D5-BC6F-4D0C-B0C0-A381DB55460B}"/>
              </a:ext>
            </a:extLst>
          </p:cNvPr>
          <p:cNvSpPr txBox="1"/>
          <p:nvPr/>
        </p:nvSpPr>
        <p:spPr>
          <a:xfrm>
            <a:off x="1431611" y="2337949"/>
            <a:ext cx="81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F5FF6-EE13-40E8-8EA1-DACB1A181B2D}"/>
              </a:ext>
            </a:extLst>
          </p:cNvPr>
          <p:cNvSpPr txBox="1"/>
          <p:nvPr/>
        </p:nvSpPr>
        <p:spPr>
          <a:xfrm>
            <a:off x="735002" y="888252"/>
            <a:ext cx="818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</a:p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768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9E702CF-6579-459B-861E-9CF022FF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23371-E3F3-4909-82ED-0619EC68540B}"/>
              </a:ext>
            </a:extLst>
          </p:cNvPr>
          <p:cNvSpPr txBox="1"/>
          <p:nvPr/>
        </p:nvSpPr>
        <p:spPr>
          <a:xfrm>
            <a:off x="7293523" y="1186489"/>
            <a:ext cx="135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rgbClr val="401202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4C7B0-2D8E-424C-AAF8-69BC6F70F05E}"/>
              </a:ext>
            </a:extLst>
          </p:cNvPr>
          <p:cNvSpPr txBox="1"/>
          <p:nvPr/>
        </p:nvSpPr>
        <p:spPr>
          <a:xfrm>
            <a:off x="7552574" y="2017486"/>
            <a:ext cx="28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rgbClr val="401202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DAWET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41334-5945-4D65-AD82-6345FCBA0F0C}"/>
              </a:ext>
            </a:extLst>
          </p:cNvPr>
          <p:cNvSpPr txBox="1"/>
          <p:nvPr/>
        </p:nvSpPr>
        <p:spPr>
          <a:xfrm>
            <a:off x="8095299" y="2848483"/>
            <a:ext cx="3503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rgbClr val="401202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TELASIH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DDC5A-0C59-4CA2-BB76-99A1DBA45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9" y="582474"/>
            <a:ext cx="5693051" cy="569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7F400-E83A-415E-8D40-E341C644E3A9}"/>
              </a:ext>
            </a:extLst>
          </p:cNvPr>
          <p:cNvSpPr txBox="1"/>
          <p:nvPr/>
        </p:nvSpPr>
        <p:spPr>
          <a:xfrm>
            <a:off x="7198965" y="1113602"/>
            <a:ext cx="135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6B86-8235-4A17-BB74-0347A9E6A31E}"/>
              </a:ext>
            </a:extLst>
          </p:cNvPr>
          <p:cNvSpPr txBox="1"/>
          <p:nvPr/>
        </p:nvSpPr>
        <p:spPr>
          <a:xfrm>
            <a:off x="7458016" y="1944599"/>
            <a:ext cx="28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DAWET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0D690-655C-46B7-9080-0FFA14D27A2E}"/>
              </a:ext>
            </a:extLst>
          </p:cNvPr>
          <p:cNvSpPr txBox="1"/>
          <p:nvPr/>
        </p:nvSpPr>
        <p:spPr>
          <a:xfrm>
            <a:off x="8000741" y="2775596"/>
            <a:ext cx="3503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spc="15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TELASIH</a:t>
            </a:r>
          </a:p>
        </p:txBody>
      </p:sp>
    </p:spTree>
    <p:extLst>
      <p:ext uri="{BB962C8B-B14F-4D97-AF65-F5344CB8AC3E}">
        <p14:creationId xmlns:p14="http://schemas.microsoft.com/office/powerpoint/2010/main" val="276995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58EB394-23C5-483C-BF60-DA8A3F3C118C}"/>
              </a:ext>
            </a:extLst>
          </p:cNvPr>
          <p:cNvSpPr txBox="1"/>
          <p:nvPr/>
        </p:nvSpPr>
        <p:spPr>
          <a:xfrm>
            <a:off x="1730972" y="1356221"/>
            <a:ext cx="384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pc="150" dirty="0" err="1">
                <a:ln>
                  <a:solidFill>
                    <a:srgbClr val="FF000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wisata</a:t>
            </a:r>
            <a:endParaRPr lang="en-US" sz="4000" b="1" i="1" spc="150" dirty="0">
              <a:ln>
                <a:solidFill>
                  <a:srgbClr val="FF0000"/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6D80475-FD4F-429F-96F8-3E7F7070AD7D}"/>
              </a:ext>
            </a:extLst>
          </p:cNvPr>
          <p:cNvSpPr/>
          <p:nvPr/>
        </p:nvSpPr>
        <p:spPr>
          <a:xfrm>
            <a:off x="3114398" y="860021"/>
            <a:ext cx="3343553" cy="5137956"/>
          </a:xfrm>
          <a:prstGeom prst="snip2DiagRect">
            <a:avLst>
              <a:gd name="adj1" fmla="val 0"/>
              <a:gd name="adj2" fmla="val 22228"/>
            </a:avLst>
          </a:prstGeom>
          <a:solidFill>
            <a:srgbClr val="F23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98BF4F3-5E15-4728-89F5-74ADA1DD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E144-3AC4-4C61-BAF4-70E54FC6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58" y="423470"/>
            <a:ext cx="4808847" cy="601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71939CE-4EB7-44D0-B1F7-62F18B967956}"/>
              </a:ext>
            </a:extLst>
          </p:cNvPr>
          <p:cNvSpPr txBox="1"/>
          <p:nvPr/>
        </p:nvSpPr>
        <p:spPr>
          <a:xfrm>
            <a:off x="1627913" y="1186994"/>
            <a:ext cx="384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pc="150" dirty="0" err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wisata</a:t>
            </a:r>
            <a:endParaRPr lang="en-US" sz="4000" b="1" i="1" spc="150" dirty="0">
              <a:ln>
                <a:solidFill>
                  <a:schemeClr val="bg1"/>
                </a:solidFill>
              </a:ln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BE4D-7EF6-4D30-8A95-0D8E797963EA}"/>
              </a:ext>
            </a:extLst>
          </p:cNvPr>
          <p:cNvSpPr txBox="1"/>
          <p:nvPr/>
        </p:nvSpPr>
        <p:spPr>
          <a:xfrm>
            <a:off x="3250449" y="956162"/>
            <a:ext cx="1859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spc="150" dirty="0" err="1">
                <a:ln>
                  <a:solidFill>
                    <a:schemeClr val="bg1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Gunung</a:t>
            </a:r>
            <a:endParaRPr lang="en-ID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37071C-9489-45CE-A109-49A5C124D3AF}"/>
              </a:ext>
            </a:extLst>
          </p:cNvPr>
          <p:cNvSpPr txBox="1"/>
          <p:nvPr/>
        </p:nvSpPr>
        <p:spPr>
          <a:xfrm>
            <a:off x="3440436" y="1524550"/>
            <a:ext cx="4055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spc="150" dirty="0" err="1">
                <a:ln>
                  <a:solidFill>
                    <a:schemeClr val="bg1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Besek</a:t>
            </a:r>
            <a:endParaRPr lang="en-ID" sz="2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1213EB-18CC-4FD2-B053-7812DD1B2A4B}"/>
              </a:ext>
            </a:extLst>
          </p:cNvPr>
          <p:cNvSpPr txBox="1"/>
          <p:nvPr/>
        </p:nvSpPr>
        <p:spPr>
          <a:xfrm>
            <a:off x="4118881" y="1524550"/>
            <a:ext cx="3539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spc="150" dirty="0" err="1">
                <a:ln>
                  <a:solidFill>
                    <a:schemeClr val="bg1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Kismantoro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6261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BC5534-1D9D-485A-A049-65C902288851}"/>
              </a:ext>
            </a:extLst>
          </p:cNvPr>
          <p:cNvSpPr/>
          <p:nvPr/>
        </p:nvSpPr>
        <p:spPr>
          <a:xfrm>
            <a:off x="6481672" y="1598635"/>
            <a:ext cx="1801759" cy="3660727"/>
          </a:xfrm>
          <a:custGeom>
            <a:avLst/>
            <a:gdLst>
              <a:gd name="connsiteX0" fmla="*/ 2174939 w 2174938"/>
              <a:gd name="connsiteY0" fmla="*/ 0 h 4418933"/>
              <a:gd name="connsiteX1" fmla="*/ 557689 w 2174938"/>
              <a:gd name="connsiteY1" fmla="*/ 4418933 h 4418933"/>
              <a:gd name="connsiteX2" fmla="*/ 0 w 2174938"/>
              <a:gd name="connsiteY2" fmla="*/ 4418933 h 4418933"/>
              <a:gd name="connsiteX3" fmla="*/ 1617345 w 2174938"/>
              <a:gd name="connsiteY3" fmla="*/ 0 h 44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938" h="4418933">
                <a:moveTo>
                  <a:pt x="2174939" y="0"/>
                </a:moveTo>
                <a:lnTo>
                  <a:pt x="557689" y="4418933"/>
                </a:lnTo>
                <a:lnTo>
                  <a:pt x="0" y="4418933"/>
                </a:lnTo>
                <a:lnTo>
                  <a:pt x="1617345" y="0"/>
                </a:lnTo>
                <a:close/>
              </a:path>
            </a:pathLst>
          </a:custGeom>
          <a:solidFill>
            <a:srgbClr val="F2330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6ABFD15-EEDB-4ECE-B803-B1DF2EFCE014}"/>
              </a:ext>
            </a:extLst>
          </p:cNvPr>
          <p:cNvSpPr/>
          <p:nvPr/>
        </p:nvSpPr>
        <p:spPr>
          <a:xfrm>
            <a:off x="7065050" y="1209428"/>
            <a:ext cx="3249227" cy="4439143"/>
          </a:xfrm>
          <a:custGeom>
            <a:avLst/>
            <a:gdLst>
              <a:gd name="connsiteX0" fmla="*/ 3922204 w 3922204"/>
              <a:gd name="connsiteY0" fmla="*/ 0 h 5358574"/>
              <a:gd name="connsiteX1" fmla="*/ 1961007 w 3922204"/>
              <a:gd name="connsiteY1" fmla="*/ 5358575 h 5358574"/>
              <a:gd name="connsiteX2" fmla="*/ 0 w 3922204"/>
              <a:gd name="connsiteY2" fmla="*/ 5358575 h 5358574"/>
              <a:gd name="connsiteX3" fmla="*/ 1961293 w 3922204"/>
              <a:gd name="connsiteY3" fmla="*/ 0 h 535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204" h="5358574">
                <a:moveTo>
                  <a:pt x="3922204" y="0"/>
                </a:moveTo>
                <a:lnTo>
                  <a:pt x="1961007" y="5358575"/>
                </a:lnTo>
                <a:lnTo>
                  <a:pt x="0" y="5358575"/>
                </a:lnTo>
                <a:lnTo>
                  <a:pt x="1961293" y="0"/>
                </a:lnTo>
                <a:close/>
              </a:path>
            </a:pathLst>
          </a:custGeom>
          <a:solidFill>
            <a:srgbClr val="F2330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30AD2D-5823-43F4-860F-5703771D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7313" y="2017486"/>
            <a:ext cx="1434688" cy="4840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C3723-96FD-47B7-89AD-9395590E391A}"/>
              </a:ext>
            </a:extLst>
          </p:cNvPr>
          <p:cNvSpPr txBox="1"/>
          <p:nvPr/>
        </p:nvSpPr>
        <p:spPr>
          <a:xfrm>
            <a:off x="861365" y="1891370"/>
            <a:ext cx="503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THANKS FOR YOUR ATTENTION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121251-BDB0-41C0-BB45-1461165D55DF}"/>
              </a:ext>
            </a:extLst>
          </p:cNvPr>
          <p:cNvCxnSpPr>
            <a:cxnSpLocks/>
          </p:cNvCxnSpPr>
          <p:nvPr/>
        </p:nvCxnSpPr>
        <p:spPr>
          <a:xfrm>
            <a:off x="957617" y="2457036"/>
            <a:ext cx="1371756" cy="0"/>
          </a:xfrm>
          <a:prstGeom prst="line">
            <a:avLst/>
          </a:prstGeom>
          <a:ln w="50800">
            <a:solidFill>
              <a:srgbClr val="706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B4FDCAB1-DDE0-4C3D-A962-1972D0D5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3323" y="-2558140"/>
            <a:ext cx="1434688" cy="4840514"/>
          </a:xfrm>
          <a:prstGeom prst="rect">
            <a:avLst/>
          </a:pr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AD5C9A-42F7-422B-A7E5-7921262ED5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r="7955"/>
          <a:stretch>
            <a:fillRect/>
          </a:stretch>
        </p:blipFill>
        <p:spPr>
          <a:xfrm>
            <a:off x="2249843" y="2682935"/>
            <a:ext cx="3644061" cy="3644061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74559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3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52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Poppins</vt:lpstr>
      <vt:lpstr>Poppins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 Aset</dc:creator>
  <cp:lastModifiedBy>Intan Nur Sabila</cp:lastModifiedBy>
  <cp:revision>75</cp:revision>
  <dcterms:created xsi:type="dcterms:W3CDTF">2021-04-18T01:50:49Z</dcterms:created>
  <dcterms:modified xsi:type="dcterms:W3CDTF">2022-01-16T05:22:56Z</dcterms:modified>
</cp:coreProperties>
</file>