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9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6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7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6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0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1E03-6E9D-4E44-972F-2ACE3DBABD90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1E59-C7B2-447C-B0FA-2420F75F6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2937163" y="3415145"/>
            <a:ext cx="6317673" cy="2770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7163" y="3034145"/>
            <a:ext cx="0" cy="8035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54828" y="3034146"/>
            <a:ext cx="0" cy="803564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46211" y="3034145"/>
            <a:ext cx="263236" cy="235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39285" y="3546768"/>
            <a:ext cx="263236" cy="235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39284" y="3290456"/>
            <a:ext cx="263236" cy="235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254816" y="3075705"/>
            <a:ext cx="263236" cy="235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247890" y="3588328"/>
            <a:ext cx="263236" cy="235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261744" y="3332016"/>
            <a:ext cx="263236" cy="235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35237" y="2285998"/>
            <a:ext cx="13855" cy="11637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eft-Right Arrow 23"/>
          <p:cNvSpPr/>
          <p:nvPr/>
        </p:nvSpPr>
        <p:spPr>
          <a:xfrm>
            <a:off x="2971806" y="3810005"/>
            <a:ext cx="1877286" cy="9697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5" name="Left-Right Arrow 24"/>
          <p:cNvSpPr/>
          <p:nvPr/>
        </p:nvSpPr>
        <p:spPr>
          <a:xfrm>
            <a:off x="4883734" y="3810004"/>
            <a:ext cx="4232557" cy="8439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6" name="Curved Down Arrow 25"/>
          <p:cNvSpPr/>
          <p:nvPr/>
        </p:nvSpPr>
        <p:spPr>
          <a:xfrm>
            <a:off x="4275658" y="1736663"/>
            <a:ext cx="1216152" cy="731520"/>
          </a:xfrm>
          <a:prstGeom prst="curved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22223" y="1940907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923759" y="2701814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879974" y="3894401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651858" y="3977520"/>
            <a:ext cx="58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923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Prakhar Sharma</dc:creator>
  <cp:lastModifiedBy>Prakhar Sharma</cp:lastModifiedBy>
  <cp:revision>2</cp:revision>
  <dcterms:created xsi:type="dcterms:W3CDTF">2018-05-26T22:24:09Z</dcterms:created>
  <dcterms:modified xsi:type="dcterms:W3CDTF">2018-05-26T22:33:42Z</dcterms:modified>
</cp:coreProperties>
</file>