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89" r:id="rId2"/>
    <p:sldId id="300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290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4" autoAdjust="0"/>
    <p:restoredTop sz="94660"/>
  </p:normalViewPr>
  <p:slideViewPr>
    <p:cSldViewPr>
      <p:cViewPr varScale="1">
        <p:scale>
          <a:sx n="108" d="100"/>
          <a:sy n="108" d="100"/>
        </p:scale>
        <p:origin x="67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952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7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1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8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7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8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73" name="Shape 73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pPr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 err="1"/>
              <a:t>zekeLabs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Learning made Simpler !</a:t>
            </a:r>
            <a:br>
              <a:rPr lang="en-GB" dirty="0"/>
            </a:br>
            <a:br>
              <a:rPr lang="en-GB" dirty="0"/>
            </a:br>
            <a:r>
              <a:rPr lang="en-GB" sz="1200" dirty="0"/>
              <a:t>www.zekeLabs.com</a:t>
            </a:r>
          </a:p>
        </p:txBody>
      </p:sp>
      <p:pic>
        <p:nvPicPr>
          <p:cNvPr id="4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Visit : </a:t>
            </a:r>
            <a:r>
              <a:rPr lang="en-GB" u="sng" dirty="0">
                <a:solidFill>
                  <a:schemeClr val="accent5"/>
                </a:solidFill>
                <a:hlinkClick r:id="rId3"/>
              </a:rPr>
              <a:t>www.zekeLabs.com</a:t>
            </a:r>
            <a:r>
              <a:rPr lang="en-GB" dirty="0"/>
              <a:t> for more details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dk1"/>
                </a:solidFill>
              </a:rPr>
              <a:t>THANK YOU</a:t>
            </a:r>
          </a:p>
          <a:p>
            <a:pPr lvl="0" algn="ctr" rtl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dk1"/>
                </a:solidFill>
              </a:rPr>
              <a:t>Let us know how can we help your organization to Upskill the employees to stay updated in the ever-evolving IT Industry.</a:t>
            </a:r>
          </a:p>
          <a:p>
            <a:pPr lvl="0" algn="l" rtl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dk1"/>
                </a:solidFill>
              </a:rPr>
              <a:t>Get in touch:</a:t>
            </a:r>
          </a:p>
          <a:p>
            <a:pPr lvl="0" algn="l" rtl="0">
              <a:spcBef>
                <a:spcPts val="0"/>
              </a:spcBef>
              <a:buNone/>
            </a:pPr>
            <a:br>
              <a:rPr lang="en-GB" sz="2000" b="1" dirty="0">
                <a:solidFill>
                  <a:schemeClr val="dk1"/>
                </a:solidFill>
              </a:rPr>
            </a:br>
            <a:r>
              <a:rPr lang="en-GB" sz="2000" b="1" dirty="0">
                <a:solidFill>
                  <a:schemeClr val="dk1"/>
                </a:solidFill>
              </a:rPr>
              <a:t>	www.zekeLabs.com | +91-8095465880 | info@zekeLabs.com</a:t>
            </a:r>
          </a:p>
        </p:txBody>
      </p:sp>
      <p:pic>
        <p:nvPicPr>
          <p:cNvPr id="4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7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Docker FOR/</a:t>
            </a:r>
            <a:r>
              <a:rPr lang="en-GB"/>
              <a:t>ON Windows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Docker FOR Windows </a:t>
            </a:r>
            <a:endParaRPr lang="en-GB" dirty="0"/>
          </a:p>
        </p:txBody>
      </p:sp>
      <p:sp>
        <p:nvSpPr>
          <p:cNvPr id="80" name="Shape 8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base"/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E9F9B-3D52-46B7-848B-9B83B8E0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73553"/>
            <a:ext cx="585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Docker ON Windows </a:t>
            </a:r>
            <a:endParaRPr lang="en-GB" dirty="0"/>
          </a:p>
        </p:txBody>
      </p:sp>
      <p:sp>
        <p:nvSpPr>
          <p:cNvPr id="80" name="Shape 8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base"/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54243-0F4E-46C3-854D-620EB3E4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07457"/>
            <a:ext cx="5791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E8AD5B-698B-4499-86B2-7097D964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FOR and 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C17CDE-B1C9-4011-8C2A-BD572D96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71503"/>
              </p:ext>
            </p:extLst>
          </p:nvPr>
        </p:nvGraphicFramePr>
        <p:xfrm>
          <a:off x="480782" y="721761"/>
          <a:ext cx="8444068" cy="440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017">
                  <a:extLst>
                    <a:ext uri="{9D8B030D-6E8A-4147-A177-3AD203B41FA5}">
                      <a16:colId xmlns:a16="http://schemas.microsoft.com/office/drawing/2014/main" val="938481582"/>
                    </a:ext>
                  </a:extLst>
                </a:gridCol>
                <a:gridCol w="2111017">
                  <a:extLst>
                    <a:ext uri="{9D8B030D-6E8A-4147-A177-3AD203B41FA5}">
                      <a16:colId xmlns:a16="http://schemas.microsoft.com/office/drawing/2014/main" val="1976187228"/>
                    </a:ext>
                  </a:extLst>
                </a:gridCol>
                <a:gridCol w="2111017">
                  <a:extLst>
                    <a:ext uri="{9D8B030D-6E8A-4147-A177-3AD203B41FA5}">
                      <a16:colId xmlns:a16="http://schemas.microsoft.com/office/drawing/2014/main" val="1768169157"/>
                    </a:ext>
                  </a:extLst>
                </a:gridCol>
                <a:gridCol w="2111017">
                  <a:extLst>
                    <a:ext uri="{9D8B030D-6E8A-4147-A177-3AD203B41FA5}">
                      <a16:colId xmlns:a16="http://schemas.microsoft.com/office/drawing/2014/main" val="1499282747"/>
                    </a:ext>
                  </a:extLst>
                </a:gridCol>
              </a:tblGrid>
              <a:tr h="38474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Features</a:t>
                      </a:r>
                      <a:b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Docker For Windows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Docker ON Windows server 2016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</a:t>
                      </a:r>
                    </a:p>
                  </a:txBody>
                  <a:tcPr marL="31881" marR="31881" marT="15940" marB="15940"/>
                </a:tc>
                <a:extLst>
                  <a:ext uri="{0D108BD9-81ED-4DB2-BD59-A6C34878D82A}">
                    <a16:rowId xmlns:a16="http://schemas.microsoft.com/office/drawing/2014/main" val="4064476219"/>
                  </a:ext>
                </a:extLst>
              </a:tr>
              <a:tr h="954345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Swarm Supported?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Yes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Yes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Currently, Docker supports a mixed Windows/Linux Swarm with limitations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3373004826"/>
                  </a:ext>
                </a:extLst>
              </a:tr>
              <a:tr h="585467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Supported container types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Linux based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Windows based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Much larger numbers of Linux based images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2629693765"/>
                  </a:ext>
                </a:extLst>
              </a:tr>
              <a:tr h="645535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Typical image size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Smaller (MBs)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Larger (GBs)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Windows images are generally much larger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2959412149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Images available on Docker hub?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Yes, many thousands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Yes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1124602431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Docker engine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Linux Kernel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Windows Kernel and HAL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2620951577"/>
                  </a:ext>
                </a:extLst>
              </a:tr>
              <a:tr h="619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Can be a Swarm manager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In mixed Swarm?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Yes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Not at this time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1536357459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Container isolation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1" u="none" strike="noStrike" dirty="0" err="1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Cgroups</a:t>
                      </a:r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and </a:t>
                      </a:r>
                      <a:r>
                        <a:rPr lang="en-IN" sz="1200" b="0" i="1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namespaces</a:t>
                      </a:r>
                      <a:endParaRPr lang="en-IN" sz="1200" b="0" u="none" strike="noStrike" dirty="0">
                        <a:ln>
                          <a:noFill/>
                        </a:ln>
                        <a:solidFill>
                          <a:srgbClr val="414447"/>
                        </a:solidFill>
                        <a:effectLst/>
                      </a:endParaRP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Compute Service Layer</a:t>
                      </a:r>
                    </a:p>
                  </a:txBody>
                  <a:tcPr marL="31881" marR="31881" marT="15940" marB="159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 u="none" strike="noStrike" dirty="0">
                          <a:ln>
                            <a:noFill/>
                          </a:ln>
                          <a:solidFill>
                            <a:srgbClr val="414447"/>
                          </a:solidFill>
                          <a:effectLst/>
                        </a:rPr>
                        <a:t> </a:t>
                      </a:r>
                    </a:p>
                  </a:txBody>
                  <a:tcPr marL="31881" marR="31881" marT="15940" marB="15940" anchor="ctr"/>
                </a:tc>
                <a:extLst>
                  <a:ext uri="{0D108BD9-81ED-4DB2-BD59-A6C34878D82A}">
                    <a16:rowId xmlns:a16="http://schemas.microsoft.com/office/drawing/2014/main" val="410013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2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Windows containers vs Hyper-V containers</a:t>
            </a:r>
            <a:endParaRPr lang="en-GB" dirty="0"/>
          </a:p>
        </p:txBody>
      </p:sp>
      <p:sp>
        <p:nvSpPr>
          <p:cNvPr id="80" name="Shape 8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base"/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9B0F6-9557-4EB2-8BA9-24401EBE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614"/>
            <a:ext cx="7116579" cy="35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Challenges with Windows containers:</a:t>
            </a:r>
            <a:endParaRPr lang="en-GB" b="1" dirty="0"/>
          </a:p>
        </p:txBody>
      </p:sp>
      <p:sp>
        <p:nvSpPr>
          <p:cNvPr id="80" name="Shape 80"/>
          <p:cNvSpPr txBox="1"/>
          <p:nvPr/>
        </p:nvSpPr>
        <p:spPr>
          <a:xfrm>
            <a:off x="125294" y="776704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Not enough isolation since the isolation is at user-mode meaning a shared kernel.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In a multi-tenant environment a bad tenant may try to use the shared kernel to attack other containers.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is a dependency on the host OS version and even patch level which may </a:t>
            </a:r>
            <a:r>
              <a:rPr lang="en-IN"/>
              <a:t>cause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Hyper-V containers: (In Windows server 2016)</a:t>
            </a:r>
            <a:endParaRPr lang="en-GB" b="1" dirty="0"/>
          </a:p>
        </p:txBody>
      </p:sp>
      <p:sp>
        <p:nvSpPr>
          <p:cNvPr id="80" name="Shape 80"/>
          <p:cNvSpPr txBox="1"/>
          <p:nvPr/>
        </p:nvSpPr>
        <p:spPr>
          <a:xfrm>
            <a:off x="125294" y="776704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They use the base image defined for the application and automatically creates a Hyper-V VM using that base image.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So different OS versions are possible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Inside that VM are the various binaries, libraries and the application inside a Windows container.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The application is containerized using Windows containers and then at deployment time you pick the level of isolation required by choosing a Windows or Hyper-V container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58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Linux Containers on Windows (LCOW)</a:t>
            </a:r>
            <a:endParaRPr lang="en-GB" b="1" dirty="0"/>
          </a:p>
        </p:txBody>
      </p:sp>
      <p:sp>
        <p:nvSpPr>
          <p:cNvPr id="80" name="Shape 80"/>
          <p:cNvSpPr txBox="1"/>
          <p:nvPr/>
        </p:nvSpPr>
        <p:spPr>
          <a:xfrm>
            <a:off x="125294" y="776704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Achieved using Hyper-V.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Supported on Windows 10, Windows server 1709 and higher versions.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358722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CollegePresentation</Template>
  <TotalTime>8791</TotalTime>
  <Words>302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CollegePresentation</vt:lpstr>
      <vt:lpstr>zekeLabs </vt:lpstr>
      <vt:lpstr>Docker FOR/ON Windows</vt:lpstr>
      <vt:lpstr>Docker FOR Windows </vt:lpstr>
      <vt:lpstr>Docker ON Windows </vt:lpstr>
      <vt:lpstr>Difference between FOR and ON</vt:lpstr>
      <vt:lpstr>Windows containers vs Hyper-V containers</vt:lpstr>
      <vt:lpstr>Challenges with Windows containers:</vt:lpstr>
      <vt:lpstr>Hyper-V containers: (In Windows server 2016)</vt:lpstr>
      <vt:lpstr>Linux Containers on Windows (LCOW)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</dc:title>
  <dc:creator>Ashish Pandey</dc:creator>
  <cp:lastModifiedBy>Ashish Pandey</cp:lastModifiedBy>
  <cp:revision>124</cp:revision>
  <dcterms:created xsi:type="dcterms:W3CDTF">2017-05-11T06:33:03Z</dcterms:created>
  <dcterms:modified xsi:type="dcterms:W3CDTF">2018-07-24T02:53:08Z</dcterms:modified>
</cp:coreProperties>
</file>