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408" r:id="rId3"/>
    <p:sldId id="417" r:id="rId4"/>
    <p:sldId id="420" r:id="rId5"/>
    <p:sldId id="421" r:id="rId6"/>
    <p:sldId id="422" r:id="rId7"/>
    <p:sldId id="423" r:id="rId8"/>
    <p:sldId id="419" r:id="rId9"/>
    <p:sldId id="410" r:id="rId10"/>
    <p:sldId id="424" r:id="rId11"/>
    <p:sldId id="418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CAE992-36EF-4DD1-B1AA-17781583E058}">
  <a:tblStyle styleId="{33CAE992-36EF-4DD1-B1AA-17781583E0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3e1bd01e02_2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3e1bd01e02_2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351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3e1bd01e02_2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3e1bd01e02_2_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3e1bd01e02_2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3e1bd01e02_2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3e1bd01e02_2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3e1bd01e02_2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690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3e1bd01e02_2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3e1bd01e02_2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901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3e1bd01e02_2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3e1bd01e02_2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657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3e1bd01e02_2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3e1bd01e02_2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484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3e1bd01e02_2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3e1bd01e02_2_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680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3e1bd01e02_2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3e1bd01e02_2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1"/>
            <a:ext cx="7038765" cy="5138761"/>
            <a:chOff x="3388635" y="43347"/>
            <a:chExt cx="5755327" cy="4201767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2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2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2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2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8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9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40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1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2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2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2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2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2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2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9" name="Google Shape;139;p2"/>
          <p:cNvSpPr txBox="1">
            <a:spLocks noGrp="1"/>
          </p:cNvSpPr>
          <p:nvPr>
            <p:ph type="sldNum" idx="12"/>
          </p:nvPr>
        </p:nvSpPr>
        <p:spPr>
          <a:xfrm>
            <a:off x="8472457" y="4706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engine/reference/commandline/service_rm/" TargetMode="External"/><Relationship Id="rId3" Type="http://schemas.openxmlformats.org/officeDocument/2006/relationships/hyperlink" Target="https://docs.docker.com/engine/reference/commandline/service_create/" TargetMode="External"/><Relationship Id="rId7" Type="http://schemas.openxmlformats.org/officeDocument/2006/relationships/hyperlink" Target="https://docs.docker.com/engine/reference/commandline/service_p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engine/reference/commandline/service_ls/" TargetMode="External"/><Relationship Id="rId11" Type="http://schemas.openxmlformats.org/officeDocument/2006/relationships/hyperlink" Target="https://docs.docker.com/engine/reference/commandline/service_update/" TargetMode="External"/><Relationship Id="rId5" Type="http://schemas.openxmlformats.org/officeDocument/2006/relationships/hyperlink" Target="https://docs.docker.com/engine/reference/commandline/service_logs/" TargetMode="External"/><Relationship Id="rId10" Type="http://schemas.openxmlformats.org/officeDocument/2006/relationships/hyperlink" Target="https://docs.docker.com/engine/reference/commandline/service_scale/" TargetMode="External"/><Relationship Id="rId4" Type="http://schemas.openxmlformats.org/officeDocument/2006/relationships/hyperlink" Target="https://docs.docker.com/engine/reference/commandline/service_inspect/" TargetMode="External"/><Relationship Id="rId9" Type="http://schemas.openxmlformats.org/officeDocument/2006/relationships/hyperlink" Target="https://docs.docker.com/engine/reference/commandline/service_rollback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br>
              <a:rPr lang="en-US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2"/>
          <p:cNvSpPr txBox="1">
            <a:spLocks noGrp="1"/>
          </p:cNvSpPr>
          <p:nvPr>
            <p:ph type="subTitle" idx="1"/>
          </p:nvPr>
        </p:nvSpPr>
        <p:spPr>
          <a:xfrm>
            <a:off x="992425" y="3429000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lang="en-US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 sz="18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773" y="4566350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66"/>
          <p:cNvSpPr txBox="1">
            <a:spLocks noGrp="1"/>
          </p:cNvSpPr>
          <p:nvPr>
            <p:ph type="title"/>
          </p:nvPr>
        </p:nvSpPr>
        <p:spPr>
          <a:xfrm>
            <a:off x="-2025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 installation</a:t>
            </a:r>
            <a:endParaRPr sz="27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8204D8-A1F2-4782-A4AE-B2D524D1A20B}"/>
              </a:ext>
            </a:extLst>
          </p:cNvPr>
          <p:cNvSpPr/>
          <p:nvPr/>
        </p:nvSpPr>
        <p:spPr>
          <a:xfrm>
            <a:off x="-20250" y="937409"/>
            <a:ext cx="91237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sudo curl -L "https://github.com/docker/compose/releases/download/1.23.1/docker-compose-$(uname -s)-$(uname -m)" -o /usr/local/bin/docker-compose</a:t>
            </a:r>
          </a:p>
          <a:p>
            <a:endParaRPr lang="pt-BR" dirty="0"/>
          </a:p>
          <a:p>
            <a:endParaRPr lang="pt-BR" dirty="0"/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chmod</a:t>
            </a:r>
            <a:r>
              <a:rPr lang="en-IN" dirty="0"/>
              <a:t> +x /</a:t>
            </a:r>
            <a:r>
              <a:rPr lang="en-IN" dirty="0" err="1"/>
              <a:t>usr</a:t>
            </a:r>
            <a:r>
              <a:rPr lang="en-IN" dirty="0"/>
              <a:t>/local/bin/docker-compose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69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74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lang="en-US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www.zekeLabs.com</a:t>
            </a: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1" name="Google Shape;1271;p174"/>
          <p:cNvSpPr txBox="1"/>
          <p:nvPr/>
        </p:nvSpPr>
        <p:spPr>
          <a:xfrm>
            <a:off x="228600" y="300425"/>
            <a:ext cx="8763300" cy="42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2" name="Google Shape;1272;p1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675" y="4043475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16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 Services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73"/>
          <p:cNvSpPr txBox="1">
            <a:spLocks noGrp="1"/>
          </p:cNvSpPr>
          <p:nvPr>
            <p:ph type="title"/>
          </p:nvPr>
        </p:nvSpPr>
        <p:spPr>
          <a:xfrm>
            <a:off x="-2025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 service</a:t>
            </a:r>
            <a:endParaRPr sz="27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4AB096-08BA-4467-A350-3AA155F84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278" y="786543"/>
            <a:ext cx="6314430" cy="43569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73"/>
          <p:cNvSpPr txBox="1">
            <a:spLocks noGrp="1"/>
          </p:cNvSpPr>
          <p:nvPr>
            <p:ph type="title"/>
          </p:nvPr>
        </p:nvSpPr>
        <p:spPr>
          <a:xfrm>
            <a:off x="-2025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 service</a:t>
            </a:r>
            <a:endParaRPr sz="27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7D84F8-A0FA-4DCA-8AB3-1B1FE55277CC}"/>
              </a:ext>
            </a:extLst>
          </p:cNvPr>
          <p:cNvSpPr/>
          <p:nvPr/>
        </p:nvSpPr>
        <p:spPr>
          <a:xfrm>
            <a:off x="375683" y="878957"/>
            <a:ext cx="8868329" cy="1287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33444C"/>
                </a:solidFill>
                <a:latin typeface="Open Sans"/>
              </a:rPr>
              <a:t>A service is a group of containers of the same </a:t>
            </a:r>
            <a:r>
              <a:rPr lang="en-IN" sz="1800" b="1" dirty="0" err="1">
                <a:solidFill>
                  <a:srgbClr val="33444C"/>
                </a:solidFill>
                <a:latin typeface="Open Sans"/>
              </a:rPr>
              <a:t>image:tag</a:t>
            </a:r>
            <a:r>
              <a:rPr lang="en-IN" sz="1800" dirty="0">
                <a:solidFill>
                  <a:srgbClr val="33444C"/>
                </a:solidFill>
                <a:latin typeface="Open Sans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33444C"/>
                </a:solidFill>
                <a:latin typeface="Open Sans"/>
              </a:rPr>
              <a:t>For scaling, load balancing and grouping.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33444C"/>
                </a:solidFill>
                <a:latin typeface="Open Sans"/>
              </a:rPr>
              <a:t>Docker service commands work only on swarm manager not on worker node.</a:t>
            </a:r>
          </a:p>
        </p:txBody>
      </p:sp>
    </p:spTree>
    <p:extLst>
      <p:ext uri="{BB962C8B-B14F-4D97-AF65-F5344CB8AC3E}">
        <p14:creationId xmlns:p14="http://schemas.microsoft.com/office/powerpoint/2010/main" val="276478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73"/>
          <p:cNvSpPr txBox="1">
            <a:spLocks noGrp="1"/>
          </p:cNvSpPr>
          <p:nvPr>
            <p:ph type="title"/>
          </p:nvPr>
        </p:nvSpPr>
        <p:spPr>
          <a:xfrm>
            <a:off x="-2025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create a Docker service</a:t>
            </a:r>
            <a:endParaRPr sz="27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DED9DE-623D-4099-9D55-4A2A0CD53544}"/>
              </a:ext>
            </a:extLst>
          </p:cNvPr>
          <p:cNvSpPr/>
          <p:nvPr/>
        </p:nvSpPr>
        <p:spPr>
          <a:xfrm>
            <a:off x="-20250" y="774681"/>
            <a:ext cx="9016409" cy="4195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rgbClr val="33444C"/>
                </a:solidFill>
                <a:latin typeface="Open Sans"/>
              </a:rPr>
              <a:t>Choose a Container Image</a:t>
            </a:r>
            <a:r>
              <a:rPr lang="en-IN" sz="1800" dirty="0">
                <a:solidFill>
                  <a:srgbClr val="33444C"/>
                </a:solidFill>
                <a:latin typeface="Open Sans"/>
              </a:rPr>
              <a:t> Images can come from Docker Cloud’s Jumpstarts library, your personal Docker Hub account or Docker Hub’s public index, or from third party registries you connect.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IN" sz="1800" dirty="0">
              <a:solidFill>
                <a:srgbClr val="33444C"/>
              </a:solidFill>
              <a:latin typeface="Open Sans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rgbClr val="33444C"/>
                </a:solidFill>
                <a:latin typeface="Open Sans"/>
              </a:rPr>
              <a:t>Configure the Service</a:t>
            </a:r>
            <a:r>
              <a:rPr lang="en-IN" sz="1800" dirty="0">
                <a:solidFill>
                  <a:srgbClr val="33444C"/>
                </a:solidFill>
                <a:latin typeface="Open Sans"/>
              </a:rPr>
              <a:t> From here, give the service a name, set the initial number of containers, expose/publish ports, modify the run command or </a:t>
            </a:r>
            <a:r>
              <a:rPr lang="en-IN" sz="1800" dirty="0" err="1">
                <a:solidFill>
                  <a:srgbClr val="33444C"/>
                </a:solidFill>
                <a:latin typeface="Open Sans"/>
              </a:rPr>
              <a:t>entrypoint</a:t>
            </a:r>
            <a:r>
              <a:rPr lang="en-IN" sz="1800" dirty="0">
                <a:solidFill>
                  <a:srgbClr val="33444C"/>
                </a:solidFill>
                <a:latin typeface="Open Sans"/>
              </a:rPr>
              <a:t>, set memory and CPU limits.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IN" sz="1800" dirty="0">
              <a:solidFill>
                <a:srgbClr val="33444C"/>
              </a:solidFill>
              <a:latin typeface="Open Sans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rgbClr val="33444C"/>
                </a:solidFill>
                <a:latin typeface="Open Sans"/>
              </a:rPr>
              <a:t>Set Environment variables</a:t>
            </a:r>
            <a:r>
              <a:rPr lang="en-IN" sz="1800" dirty="0">
                <a:solidFill>
                  <a:srgbClr val="33444C"/>
                </a:solidFill>
                <a:latin typeface="Open Sans"/>
              </a:rPr>
              <a:t> Set the edit environment variables and link your service to other existing services.</a:t>
            </a:r>
          </a:p>
        </p:txBody>
      </p:sp>
    </p:spTree>
    <p:extLst>
      <p:ext uri="{BB962C8B-B14F-4D97-AF65-F5344CB8AC3E}">
        <p14:creationId xmlns:p14="http://schemas.microsoft.com/office/powerpoint/2010/main" val="330184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66"/>
          <p:cNvSpPr txBox="1">
            <a:spLocks noGrp="1"/>
          </p:cNvSpPr>
          <p:nvPr>
            <p:ph type="title"/>
          </p:nvPr>
        </p:nvSpPr>
        <p:spPr>
          <a:xfrm>
            <a:off x="-2025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 service Commands</a:t>
            </a:r>
            <a:endParaRPr sz="27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E680F3-496F-48E0-B7FF-7DCA1A8D73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8716" y="786809"/>
          <a:ext cx="8307572" cy="4119884"/>
        </p:xfrm>
        <a:graphic>
          <a:graphicData uri="http://schemas.openxmlformats.org/drawingml/2006/table">
            <a:tbl>
              <a:tblPr/>
              <a:tblGrid>
                <a:gridCol w="4153786">
                  <a:extLst>
                    <a:ext uri="{9D8B030D-6E8A-4147-A177-3AD203B41FA5}">
                      <a16:colId xmlns:a16="http://schemas.microsoft.com/office/drawing/2014/main" val="615432148"/>
                    </a:ext>
                  </a:extLst>
                </a:gridCol>
                <a:gridCol w="4153786">
                  <a:extLst>
                    <a:ext uri="{9D8B030D-6E8A-4147-A177-3AD203B41FA5}">
                      <a16:colId xmlns:a16="http://schemas.microsoft.com/office/drawing/2014/main" val="728289348"/>
                    </a:ext>
                  </a:extLst>
                </a:gridCol>
              </a:tblGrid>
              <a:tr h="332771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Command</a:t>
                      </a: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048932"/>
                  </a:ext>
                </a:extLst>
              </a:tr>
              <a:tr h="332771">
                <a:tc>
                  <a:txBody>
                    <a:bodyPr/>
                    <a:lstStyle/>
                    <a:p>
                      <a:r>
                        <a:rPr lang="en-IN" sz="1600" u="none" strike="noStrike">
                          <a:solidFill>
                            <a:srgbClr val="0090C8"/>
                          </a:solidFill>
                          <a:effectLst/>
                          <a:hlinkClick r:id="rId3"/>
                        </a:rPr>
                        <a:t>docker service create</a:t>
                      </a:r>
                      <a:endParaRPr lang="en-IN" sz="1600">
                        <a:effectLst/>
                      </a:endParaRP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Create a new service</a:t>
                      </a: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122806"/>
                  </a:ext>
                </a:extLst>
              </a:tr>
              <a:tr h="526886">
                <a:tc>
                  <a:txBody>
                    <a:bodyPr/>
                    <a:lstStyle/>
                    <a:p>
                      <a:r>
                        <a:rPr lang="en-IN" sz="1600" u="none" strike="noStrike">
                          <a:solidFill>
                            <a:srgbClr val="0090C8"/>
                          </a:solidFill>
                          <a:effectLst/>
                          <a:hlinkClick r:id="rId4"/>
                        </a:rPr>
                        <a:t>docker service inspect</a:t>
                      </a:r>
                      <a:endParaRPr lang="en-IN" sz="1600">
                        <a:effectLst/>
                      </a:endParaRP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Display detailed information of services</a:t>
                      </a: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54576"/>
                  </a:ext>
                </a:extLst>
              </a:tr>
              <a:tr h="332771">
                <a:tc>
                  <a:txBody>
                    <a:bodyPr/>
                    <a:lstStyle/>
                    <a:p>
                      <a:r>
                        <a:rPr lang="en-IN" sz="1600" u="none" strike="noStrike">
                          <a:solidFill>
                            <a:srgbClr val="0090C8"/>
                          </a:solidFill>
                          <a:effectLst/>
                          <a:hlinkClick r:id="rId5"/>
                        </a:rPr>
                        <a:t>docker service logs</a:t>
                      </a:r>
                      <a:endParaRPr lang="en-IN" sz="1600">
                        <a:effectLst/>
                      </a:endParaRP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Fetch the logs of a service or task</a:t>
                      </a: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1692"/>
                  </a:ext>
                </a:extLst>
              </a:tr>
              <a:tr h="332771">
                <a:tc>
                  <a:txBody>
                    <a:bodyPr/>
                    <a:lstStyle/>
                    <a:p>
                      <a:r>
                        <a:rPr lang="en-IN" sz="1600" u="none" strike="noStrike" dirty="0">
                          <a:solidFill>
                            <a:srgbClr val="0090C8"/>
                          </a:solidFill>
                          <a:effectLst/>
                          <a:hlinkClick r:id="rId6"/>
                        </a:rPr>
                        <a:t>docker service ls</a:t>
                      </a:r>
                      <a:endParaRPr lang="en-IN" sz="1600" dirty="0">
                        <a:effectLst/>
                      </a:endParaRP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List services</a:t>
                      </a: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3697"/>
                  </a:ext>
                </a:extLst>
              </a:tr>
              <a:tr h="526886">
                <a:tc>
                  <a:txBody>
                    <a:bodyPr/>
                    <a:lstStyle/>
                    <a:p>
                      <a:r>
                        <a:rPr lang="en-IN" sz="1600" u="none" strike="noStrike">
                          <a:solidFill>
                            <a:srgbClr val="0090C8"/>
                          </a:solidFill>
                          <a:effectLst/>
                          <a:hlinkClick r:id="rId7"/>
                        </a:rPr>
                        <a:t>docker service ps</a:t>
                      </a:r>
                      <a:endParaRPr lang="en-IN" sz="1600">
                        <a:effectLst/>
                      </a:endParaRP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List the tasks of one or more services</a:t>
                      </a: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369085"/>
                  </a:ext>
                </a:extLst>
              </a:tr>
              <a:tr h="332771">
                <a:tc>
                  <a:txBody>
                    <a:bodyPr/>
                    <a:lstStyle/>
                    <a:p>
                      <a:r>
                        <a:rPr lang="en-IN" sz="1600" u="none" strike="noStrike" dirty="0">
                          <a:solidFill>
                            <a:srgbClr val="0090C8"/>
                          </a:solidFill>
                          <a:effectLst/>
                          <a:hlinkClick r:id="rId8"/>
                        </a:rPr>
                        <a:t>docker service rm</a:t>
                      </a:r>
                      <a:endParaRPr lang="en-IN" sz="1600" dirty="0">
                        <a:effectLst/>
                      </a:endParaRP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Remove one or more services</a:t>
                      </a: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8351"/>
                  </a:ext>
                </a:extLst>
              </a:tr>
              <a:tr h="526886">
                <a:tc>
                  <a:txBody>
                    <a:bodyPr/>
                    <a:lstStyle/>
                    <a:p>
                      <a:r>
                        <a:rPr lang="en-IN" sz="1600" u="none" strike="noStrike">
                          <a:solidFill>
                            <a:srgbClr val="0090C8"/>
                          </a:solidFill>
                          <a:effectLst/>
                          <a:hlinkClick r:id="rId9"/>
                        </a:rPr>
                        <a:t>docker service rollback</a:t>
                      </a:r>
                      <a:endParaRPr lang="en-IN" sz="1600">
                        <a:effectLst/>
                      </a:endParaRP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Revert changes to a service’s configuration</a:t>
                      </a: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672149"/>
                  </a:ext>
                </a:extLst>
              </a:tr>
              <a:tr h="526886">
                <a:tc>
                  <a:txBody>
                    <a:bodyPr/>
                    <a:lstStyle/>
                    <a:p>
                      <a:r>
                        <a:rPr lang="en-IN" sz="1600" u="none" strike="noStrike">
                          <a:solidFill>
                            <a:srgbClr val="0090C8"/>
                          </a:solidFill>
                          <a:effectLst/>
                          <a:hlinkClick r:id="rId10"/>
                        </a:rPr>
                        <a:t>docker service scale</a:t>
                      </a:r>
                      <a:endParaRPr lang="en-IN" sz="1600">
                        <a:effectLst/>
                      </a:endParaRP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Scale one or multiple replicated services</a:t>
                      </a: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55057"/>
                  </a:ext>
                </a:extLst>
              </a:tr>
              <a:tr h="332771">
                <a:tc>
                  <a:txBody>
                    <a:bodyPr/>
                    <a:lstStyle/>
                    <a:p>
                      <a:r>
                        <a:rPr lang="en-IN" sz="1600" u="none" strike="noStrike">
                          <a:solidFill>
                            <a:srgbClr val="0090C8"/>
                          </a:solidFill>
                          <a:effectLst/>
                          <a:hlinkClick r:id="rId11"/>
                        </a:rPr>
                        <a:t>docker service update</a:t>
                      </a:r>
                      <a:endParaRPr lang="en-IN" sz="1600">
                        <a:effectLst/>
                      </a:endParaRP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Update a service</a:t>
                      </a: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9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42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66"/>
          <p:cNvSpPr txBox="1">
            <a:spLocks noGrp="1"/>
          </p:cNvSpPr>
          <p:nvPr>
            <p:ph type="title"/>
          </p:nvPr>
        </p:nvSpPr>
        <p:spPr>
          <a:xfrm>
            <a:off x="-2025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 service Commands</a:t>
            </a:r>
            <a:endParaRPr sz="27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FF1B5F-0B9B-4E22-BBCA-18D2ABE0869A}"/>
              </a:ext>
            </a:extLst>
          </p:cNvPr>
          <p:cNvSpPr/>
          <p:nvPr/>
        </p:nvSpPr>
        <p:spPr>
          <a:xfrm>
            <a:off x="134678" y="751368"/>
            <a:ext cx="90093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$ docker service create </a:t>
            </a:r>
            <a:r>
              <a:rPr lang="en-IN" dirty="0" err="1"/>
              <a:t>nginx</a:t>
            </a:r>
            <a:endParaRPr lang="en-IN" dirty="0"/>
          </a:p>
          <a:p>
            <a:r>
              <a:rPr lang="en-IN" dirty="0"/>
              <a:t>$ docker service create --name </a:t>
            </a:r>
            <a:r>
              <a:rPr lang="en-IN" dirty="0" err="1"/>
              <a:t>my_web</a:t>
            </a:r>
            <a:r>
              <a:rPr lang="en-IN" dirty="0"/>
              <a:t> </a:t>
            </a:r>
            <a:r>
              <a:rPr lang="en-IN" dirty="0" err="1"/>
              <a:t>nginx</a:t>
            </a:r>
            <a:endParaRPr lang="en-IN" dirty="0"/>
          </a:p>
          <a:p>
            <a:r>
              <a:rPr lang="en-IN" dirty="0"/>
              <a:t>$ docker service ls</a:t>
            </a:r>
          </a:p>
          <a:p>
            <a:endParaRPr lang="en-IN" dirty="0"/>
          </a:p>
          <a:p>
            <a:r>
              <a:rPr lang="en-IN" dirty="0"/>
              <a:t>$ docker login registry.example.com</a:t>
            </a:r>
          </a:p>
          <a:p>
            <a:r>
              <a:rPr lang="en-IN" dirty="0"/>
              <a:t>$ docker service  create   --</a:t>
            </a:r>
            <a:r>
              <a:rPr lang="en-IN" dirty="0">
                <a:solidFill>
                  <a:srgbClr val="FF0000"/>
                </a:solidFill>
              </a:rPr>
              <a:t>with-registry-auth</a:t>
            </a:r>
            <a:r>
              <a:rPr lang="en-IN" dirty="0"/>
              <a:t>   --name </a:t>
            </a:r>
            <a:r>
              <a:rPr lang="en-IN" dirty="0" err="1"/>
              <a:t>my_service</a:t>
            </a:r>
            <a:r>
              <a:rPr lang="en-IN" dirty="0"/>
              <a:t> registry.example.com/acme/</a:t>
            </a:r>
            <a:r>
              <a:rPr lang="en-IN" dirty="0" err="1"/>
              <a:t>my_image:latest</a:t>
            </a:r>
            <a:endParaRPr lang="en-IN" dirty="0"/>
          </a:p>
          <a:p>
            <a:endParaRPr lang="en-IN" dirty="0"/>
          </a:p>
          <a:p>
            <a:r>
              <a:rPr lang="en-IN" dirty="0"/>
              <a:t>$ docker service update --</a:t>
            </a:r>
            <a:r>
              <a:rPr lang="en-IN" dirty="0">
                <a:solidFill>
                  <a:srgbClr val="FF0000"/>
                </a:solidFill>
              </a:rPr>
              <a:t>publish-add</a:t>
            </a:r>
            <a:r>
              <a:rPr lang="en-IN" dirty="0"/>
              <a:t> 80 </a:t>
            </a:r>
            <a:r>
              <a:rPr lang="en-IN" dirty="0" err="1"/>
              <a:t>my_zekelabs</a:t>
            </a:r>
            <a:r>
              <a:rPr lang="en-IN" dirty="0"/>
              <a:t>      ## Adding a port 80 with the service for outside world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$ docker service create </a:t>
            </a:r>
            <a:r>
              <a:rPr lang="en-IN" dirty="0">
                <a:solidFill>
                  <a:srgbClr val="FF0000"/>
                </a:solidFill>
              </a:rPr>
              <a:t>--name  </a:t>
            </a:r>
            <a:r>
              <a:rPr lang="en-IN" dirty="0" err="1"/>
              <a:t>zekeCalling</a:t>
            </a:r>
            <a:r>
              <a:rPr lang="en-IN" dirty="0"/>
              <a:t>   </a:t>
            </a:r>
            <a:r>
              <a:rPr lang="en-IN" dirty="0">
                <a:solidFill>
                  <a:srgbClr val="FF0000"/>
                </a:solidFill>
              </a:rPr>
              <a:t>--env</a:t>
            </a:r>
            <a:r>
              <a:rPr lang="en-IN" dirty="0"/>
              <a:t> MYVAR=</a:t>
            </a:r>
            <a:r>
              <a:rPr lang="en-IN" dirty="0" err="1"/>
              <a:t>myvalue</a:t>
            </a:r>
            <a:r>
              <a:rPr lang="en-IN" dirty="0"/>
              <a:t>   </a:t>
            </a:r>
            <a:r>
              <a:rPr lang="en-IN" dirty="0">
                <a:solidFill>
                  <a:srgbClr val="FF0000"/>
                </a:solidFill>
              </a:rPr>
              <a:t>--</a:t>
            </a:r>
            <a:r>
              <a:rPr lang="en-IN" dirty="0" err="1">
                <a:solidFill>
                  <a:srgbClr val="FF0000"/>
                </a:solidFill>
              </a:rPr>
              <a:t>workdir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/</a:t>
            </a:r>
            <a:r>
              <a:rPr lang="en-IN" dirty="0" err="1"/>
              <a:t>tmp</a:t>
            </a:r>
            <a:r>
              <a:rPr lang="en-IN" dirty="0"/>
              <a:t>   </a:t>
            </a:r>
            <a:r>
              <a:rPr lang="en-IN" dirty="0">
                <a:solidFill>
                  <a:srgbClr val="FF0000"/>
                </a:solidFill>
              </a:rPr>
              <a:t>--user </a:t>
            </a:r>
            <a:r>
              <a:rPr lang="en-IN" dirty="0" err="1"/>
              <a:t>my_user</a:t>
            </a:r>
            <a:r>
              <a:rPr lang="en-IN" dirty="0"/>
              <a:t>   alpine ping docker.com</a:t>
            </a:r>
          </a:p>
          <a:p>
            <a:endParaRPr lang="en-IN" dirty="0"/>
          </a:p>
          <a:p>
            <a:r>
              <a:rPr lang="en-IN" dirty="0"/>
              <a:t>$ docker service create </a:t>
            </a:r>
            <a:r>
              <a:rPr lang="en-IN" dirty="0">
                <a:solidFill>
                  <a:srgbClr val="FF0000"/>
                </a:solidFill>
              </a:rPr>
              <a:t>--name </a:t>
            </a:r>
            <a:r>
              <a:rPr lang="en-IN" dirty="0" err="1"/>
              <a:t>my_web</a:t>
            </a:r>
            <a:r>
              <a:rPr lang="en-IN" dirty="0"/>
              <a:t> --</a:t>
            </a:r>
            <a:r>
              <a:rPr lang="en-IN" dirty="0">
                <a:solidFill>
                  <a:srgbClr val="FF0000"/>
                </a:solidFill>
              </a:rPr>
              <a:t>replicas</a:t>
            </a:r>
            <a:r>
              <a:rPr lang="en-IN" dirty="0"/>
              <a:t> 3 --</a:t>
            </a:r>
            <a:r>
              <a:rPr lang="en-IN" dirty="0">
                <a:solidFill>
                  <a:srgbClr val="FF0000"/>
                </a:solidFill>
              </a:rPr>
              <a:t>publish</a:t>
            </a:r>
            <a:r>
              <a:rPr lang="en-IN" dirty="0"/>
              <a:t> published=8080, target=80 </a:t>
            </a:r>
            <a:r>
              <a:rPr lang="en-IN" dirty="0" err="1"/>
              <a:t>nginx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69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16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 Compose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147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66"/>
          <p:cNvSpPr txBox="1">
            <a:spLocks noGrp="1"/>
          </p:cNvSpPr>
          <p:nvPr>
            <p:ph type="title"/>
          </p:nvPr>
        </p:nvSpPr>
        <p:spPr>
          <a:xfrm>
            <a:off x="-2025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 compose</a:t>
            </a:r>
            <a:endParaRPr sz="27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8E17CA-68DF-4147-947A-64B51568801D}"/>
              </a:ext>
            </a:extLst>
          </p:cNvPr>
          <p:cNvSpPr/>
          <p:nvPr/>
        </p:nvSpPr>
        <p:spPr>
          <a:xfrm>
            <a:off x="99237" y="730103"/>
            <a:ext cx="8881730" cy="1748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33444C"/>
              </a:solidFill>
              <a:latin typeface="Open Sans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3444C"/>
                </a:solidFill>
                <a:latin typeface="Open Sans"/>
              </a:rPr>
              <a:t>Compose is a tool for defining and running multi-container Docker applications.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3444C"/>
                </a:solidFill>
                <a:latin typeface="Open Sans"/>
              </a:rPr>
              <a:t>With Compose, you use a YAML file to configure your application’s services.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3444C"/>
                </a:solidFill>
                <a:latin typeface="Open Sans"/>
              </a:rPr>
              <a:t>With a single command, create and start all the services from your configuration. 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371</Words>
  <Application>Microsoft Office PowerPoint</Application>
  <PresentationFormat>On-screen Show (16:9)</PresentationFormat>
  <Paragraphs>74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Roboto</vt:lpstr>
      <vt:lpstr>Open Sans</vt:lpstr>
      <vt:lpstr>CollegePresentation</vt:lpstr>
      <vt:lpstr>zekeLabs </vt:lpstr>
      <vt:lpstr>Docker Services</vt:lpstr>
      <vt:lpstr>Docker service </vt:lpstr>
      <vt:lpstr>Docker service </vt:lpstr>
      <vt:lpstr>Steps to create a Docker service </vt:lpstr>
      <vt:lpstr>Docker service Commands </vt:lpstr>
      <vt:lpstr>Docker service Commands </vt:lpstr>
      <vt:lpstr>Docker Compose</vt:lpstr>
      <vt:lpstr>Docker compose </vt:lpstr>
      <vt:lpstr>Docker installation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 </dc:title>
  <cp:lastModifiedBy>Ashish Pandey</cp:lastModifiedBy>
  <cp:revision>123</cp:revision>
  <dcterms:modified xsi:type="dcterms:W3CDTF">2019-01-17T04:21:19Z</dcterms:modified>
</cp:coreProperties>
</file>