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2c84b8216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42c84b821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2f4ad6d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2f4ad6d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2f5a9467a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42f5a9467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3027f8819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43027f881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300f142c4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4300f142c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Custom layout 2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2105247" y="1"/>
            <a:ext cx="7038765" cy="5138761"/>
            <a:chOff x="3388635" y="43347"/>
            <a:chExt cx="5755327" cy="4201767"/>
          </a:xfrm>
        </p:grpSpPr>
        <p:sp>
          <p:nvSpPr>
            <p:cNvPr id="12" name="Google Shape;12;p2"/>
            <p:cNvSpPr/>
            <p:nvPr/>
          </p:nvSpPr>
          <p:spPr>
            <a:xfrm>
              <a:off x="3837146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82680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631191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528214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976725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25228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70762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37146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82680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31191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28214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76725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425228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770762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37146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82680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631191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28214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976725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425228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770762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88635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837146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82680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631191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528214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976725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25228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70762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388635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37146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285658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4169" y="43359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182680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631191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079703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528214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976725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25228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73740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322251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770762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37146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182680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631191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528214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976725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425228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770762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37146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182680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631191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528214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976725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425228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770762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837146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182680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1191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528214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976725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425228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70762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837146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182680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631191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528214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976725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425228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770762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37146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182680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631191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528214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976725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425228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8770762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"/>
          <p:cNvSpPr/>
          <p:nvPr/>
        </p:nvSpPr>
        <p:spPr>
          <a:xfrm>
            <a:off x="3396589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2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2"/>
          <p:cNvSpPr txBox="1"/>
          <p:nvPr>
            <p:ph idx="12" type="sldNum"/>
          </p:nvPr>
        </p:nvSpPr>
        <p:spPr>
          <a:xfrm>
            <a:off x="8472457" y="4706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3" name="Google Shape;193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4" name="Google Shape;194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7" name="Google Shape;197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2" name="Google Shape;202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8" name="Google Shape;208;p1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9" name="Google Shape;209;p1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0" name="Google Shape;210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5" name="Google Shape;21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0" name="Google Shape;220;p1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1" name="Google Shape;221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24" name="Google Shape;224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9" name="Google Shape;229;p20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0" name="Google Shape;230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1" name="Google Shape;231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236" name="Google Shape;23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p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5" name="Google Shape;145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22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0" name="Google Shape;240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Google Shape;150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8" name="Google Shape;158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3" name="Google Shape;163;p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4" name="Google Shape;164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9" name="Google Shape;169;p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0" name="Google Shape;170;p8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1" name="Google Shape;171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6" name="Google Shape;176;p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7" name="Google Shape;17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8" name="Google Shape;178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1" name="Google Shape;181;p10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2" name="Google Shape;182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7" name="Google Shape;187;p1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8" name="Google Shape;188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zekelabs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zekelabs.com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/>
          <p:nvPr>
            <p:ph type="ctrTitle"/>
          </p:nvPr>
        </p:nvSpPr>
        <p:spPr>
          <a:xfrm>
            <a:off x="992425" y="1799775"/>
            <a:ext cx="4743000" cy="173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zekeLabs</a:t>
            </a:r>
            <a:br>
              <a:rPr b="1" i="0" lang="en-IN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4"/>
          <p:cNvSpPr txBox="1"/>
          <p:nvPr>
            <p:ph idx="1" type="subTitle"/>
          </p:nvPr>
        </p:nvSpPr>
        <p:spPr>
          <a:xfrm>
            <a:off x="992425" y="3429000"/>
            <a:ext cx="31368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rPr b="0" i="0" lang="en-I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Learning made Simpler !</a:t>
            </a:r>
            <a:br>
              <a:rPr b="0" i="0" lang="en-I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b="0" i="0" lang="en-I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IN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www.zekeLabs.com</a:t>
            </a:r>
            <a:endParaRPr/>
          </a:p>
        </p:txBody>
      </p:sp>
      <p:pic>
        <p:nvPicPr>
          <p:cNvPr id="249" name="Google Shape;2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773" y="4566350"/>
            <a:ext cx="8856227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000" y="454979"/>
            <a:ext cx="4516225" cy="40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Kubernetes : Deployments</a:t>
            </a:r>
            <a:endParaRPr/>
          </a:p>
        </p:txBody>
      </p:sp>
      <p:sp>
        <p:nvSpPr>
          <p:cNvPr id="260" name="Google Shape;260;p26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750"/>
              </a:spcAft>
              <a:buNone/>
            </a:pPr>
            <a:r>
              <a:rPr lang="en-IN" sz="1200">
                <a:solidFill>
                  <a:srgbClr val="FFFFFF"/>
                </a:solidFill>
              </a:rPr>
              <a:t>info@zekeLabs.com	|	</a:t>
            </a:r>
            <a:r>
              <a:rPr lang="en-IN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IN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BLue Green Deployment</a:t>
            </a:r>
            <a:endParaRPr/>
          </a:p>
        </p:txBody>
      </p:sp>
      <p:pic>
        <p:nvPicPr>
          <p:cNvPr id="266" name="Google Shape;2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00" y="1097150"/>
            <a:ext cx="8826601" cy="3560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Rolling update using RC</a:t>
            </a:r>
            <a:endParaRPr/>
          </a:p>
        </p:txBody>
      </p:sp>
      <p:pic>
        <p:nvPicPr>
          <p:cNvPr id="272" name="Google Shape;2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991600" cy="3764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A Deployment at the start and end of a rolling update</a:t>
            </a:r>
            <a:endParaRPr/>
          </a:p>
        </p:txBody>
      </p:sp>
      <p:sp>
        <p:nvSpPr>
          <p:cNvPr id="278" name="Google Shape;278;p29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79" name="Google Shape;2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8100"/>
            <a:ext cx="9017949" cy="22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b="0" i="0" lang="en-I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Visit : </a:t>
            </a:r>
            <a:r>
              <a:rPr b="0" i="0" lang="en-IN" sz="1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www.zekeLabs.com</a:t>
            </a:r>
            <a:r>
              <a:rPr b="0" i="0" lang="en-I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more details</a:t>
            </a:r>
            <a:endParaRPr/>
          </a:p>
        </p:txBody>
      </p:sp>
      <p:sp>
        <p:nvSpPr>
          <p:cNvPr id="285" name="Google Shape;285;p30"/>
          <p:cNvSpPr txBox="1"/>
          <p:nvPr/>
        </p:nvSpPr>
        <p:spPr>
          <a:xfrm>
            <a:off x="228600" y="300425"/>
            <a:ext cx="8763300" cy="42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know how can we help your organization to Upskill the employees to stay updated in the ever-evolving IT Industry.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in touch: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br>
              <a:rPr b="1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www.zekeLabs.com | +91-8095465880 | info@zekeLabs.com</a:t>
            </a:r>
            <a:endParaRPr/>
          </a:p>
        </p:txBody>
      </p:sp>
      <p:pic>
        <p:nvPicPr>
          <p:cNvPr id="286" name="Google Shape;28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675" y="4043475"/>
            <a:ext cx="8856225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