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0"/>
  </p:notesMasterIdLst>
  <p:sldIdLst>
    <p:sldId id="256" r:id="rId2"/>
    <p:sldId id="257" r:id="rId3"/>
    <p:sldId id="295" r:id="rId4"/>
    <p:sldId id="296" r:id="rId5"/>
    <p:sldId id="297" r:id="rId6"/>
    <p:sldId id="298" r:id="rId7"/>
    <p:sldId id="299" r:id="rId8"/>
    <p:sldId id="294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Roboto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10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e151cacb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g3e151cacb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3019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916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9255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853957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4" name="Google Shape;414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 layout 2"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2105247" y="1"/>
            <a:ext cx="7038765" cy="5138761"/>
            <a:chOff x="3388635" y="43347"/>
            <a:chExt cx="5755327" cy="4201767"/>
          </a:xfrm>
        </p:grpSpPr>
        <p:sp>
          <p:nvSpPr>
            <p:cNvPr id="12" name="Google Shape;12;p2"/>
            <p:cNvSpPr/>
            <p:nvPr/>
          </p:nvSpPr>
          <p:spPr>
            <a:xfrm>
              <a:off x="3837146" y="1754163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285658" y="1754163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734169" y="1754163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182680" y="1754163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631191" y="1754163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079703" y="1754163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528214" y="1754163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976725" y="1754163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425228" y="1754163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873740" y="1754163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22251" y="1754163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770762" y="1754163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837146" y="1326459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285658" y="1326459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734169" y="1326459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182680" y="1326459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631191" y="1326459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079703" y="1326459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528214" y="1326459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976725" y="1326459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425228" y="1326459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73740" y="1326459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22251" y="1326459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770762" y="1326459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837146" y="898755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285658" y="898755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734169" y="898755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182680" y="898755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631191" y="898755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079703" y="898755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28214" y="898755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976725" y="898755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425228" y="898755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873740" y="898755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22251" y="898755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8770762" y="898755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388635" y="471051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837146" y="471051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285658" y="471051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734169" y="471051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182680" y="471051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631191" y="471051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6079703" y="471051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528214" y="471051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6976725" y="471051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425228" y="471051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7873740" y="471051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322251" y="471051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770762" y="471051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3388635" y="43347"/>
              <a:ext cx="373200" cy="373199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837146" y="43347"/>
              <a:ext cx="373200" cy="373199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285658" y="43347"/>
              <a:ext cx="373200" cy="373199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734169" y="43359"/>
              <a:ext cx="373200" cy="373199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5182680" y="43347"/>
              <a:ext cx="373200" cy="373199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5631191" y="43347"/>
              <a:ext cx="373200" cy="373199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6079703" y="43347"/>
              <a:ext cx="373200" cy="373199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528214" y="43347"/>
              <a:ext cx="373200" cy="373199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976725" y="43347"/>
              <a:ext cx="373200" cy="373199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425228" y="43347"/>
              <a:ext cx="373200" cy="373199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873740" y="43347"/>
              <a:ext cx="373200" cy="373199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8322251" y="43347"/>
              <a:ext cx="373200" cy="373199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8770762" y="43347"/>
              <a:ext cx="373200" cy="373199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837146" y="3871914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285658" y="3871914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734169" y="3871914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5182680" y="3871914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5631191" y="3871914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079703" y="3871914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6528214" y="3871914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6976725" y="3871914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425228" y="3871914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7873740" y="3871914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8322251" y="3871914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8770762" y="3871914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837146" y="3444210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285658" y="3444210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4734169" y="3444210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182680" y="3444210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631191" y="3444210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079703" y="3444210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528214" y="3444210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976725" y="3444210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7425228" y="3444210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7873740" y="3444210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8322251" y="3444210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8770762" y="3444210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3837146" y="3016506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4285658" y="3016506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4734169" y="3016506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182680" y="3016506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631191" y="3016506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6079703" y="3016506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6528214" y="3016506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6976725" y="3016506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7425228" y="3016506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7873740" y="3016506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322251" y="3016506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770762" y="3016506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3837146" y="2588802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4285658" y="2588802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4734169" y="2588802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5182680" y="2588802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5631191" y="2588802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6079703" y="2588802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6528214" y="2588802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6976725" y="2588802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7425228" y="2588802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7873740" y="2588802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8322251" y="2588802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8770762" y="2588802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3837146" y="2161098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4285658" y="2161098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4734169" y="2161098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5182680" y="2161098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5631191" y="2161098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6079703" y="2161098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6528214" y="2161098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6976725" y="2161098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7425228" y="2161098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7873740" y="2161098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8322251" y="2161098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8770762" y="2161098"/>
              <a:ext cx="373200" cy="373200"/>
            </a:xfrm>
            <a:prstGeom prst="ellipse">
              <a:avLst/>
            </a:prstGeom>
            <a:solidFill>
              <a:srgbClr val="DEDEDE">
                <a:alpha val="1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" name="Google Shape;134;p2"/>
          <p:cNvSpPr/>
          <p:nvPr/>
        </p:nvSpPr>
        <p:spPr>
          <a:xfrm>
            <a:off x="3396589" y="0"/>
            <a:ext cx="3250800" cy="5143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"/>
          <p:cNvSpPr/>
          <p:nvPr/>
        </p:nvSpPr>
        <p:spPr>
          <a:xfrm>
            <a:off x="0" y="0"/>
            <a:ext cx="34158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"/>
          <p:cNvSpPr/>
          <p:nvPr/>
        </p:nvSpPr>
        <p:spPr>
          <a:xfrm>
            <a:off x="685175" y="1799775"/>
            <a:ext cx="61200" cy="238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"/>
          <p:cNvSpPr txBox="1">
            <a:spLocks noGrp="1"/>
          </p:cNvSpPr>
          <p:nvPr>
            <p:ph type="ctrTitle"/>
          </p:nvPr>
        </p:nvSpPr>
        <p:spPr>
          <a:xfrm>
            <a:off x="992425" y="1799775"/>
            <a:ext cx="3136800" cy="17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8" name="Google Shape;138;p2"/>
          <p:cNvSpPr txBox="1">
            <a:spLocks noGrp="1"/>
          </p:cNvSpPr>
          <p:nvPr>
            <p:ph type="subTitle" idx="1"/>
          </p:nvPr>
        </p:nvSpPr>
        <p:spPr>
          <a:xfrm>
            <a:off x="992425" y="3579375"/>
            <a:ext cx="3136800" cy="6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9" name="Google Shape;139;p2"/>
          <p:cNvSpPr txBox="1">
            <a:spLocks noGrp="1"/>
          </p:cNvSpPr>
          <p:nvPr>
            <p:ph type="sldNum" idx="12"/>
          </p:nvPr>
        </p:nvSpPr>
        <p:spPr>
          <a:xfrm>
            <a:off x="8472457" y="4706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50" b="1" i="0">
                <a:solidFill>
                  <a:srgbClr val="388CA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50" b="1" i="0">
                <a:solidFill>
                  <a:srgbClr val="388CA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67959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3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7058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44" name="Google Shape;144;p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45" name="Google Shape;145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3" name="Google Shape;153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6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6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8" name="Google Shape;158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7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3" name="Google Shape;163;p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4" name="Google Shape;164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8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9" name="Google Shape;169;p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0" name="Google Shape;170;p8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6" name="Google Shape;176;p9"/>
          <p:cNvSpPr txBox="1">
            <a:spLocks noGrp="1"/>
          </p:cNvSpPr>
          <p:nvPr>
            <p:ph type="subTitle" idx="1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7" name="Google Shape;17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8" name="Google Shape;178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"/>
          <p:cNvSpPr txBox="1">
            <a:spLocks noGrp="1"/>
          </p:cNvSpPr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1" name="Google Shape;181;p10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2" name="Google Shape;182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kelabs.co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ctrTitle"/>
          </p:nvPr>
        </p:nvSpPr>
        <p:spPr>
          <a:xfrm>
            <a:off x="992425" y="1799775"/>
            <a:ext cx="4743000" cy="17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zekeLabs</a:t>
            </a:r>
            <a:br>
              <a:rPr lang="en-US" sz="3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36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12"/>
          <p:cNvSpPr txBox="1">
            <a:spLocks noGrp="1"/>
          </p:cNvSpPr>
          <p:nvPr>
            <p:ph type="subTitle" idx="1"/>
          </p:nvPr>
        </p:nvSpPr>
        <p:spPr>
          <a:xfrm>
            <a:off x="992425" y="3429000"/>
            <a:ext cx="3136800" cy="7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Learning made Simpler !</a:t>
            </a:r>
            <a:br>
              <a:rPr lang="en-US"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-US"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www.zekeLabs.com</a:t>
            </a:r>
            <a:endParaRPr sz="1800" b="0" i="0" u="none" strike="noStrike" cap="non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1" name="Google Shape;191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7773" y="4566350"/>
            <a:ext cx="8856227" cy="57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"/>
          <p:cNvSpPr txBox="1">
            <a:spLocks noGrp="1"/>
          </p:cNvSpPr>
          <p:nvPr>
            <p:ph type="ctrTitle"/>
          </p:nvPr>
        </p:nvSpPr>
        <p:spPr>
          <a:xfrm>
            <a:off x="362936" y="1895320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</a:pPr>
            <a:r>
              <a:rPr lang="en-US" sz="48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References</a:t>
            </a:r>
            <a:endParaRPr sz="4800" b="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3785" y="778991"/>
            <a:ext cx="8541982" cy="1754326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spAutoFit/>
          </a:bodyPr>
          <a:lstStyle/>
          <a:p>
            <a:pPr marL="9525"/>
            <a:r>
              <a:rPr lang="en-IN" spc="68" dirty="0">
                <a:solidFill>
                  <a:schemeClr val="tx1"/>
                </a:solidFill>
              </a:rPr>
              <a:t>Official sites:</a:t>
            </a:r>
            <a:br>
              <a:rPr lang="en-IN" spc="68" dirty="0">
                <a:solidFill>
                  <a:schemeClr val="tx1"/>
                </a:solidFill>
              </a:rPr>
            </a:br>
            <a:br>
              <a:rPr lang="en-IN" spc="68" dirty="0">
                <a:solidFill>
                  <a:schemeClr val="tx1"/>
                </a:solidFill>
              </a:rPr>
            </a:br>
            <a:r>
              <a:rPr lang="en-IN" spc="68" dirty="0">
                <a:solidFill>
                  <a:schemeClr val="tx1"/>
                </a:solidFill>
              </a:rPr>
              <a:t>http://docs.docker.com/</a:t>
            </a:r>
            <a:br>
              <a:rPr lang="en-IN" spc="68" dirty="0">
                <a:solidFill>
                  <a:schemeClr val="tx1"/>
                </a:solidFill>
              </a:rPr>
            </a:br>
            <a:r>
              <a:rPr lang="en-IN" spc="68" dirty="0">
                <a:solidFill>
                  <a:schemeClr val="tx1"/>
                </a:solidFill>
              </a:rPr>
              <a:t>https://docs.docker.com/docker-for-windows/</a:t>
            </a:r>
            <a:endParaRPr spc="68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0128" y="594617"/>
            <a:ext cx="8853871" cy="3070071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spAutoFit/>
          </a:bodyPr>
          <a:lstStyle/>
          <a:p>
            <a:pPr marL="9525"/>
            <a:br>
              <a:rPr lang="en-IN" spc="68" dirty="0">
                <a:solidFill>
                  <a:schemeClr val="tx1"/>
                </a:solidFill>
              </a:rPr>
            </a:br>
            <a:r>
              <a:rPr lang="en-IN" spc="68" dirty="0">
                <a:solidFill>
                  <a:schemeClr val="tx1"/>
                </a:solidFill>
              </a:rPr>
              <a:t>Videos/Articles/websites:</a:t>
            </a:r>
            <a:br>
              <a:rPr lang="en-IN" spc="68" dirty="0">
                <a:solidFill>
                  <a:schemeClr val="tx1"/>
                </a:solidFill>
              </a:rPr>
            </a:br>
            <a:br>
              <a:rPr lang="en-IN" spc="68" dirty="0">
                <a:solidFill>
                  <a:schemeClr val="tx1"/>
                </a:solidFill>
              </a:rPr>
            </a:br>
            <a:br>
              <a:rPr lang="en-IN" spc="68" dirty="0">
                <a:solidFill>
                  <a:schemeClr val="tx1"/>
                </a:solidFill>
              </a:rPr>
            </a:br>
            <a:r>
              <a:rPr lang="en-IN" spc="68" dirty="0">
                <a:solidFill>
                  <a:schemeClr val="tx1"/>
                </a:solidFill>
              </a:rPr>
              <a:t>https://containers.training</a:t>
            </a:r>
            <a:br>
              <a:rPr lang="en-IN" spc="68" dirty="0">
                <a:solidFill>
                  <a:schemeClr val="tx1"/>
                </a:solidFill>
              </a:rPr>
            </a:br>
            <a:r>
              <a:rPr lang="en-IN" spc="68" dirty="0">
                <a:solidFill>
                  <a:schemeClr val="tx1"/>
                </a:solidFill>
              </a:rPr>
              <a:t>https://microservices.io</a:t>
            </a:r>
            <a:br>
              <a:rPr lang="en-IN" spc="68" dirty="0">
                <a:solidFill>
                  <a:schemeClr val="tx1"/>
                </a:solidFill>
              </a:rPr>
            </a:br>
            <a:r>
              <a:rPr lang="en-IN" spc="68" dirty="0">
                <a:solidFill>
                  <a:schemeClr val="tx1"/>
                </a:solidFill>
              </a:rPr>
              <a:t>https://dzone.com/microservices-news-tutorials-tools</a:t>
            </a:r>
            <a:endParaRPr spc="68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995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0128" y="-282546"/>
            <a:ext cx="8853871" cy="3947234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spAutoFit/>
          </a:bodyPr>
          <a:lstStyle/>
          <a:p>
            <a:pPr marL="9525"/>
            <a:br>
              <a:rPr lang="en-IN" spc="68" dirty="0">
                <a:solidFill>
                  <a:schemeClr val="tx1"/>
                </a:solidFill>
              </a:rPr>
            </a:br>
            <a:r>
              <a:rPr lang="en-IN" spc="68" dirty="0">
                <a:solidFill>
                  <a:schemeClr val="tx1"/>
                </a:solidFill>
              </a:rPr>
              <a:t>Practice:</a:t>
            </a:r>
            <a:br>
              <a:rPr lang="en-IN" spc="68" dirty="0">
                <a:solidFill>
                  <a:schemeClr val="tx1"/>
                </a:solidFill>
              </a:rPr>
            </a:br>
            <a:br>
              <a:rPr lang="en-IN" spc="68" dirty="0">
                <a:solidFill>
                  <a:schemeClr val="tx1"/>
                </a:solidFill>
              </a:rPr>
            </a:br>
            <a:br>
              <a:rPr lang="en-IN" spc="68" dirty="0">
                <a:solidFill>
                  <a:schemeClr val="tx1"/>
                </a:solidFill>
              </a:rPr>
            </a:br>
            <a:r>
              <a:rPr lang="en-IN" spc="68" dirty="0">
                <a:solidFill>
                  <a:schemeClr val="tx1"/>
                </a:solidFill>
              </a:rPr>
              <a:t>http://labs.play-with-docker.com</a:t>
            </a:r>
            <a:br>
              <a:rPr lang="en-IN" spc="68" dirty="0">
                <a:solidFill>
                  <a:schemeClr val="tx1"/>
                </a:solidFill>
              </a:rPr>
            </a:br>
            <a:r>
              <a:rPr lang="en-IN" spc="68" dirty="0">
                <a:solidFill>
                  <a:schemeClr val="tx1"/>
                </a:solidFill>
              </a:rPr>
              <a:t>https://labs.play-with-k8s.com</a:t>
            </a:r>
            <a:br>
              <a:rPr lang="en-IN" spc="68" dirty="0">
                <a:solidFill>
                  <a:schemeClr val="tx1"/>
                </a:solidFill>
              </a:rPr>
            </a:br>
            <a:r>
              <a:rPr lang="en-IN" spc="68" dirty="0">
                <a:solidFill>
                  <a:schemeClr val="tx1"/>
                </a:solidFill>
              </a:rPr>
              <a:t>http://training.play-with-docker.com/alacart/</a:t>
            </a:r>
            <a:br>
              <a:rPr lang="en-IN" spc="68" dirty="0">
                <a:solidFill>
                  <a:schemeClr val="tx1"/>
                </a:solidFill>
              </a:rPr>
            </a:br>
            <a:r>
              <a:rPr lang="en-IN" spc="68" dirty="0">
                <a:solidFill>
                  <a:schemeClr val="tx1"/>
                </a:solidFill>
              </a:rPr>
              <a:t>https://github.com/dockersamples/</a:t>
            </a:r>
            <a:br>
              <a:rPr lang="en-IN" spc="68" dirty="0">
                <a:solidFill>
                  <a:schemeClr val="tx1"/>
                </a:solidFill>
              </a:rPr>
            </a:br>
            <a:endParaRPr spc="68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856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" y="589324"/>
            <a:ext cx="9143999" cy="3947234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spAutoFit/>
          </a:bodyPr>
          <a:lstStyle/>
          <a:p>
            <a:pPr marL="9525"/>
            <a:br>
              <a:rPr lang="en-IN" spc="68" dirty="0">
                <a:solidFill>
                  <a:schemeClr val="tx1"/>
                </a:solidFill>
              </a:rPr>
            </a:br>
            <a:r>
              <a:rPr lang="en-IN" spc="68" dirty="0">
                <a:solidFill>
                  <a:schemeClr val="tx1"/>
                </a:solidFill>
              </a:rPr>
              <a:t>Cloud:</a:t>
            </a:r>
            <a:br>
              <a:rPr lang="en-IN" spc="68" dirty="0">
                <a:solidFill>
                  <a:schemeClr val="tx1"/>
                </a:solidFill>
              </a:rPr>
            </a:br>
            <a:br>
              <a:rPr lang="en-IN" spc="68" dirty="0">
                <a:solidFill>
                  <a:schemeClr val="tx1"/>
                </a:solidFill>
              </a:rPr>
            </a:br>
            <a:r>
              <a:rPr lang="en-IN" spc="68" dirty="0">
                <a:solidFill>
                  <a:schemeClr val="tx1"/>
                </a:solidFill>
              </a:rPr>
              <a:t>https://aws.amazon.com/docker/</a:t>
            </a:r>
            <a:br>
              <a:rPr lang="en-IN" spc="68" dirty="0">
                <a:solidFill>
                  <a:schemeClr val="tx1"/>
                </a:solidFill>
              </a:rPr>
            </a:br>
            <a:r>
              <a:rPr lang="en-IN" spc="68" dirty="0">
                <a:solidFill>
                  <a:schemeClr val="tx1"/>
                </a:solidFill>
              </a:rPr>
              <a:t>https://azure.microsoft.com/en-us/services/kubernetes-service/</a:t>
            </a:r>
            <a:br>
              <a:rPr lang="en-IN" spc="68" dirty="0">
                <a:solidFill>
                  <a:schemeClr val="tx1"/>
                </a:solidFill>
              </a:rPr>
            </a:br>
            <a:r>
              <a:rPr lang="en-IN" spc="68" dirty="0">
                <a:solidFill>
                  <a:schemeClr val="tx1"/>
                </a:solidFill>
              </a:rPr>
              <a:t>https://www.docker.com/docker-azure</a:t>
            </a:r>
            <a:br>
              <a:rPr lang="en-IN" spc="68" dirty="0">
                <a:solidFill>
                  <a:schemeClr val="tx1"/>
                </a:solidFill>
              </a:rPr>
            </a:br>
            <a:br>
              <a:rPr lang="en-IN" spc="68" dirty="0">
                <a:solidFill>
                  <a:schemeClr val="tx1"/>
                </a:solidFill>
              </a:rPr>
            </a:br>
            <a:endParaRPr spc="68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682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" y="150742"/>
            <a:ext cx="9143999" cy="4385816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spAutoFit/>
          </a:bodyPr>
          <a:lstStyle/>
          <a:p>
            <a:pPr marL="9525"/>
            <a:br>
              <a:rPr lang="en-IN" spc="68" dirty="0">
                <a:solidFill>
                  <a:schemeClr val="tx1"/>
                </a:solidFill>
              </a:rPr>
            </a:br>
            <a:r>
              <a:rPr lang="en-IN" spc="68" dirty="0">
                <a:solidFill>
                  <a:schemeClr val="tx1"/>
                </a:solidFill>
              </a:rPr>
              <a:t>zekeLabs:</a:t>
            </a:r>
            <a:br>
              <a:rPr lang="en-IN" spc="68" dirty="0">
                <a:solidFill>
                  <a:schemeClr val="tx1"/>
                </a:solidFill>
              </a:rPr>
            </a:br>
            <a:br>
              <a:rPr lang="en-IN" spc="68" dirty="0">
                <a:solidFill>
                  <a:schemeClr val="tx1"/>
                </a:solidFill>
              </a:rPr>
            </a:br>
            <a:r>
              <a:rPr lang="en-IN" spc="68" dirty="0">
                <a:solidFill>
                  <a:schemeClr val="tx1"/>
                </a:solidFill>
              </a:rPr>
              <a:t>www.edyoda.com</a:t>
            </a:r>
            <a:br>
              <a:rPr lang="en-IN" spc="68" dirty="0">
                <a:solidFill>
                  <a:schemeClr val="tx1"/>
                </a:solidFill>
              </a:rPr>
            </a:br>
            <a:r>
              <a:rPr lang="en-IN" spc="68" dirty="0">
                <a:solidFill>
                  <a:schemeClr val="tx1"/>
                </a:solidFill>
              </a:rPr>
              <a:t>slideshare.net/</a:t>
            </a:r>
            <a:r>
              <a:rPr lang="en-IN" spc="68" dirty="0" err="1">
                <a:solidFill>
                  <a:schemeClr val="tx1"/>
                </a:solidFill>
              </a:rPr>
              <a:t>zekelabs</a:t>
            </a:r>
            <a:br>
              <a:rPr lang="en-IN" spc="68" dirty="0">
                <a:solidFill>
                  <a:schemeClr val="tx1"/>
                </a:solidFill>
              </a:rPr>
            </a:br>
            <a:r>
              <a:rPr lang="en-IN" spc="68" dirty="0">
                <a:solidFill>
                  <a:schemeClr val="tx1"/>
                </a:solidFill>
              </a:rPr>
              <a:t>github.com/</a:t>
            </a:r>
            <a:r>
              <a:rPr lang="en-IN" spc="68" dirty="0" err="1">
                <a:solidFill>
                  <a:schemeClr val="tx1"/>
                </a:solidFill>
              </a:rPr>
              <a:t>zekelabs</a:t>
            </a:r>
            <a:r>
              <a:rPr lang="en-IN" spc="68" dirty="0">
                <a:solidFill>
                  <a:schemeClr val="tx1"/>
                </a:solidFill>
              </a:rPr>
              <a:t>/</a:t>
            </a:r>
            <a:r>
              <a:rPr lang="en-IN" spc="68" dirty="0" err="1">
                <a:solidFill>
                  <a:schemeClr val="tx1"/>
                </a:solidFill>
              </a:rPr>
              <a:t>devops</a:t>
            </a:r>
            <a:br>
              <a:rPr lang="en-IN" spc="68" dirty="0">
                <a:solidFill>
                  <a:schemeClr val="tx1"/>
                </a:solidFill>
              </a:rPr>
            </a:br>
            <a:r>
              <a:rPr lang="en-IN" spc="68" dirty="0">
                <a:solidFill>
                  <a:schemeClr val="tx1"/>
                </a:solidFill>
              </a:rPr>
              <a:t>github.com/</a:t>
            </a:r>
            <a:r>
              <a:rPr lang="en-IN" spc="68" dirty="0" err="1">
                <a:solidFill>
                  <a:schemeClr val="tx1"/>
                </a:solidFill>
              </a:rPr>
              <a:t>ashishrpandey</a:t>
            </a:r>
            <a:br>
              <a:rPr lang="en-IN" spc="68" dirty="0">
                <a:solidFill>
                  <a:schemeClr val="tx1"/>
                </a:solidFill>
              </a:rPr>
            </a:br>
            <a:br>
              <a:rPr lang="en-IN" spc="68" dirty="0">
                <a:solidFill>
                  <a:schemeClr val="tx1"/>
                </a:solidFill>
              </a:rPr>
            </a:br>
            <a:br>
              <a:rPr lang="en-IN" spc="68" dirty="0">
                <a:solidFill>
                  <a:schemeClr val="tx1"/>
                </a:solidFill>
              </a:rPr>
            </a:br>
            <a:endParaRPr spc="68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671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Visit : </a:t>
            </a:r>
            <a:r>
              <a:rPr lang="en-US" sz="1200" b="0" i="0" u="sng" strike="noStrike" cap="non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www.zekeLabs.com</a:t>
            </a:r>
            <a:r>
              <a:rPr lang="en-US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for more details</a:t>
            </a:r>
            <a:endParaRPr sz="12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7" name="Google Shape;417;p50"/>
          <p:cNvSpPr txBox="1"/>
          <p:nvPr/>
        </p:nvSpPr>
        <p:spPr>
          <a:xfrm>
            <a:off x="228600" y="300425"/>
            <a:ext cx="8763300" cy="42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us know how can we help your organization to Upskill the employees to stay updated in the ever-evolving IT Industry.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 in touch: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b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www.zekeLabs.com | +91-8095465880 | info@zekeLabs.com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8" name="Google Shape;418;p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5675" y="4043475"/>
            <a:ext cx="8856227" cy="57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llegePresentation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Words>47</Words>
  <Application>Microsoft Office PowerPoint</Application>
  <PresentationFormat>On-screen Show (16:9)</PresentationFormat>
  <Paragraphs>17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Arial</vt:lpstr>
      <vt:lpstr>Roboto</vt:lpstr>
      <vt:lpstr>CollegePresentation</vt:lpstr>
      <vt:lpstr>zekeLabs </vt:lpstr>
      <vt:lpstr>References</vt:lpstr>
      <vt:lpstr>Official sites:  http://docs.docker.com/ https://docs.docker.com/docker-for-windows/</vt:lpstr>
      <vt:lpstr> Videos/Articles/websites:   https://containers.training https://microservices.io https://dzone.com/microservices-news-tutorials-tools</vt:lpstr>
      <vt:lpstr> Practice:   http://labs.play-with-docker.com https://labs.play-with-k8s.com http://training.play-with-docker.com/alacart/ https://github.com/dockersamples/ </vt:lpstr>
      <vt:lpstr> Cloud:  https://aws.amazon.com/docker/ https://azure.microsoft.com/en-us/services/kubernetes-service/ https://www.docker.com/docker-azure  </vt:lpstr>
      <vt:lpstr> zekeLabs:  www.edyoda.com slideshare.net/zekelabs github.com/zekelabs/devops github.com/ashishrpandey 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zekeLabs </dc:title>
  <cp:lastModifiedBy>Ashish Pandey</cp:lastModifiedBy>
  <cp:revision>10</cp:revision>
  <dcterms:modified xsi:type="dcterms:W3CDTF">2018-07-26T08:25:46Z</dcterms:modified>
</cp:coreProperties>
</file>