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5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49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9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9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1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82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31CEB-DE3F-44EF-BF3D-27F766A7CB7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7E5F-4F0D-4A48-A6CD-77A959FEA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788" y="412442"/>
            <a:ext cx="9144000" cy="64919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KULTUREHIRE</a:t>
            </a:r>
            <a:r>
              <a:rPr lang="en-US" sz="44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 INTERNSHIP</a:t>
            </a:r>
            <a:endParaRPr lang="en-IN" sz="4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7432" y="1189670"/>
            <a:ext cx="907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anose="020B0502040204020203" pitchFamily="34" charset="0"/>
              </a:rPr>
              <a:t>Career Aspiration Analytics - DA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9333" y="1964032"/>
            <a:ext cx="7520611" cy="4005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927432" y="2027887"/>
            <a:ext cx="7520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hnschrift" panose="020B0502040204020203" pitchFamily="34" charset="0"/>
              </a:rPr>
              <a:t>UNDERSTANDING THE CAREER ASPIRATIONS OF GENZ</a:t>
            </a:r>
            <a:endParaRPr lang="en-IN" sz="4000" dirty="0" smtClean="0">
              <a:latin typeface="Bahnschrift" panose="020B0502040204020203" pitchFamily="34" charset="0"/>
            </a:endParaRPr>
          </a:p>
          <a:p>
            <a:endParaRPr lang="en-IN" sz="4000" dirty="0"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561" y="4350650"/>
            <a:ext cx="6802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ll MT" panose="020205030603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PRAKUL H N</a:t>
            </a:r>
          </a:p>
          <a:p>
            <a:r>
              <a:rPr lang="en-US" sz="2400" dirty="0" smtClean="0">
                <a:latin typeface="Bell MT" panose="020205030603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DATA ANALYTICS INTERN</a:t>
            </a:r>
          </a:p>
          <a:p>
            <a:r>
              <a:rPr lang="en-US" sz="2400" dirty="0" smtClean="0">
                <a:latin typeface="Bell MT" panose="020205030603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KULTUREHIRE</a:t>
            </a:r>
            <a:endParaRPr lang="en-IN" sz="2400" dirty="0">
              <a:latin typeface="Bell MT" panose="020205030603050203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60" y="3840252"/>
            <a:ext cx="2263469" cy="17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2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8" y="613955"/>
            <a:ext cx="7132320" cy="5577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80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1219" y="1676650"/>
            <a:ext cx="7520611" cy="4005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873830" y="2664823"/>
            <a:ext cx="64269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hnschrift" panose="020B0502040204020203" pitchFamily="34" charset="0"/>
              </a:rPr>
              <a:t>STAGE IV:</a:t>
            </a:r>
          </a:p>
          <a:p>
            <a:r>
              <a:rPr lang="en-US" sz="4400" dirty="0" smtClean="0">
                <a:latin typeface="Bahnschrift" panose="020B0502040204020203" pitchFamily="34" charset="0"/>
              </a:rPr>
              <a:t>DATA ANALYSIS IN SQL</a:t>
            </a:r>
            <a:endParaRPr lang="en-IN" sz="4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7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6650" y="235132"/>
            <a:ext cx="94575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Queries Solved:</a:t>
            </a:r>
          </a:p>
          <a:p>
            <a:endParaRPr lang="en-US" dirty="0" smtClean="0"/>
          </a:p>
          <a:p>
            <a:r>
              <a:rPr lang="en-US" dirty="0" smtClean="0"/>
              <a:t>1. What is the gender distribution of respondents from India?</a:t>
            </a:r>
          </a:p>
          <a:p>
            <a:r>
              <a:rPr lang="en-US" dirty="0" smtClean="0"/>
              <a:t>2. What percentage of respondents from India are interested in education abroad and sponsorship?</a:t>
            </a:r>
          </a:p>
          <a:p>
            <a:r>
              <a:rPr lang="en-US" dirty="0" smtClean="0"/>
              <a:t>3. What are the 6 top influences on career aspirations for respondents in India?</a:t>
            </a:r>
          </a:p>
          <a:p>
            <a:r>
              <a:rPr lang="en-US" dirty="0" smtClean="0"/>
              <a:t>4. How do career aspiration influences vary by gender in India?</a:t>
            </a:r>
          </a:p>
          <a:p>
            <a:r>
              <a:rPr lang="en-US" dirty="0" smtClean="0"/>
              <a:t>5. What percentage of respondents are willing to work for a company for at least 3 years?</a:t>
            </a:r>
          </a:p>
          <a:p>
            <a:r>
              <a:rPr lang="en-US" dirty="0" smtClean="0"/>
              <a:t>6. How many respondents prefer to work for socially impactful companies?</a:t>
            </a:r>
          </a:p>
          <a:p>
            <a:r>
              <a:rPr lang="en-US" dirty="0" smtClean="0"/>
              <a:t>7. How does the preference for socially impactful companies vary by gender?</a:t>
            </a:r>
          </a:p>
          <a:p>
            <a:r>
              <a:rPr lang="en-US" dirty="0" smtClean="0"/>
              <a:t>8. What is the distribution of minimum expected salary in the first three years among respondents?</a:t>
            </a:r>
          </a:p>
          <a:p>
            <a:r>
              <a:rPr lang="en-US" dirty="0" smtClean="0"/>
              <a:t>9. What is the expected minimum monthly salary in hand?</a:t>
            </a:r>
          </a:p>
          <a:p>
            <a:r>
              <a:rPr lang="en-US" dirty="0" smtClean="0"/>
              <a:t>10. What percentage of respondents prefer remote working?</a:t>
            </a:r>
          </a:p>
          <a:p>
            <a:r>
              <a:rPr lang="en-US" dirty="0" smtClean="0"/>
              <a:t>11. What is the preferred number of daily work hours?</a:t>
            </a:r>
          </a:p>
          <a:p>
            <a:r>
              <a:rPr lang="en-US" dirty="0" smtClean="0"/>
              <a:t>12. What are the common work frustrations among respondents?</a:t>
            </a:r>
          </a:p>
          <a:p>
            <a:r>
              <a:rPr lang="en-US" dirty="0" smtClean="0"/>
              <a:t>13. How does the need for work-life balance interventions vary by gender?</a:t>
            </a:r>
          </a:p>
          <a:p>
            <a:r>
              <a:rPr lang="en-US" dirty="0" smtClean="0"/>
              <a:t>14. How many respondents are willing to work under an abusive manager?</a:t>
            </a:r>
          </a:p>
          <a:p>
            <a:r>
              <a:rPr lang="en-US" dirty="0" smtClean="0"/>
              <a:t>15. What is the distribution of minimum expected salary after five years?</a:t>
            </a:r>
          </a:p>
          <a:p>
            <a:r>
              <a:rPr lang="en-US" dirty="0" smtClean="0"/>
              <a:t>16. What are the remote working preferences by gender?</a:t>
            </a:r>
          </a:p>
          <a:p>
            <a:r>
              <a:rPr lang="en-US" dirty="0" smtClean="0"/>
              <a:t>17. What are the top work frustrations for each gender?</a:t>
            </a:r>
          </a:p>
          <a:p>
            <a:r>
              <a:rPr lang="en-US" dirty="0" smtClean="0"/>
              <a:t>18. What factors boost work happiness and productivity for respondents?</a:t>
            </a:r>
          </a:p>
          <a:p>
            <a:r>
              <a:rPr lang="en-US" dirty="0" smtClean="0"/>
              <a:t>19. What percentage of respondents need sponsorship for education abroad?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52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" y="344334"/>
            <a:ext cx="10258698" cy="5756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906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0" y="425224"/>
            <a:ext cx="10340219" cy="5962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345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3" y="403435"/>
            <a:ext cx="10550844" cy="5945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3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3" y="328370"/>
            <a:ext cx="10561453" cy="5706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756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0" y="376798"/>
            <a:ext cx="10391780" cy="5723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37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8" y="814708"/>
            <a:ext cx="10174475" cy="1405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10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8721" y="932067"/>
            <a:ext cx="10489474" cy="4005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19793" y="1860022"/>
            <a:ext cx="9953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hnschrift" panose="020B0502040204020203" pitchFamily="34" charset="0"/>
              </a:rPr>
              <a:t>STAGE V:</a:t>
            </a:r>
          </a:p>
          <a:p>
            <a:r>
              <a:rPr lang="en-US" sz="4000" dirty="0" smtClean="0">
                <a:latin typeface="Bahnschrift" panose="020B0502040204020203" pitchFamily="34" charset="0"/>
              </a:rPr>
              <a:t>MANAGER ASPIRATIONS DASHBOARD (POWER BI)</a:t>
            </a:r>
            <a:endParaRPr lang="en-IN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1402" y="932067"/>
            <a:ext cx="7520611" cy="4005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71569" y="2211639"/>
            <a:ext cx="54602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hnschrift" panose="020B0502040204020203" pitchFamily="34" charset="0"/>
              </a:rPr>
              <a:t>STAGE I:</a:t>
            </a:r>
          </a:p>
          <a:p>
            <a:r>
              <a:rPr lang="en-US" sz="4400" dirty="0" smtClean="0">
                <a:latin typeface="Bahnschrift" panose="020B0502040204020203" pitchFamily="34" charset="0"/>
              </a:rPr>
              <a:t>EXCEL DASHBOARD</a:t>
            </a:r>
            <a:endParaRPr lang="en-IN" sz="4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6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304347"/>
            <a:ext cx="11051177" cy="61748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777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2681" y="932067"/>
            <a:ext cx="10459753" cy="4005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267096" y="1721143"/>
            <a:ext cx="9431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hnschrift" panose="020B0502040204020203" pitchFamily="34" charset="0"/>
              </a:rPr>
              <a:t>STAGE VI:</a:t>
            </a:r>
          </a:p>
          <a:p>
            <a:r>
              <a:rPr lang="en-US" sz="4400" dirty="0" smtClean="0">
                <a:latin typeface="Bahnschrift" panose="020B0502040204020203" pitchFamily="34" charset="0"/>
              </a:rPr>
              <a:t>MISSION ASPIRATIONS DASHBOARD (POWER BI)</a:t>
            </a:r>
            <a:endParaRPr lang="en-IN" sz="4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4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65" y="477701"/>
            <a:ext cx="10888455" cy="5949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696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73" y="1404655"/>
            <a:ext cx="7544853" cy="4048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422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2" y="444137"/>
            <a:ext cx="11207932" cy="5917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167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5109" y="1350077"/>
            <a:ext cx="8490857" cy="4005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481943" y="2338252"/>
            <a:ext cx="6374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hnschrift" panose="020B0502040204020203" pitchFamily="34" charset="0"/>
              </a:rPr>
              <a:t>STAGE II:</a:t>
            </a:r>
          </a:p>
          <a:p>
            <a:r>
              <a:rPr lang="en-US" sz="4400" dirty="0" smtClean="0">
                <a:latin typeface="Bahnschrift" panose="020B0502040204020203" pitchFamily="34" charset="0"/>
              </a:rPr>
              <a:t>PROBLEM STATEMENT</a:t>
            </a:r>
            <a:endParaRPr lang="en-IN" sz="4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9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326572"/>
            <a:ext cx="10293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u="sng" dirty="0">
                <a:latin typeface="Bahnschrift" panose="020B0502040204020203" pitchFamily="34" charset="0"/>
              </a:rPr>
              <a:t>Understanding Career Aspirations of Gen Z using the 5W1H </a:t>
            </a:r>
            <a:r>
              <a:rPr lang="en-IN" sz="2200" b="1" u="sng" dirty="0" smtClean="0">
                <a:latin typeface="Bahnschrift" panose="020B0502040204020203" pitchFamily="34" charset="0"/>
              </a:rPr>
              <a:t>Framework</a:t>
            </a:r>
            <a:endParaRPr lang="en-IN" sz="2200" b="1" u="sng" dirty="0">
              <a:latin typeface="Bahnschrift" panose="020B0502040204020203" pitchFamily="34" charset="0"/>
            </a:endParaRPr>
          </a:p>
          <a:p>
            <a:endParaRPr lang="en-IN" sz="2200" b="1" u="sng" dirty="0"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34458"/>
            <a:ext cx="8177349" cy="5124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841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8" y="429625"/>
            <a:ext cx="8299429" cy="2182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8" y="2612571"/>
            <a:ext cx="8299429" cy="394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045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40" y="679921"/>
            <a:ext cx="8540406" cy="5067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447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10" y="702064"/>
            <a:ext cx="9189870" cy="3673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568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168" y="1506832"/>
            <a:ext cx="7520611" cy="4005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31420" y="2474259"/>
            <a:ext cx="56881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hnschrift" panose="020B0502040204020203" pitchFamily="34" charset="0"/>
              </a:rPr>
              <a:t>STAGE III:</a:t>
            </a:r>
          </a:p>
          <a:p>
            <a:r>
              <a:rPr lang="en-US" sz="4400" dirty="0" smtClean="0">
                <a:latin typeface="Bahnschrift" panose="020B0502040204020203" pitchFamily="34" charset="0"/>
              </a:rPr>
              <a:t>DATA COLLECTION</a:t>
            </a:r>
            <a:endParaRPr lang="en-IN" sz="4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8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330</Words>
  <Application>Microsoft Office PowerPoint</Application>
  <PresentationFormat>Widescreen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Arial</vt:lpstr>
      <vt:lpstr>Bahnschrift</vt:lpstr>
      <vt:lpstr>Bell MT</vt:lpstr>
      <vt:lpstr>Calibri</vt:lpstr>
      <vt:lpstr>Calibri Light</vt:lpstr>
      <vt:lpstr>Office Theme</vt:lpstr>
      <vt:lpstr>KULTUREHIRE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KULTUREHIRE INTERNSHIP</dc:title>
  <dc:creator>Microsoft account</dc:creator>
  <cp:lastModifiedBy>Microsoft account</cp:lastModifiedBy>
  <cp:revision>16</cp:revision>
  <dcterms:created xsi:type="dcterms:W3CDTF">2025-01-28T08:59:39Z</dcterms:created>
  <dcterms:modified xsi:type="dcterms:W3CDTF">2025-01-28T10:27:28Z</dcterms:modified>
</cp:coreProperties>
</file>