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  <p:sldMasterId id="2147484120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D2146-B62B-4F61-8C18-C1CC62EEF34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CDB18-CC8A-425F-945E-2DC869CC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C05A-9BCD-4559-9E5F-B3ECD3372C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8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8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4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3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710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148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6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1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DF46-2245-4D52-9917-1DD2564EB96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513E86-271A-4FB1-8862-3219E9A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ke.in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0"/>
            <a:ext cx="7391400" cy="1066800"/>
          </a:xfrm>
        </p:spPr>
        <p:txBody>
          <a:bodyPr>
            <a:normAutofit/>
          </a:bodyPr>
          <a:lstStyle/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Shishu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Shikshana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Sangha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(R)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GSSS INSTITUTE OF ENGINEERING &amp; TECHNOLOGY FOR WOMEN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600200"/>
            <a:ext cx="83820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SEMINAR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UNDERSTANDING CHAT MESSAGES FOR STICKER RECOMMENDATION IN HIKE MESSENGER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Prakruthi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S   				4GW16CS415</a:t>
            </a:r>
          </a:p>
          <a:p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Smt. ASHARANI 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Dept. of CSE GSSSIETW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E:\Shiva\VTU-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01" y="142876"/>
            <a:ext cx="12929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Shiva\College logo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304800"/>
            <a:ext cx="113200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8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PREDICTION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refers to same type of message with different spells will be clustered in a group(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Good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Clustering Prediction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in two ways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Quantized Message Prediction Model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Hybrid Message Prediction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2" y="756679"/>
            <a:ext cx="10515600" cy="52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Quantized Message Prediction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both weight &amp; activation from 32 bit float number to 8 bit integer and few 32 bit bias integer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6" y="486222"/>
            <a:ext cx="10515600" cy="4351338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5" y="1225105"/>
            <a:ext cx="10205589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4" y="421828"/>
            <a:ext cx="10515600" cy="5386544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Model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 reply( G=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g|prev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 Model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&lt; Phrase, Message Cluster&gt; pairs as &lt; Key, Value&gt;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Combiner Model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message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Phybrid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g|typed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Preply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(G=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g|prev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+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(G=g/typed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RESULTS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Hike stands different compared to other texting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 to suggest the stickers for the user will be more appropriate compared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4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conclusion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Hike is more Expressive in terms of stickers when compared with competitive chat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Hike supports lower and higher end mobiles which makes it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Abundant stickers are available which makes hike more expressive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is an unique option which is not available in most of the other messaging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7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REFERENCES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9431866" cy="47990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2018</a:t>
            </a:r>
            <a:r>
              <a:rPr lang="en-US" sz="2400" dirty="0"/>
              <a:t>. Multimodal emoji prediction. </a:t>
            </a:r>
            <a:r>
              <a:rPr lang="en-US" sz="2400" dirty="0" err="1"/>
              <a:t>arXiv</a:t>
            </a:r>
            <a:r>
              <a:rPr lang="en-US" sz="2400" dirty="0"/>
              <a:t> preprint arXiv:1803.02392 (2018).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 smtClean="0"/>
              <a:t>arXiv</a:t>
            </a:r>
            <a:r>
              <a:rPr lang="en-US" sz="2400" dirty="0" smtClean="0"/>
              <a:t> preprint arXiv:1810.04805 (2018).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use</a:t>
            </a:r>
            <a:r>
              <a:rPr lang="en-US" sz="2400" dirty="0"/>
              <a:t>: Study on a twitter based corpus. In Proceedings of the 8th </a:t>
            </a:r>
            <a:r>
              <a:rPr lang="en-US" sz="2400" dirty="0" smtClean="0"/>
              <a:t>Workshop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Computational Approaches to Subjectivity, Sentiment and Social Media Analysis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www.google.com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www.hike.in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www.Wikipedia.com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4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12" y="3628377"/>
            <a:ext cx="5254580" cy="2723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68716"/>
            <a:ext cx="80699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Hike Messaging app is the cross platform instant messaging app for communication on the internet. It was launched in December 2012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first instant messaging app made in India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 send  each other Graphical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stickers,emocations,audio,video,files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Introduction</a:t>
            </a:r>
            <a:endParaRPr lang="en-US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ABSTRACT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00" y="20318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Stickers are popularly used  in messaging app such as hike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express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uanced range of thoughts and convey exaggerated emotions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right sticker at the right time in a chat from a large and ever expanding pool of stickers.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describe a system for recommending stickers based on what user is typing.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Emoji’s are used before to express emotions, stickers would be an graphical alternative for text message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4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Literature survey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506828"/>
            <a:ext cx="11320530" cy="508715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Hike was Launched on Dec 2012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Attained 15 Billion users in 2014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next few months it launched free text messaging across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its first acquisition in 2015, buying free voice calling company Zip Phones which allowed it to launch free app based calling services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TinyMogul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Hopper under its own brand name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 it launched “Great Indian Sticker Challenge” to invite designers to design new stickers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October 2015 it reached 20 Million users with 20 billion messages shared each month </a:t>
            </a:r>
          </a:p>
        </p:txBody>
      </p:sp>
    </p:spTree>
    <p:extLst>
      <p:ext uri="{BB962C8B-B14F-4D97-AF65-F5344CB8AC3E}">
        <p14:creationId xmlns:p14="http://schemas.microsoft.com/office/powerpoint/2010/main" val="10777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January 2016 it crossed 100 Million users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2016 it launched the feature of stories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June 2017, Hike launched Hike 5.0 along with Hike Wallet, first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messaging app to launch this feature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in 2017, Hike announced its acquisition hardware startup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January 2018, launched Total, Built by hike.it allowed users to access services on their mobile even in the offline mode.</a:t>
            </a:r>
          </a:p>
        </p:txBody>
      </p:sp>
    </p:spTree>
    <p:extLst>
      <p:ext uri="{BB962C8B-B14F-4D97-AF65-F5344CB8AC3E}">
        <p14:creationId xmlns:p14="http://schemas.microsoft.com/office/powerpoint/2010/main" val="38885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8946"/>
          </a:xfrm>
        </p:spPr>
        <p:txBody>
          <a:bodyPr/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Methodology 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Major Steps involved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Predict the message based on chat context &amp; user typed input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Recommend stickers by mapping the predicted message to stickers that can substitute it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application of type ahead sticker recommendation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chat messages with same meaning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hybrid message prediction model, runs on low latency on low end phones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6" y="772733"/>
            <a:ext cx="6297768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591" y="190007"/>
                <a:ext cx="10515600" cy="594033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CHAT MESSAGE CLUSTERING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to encoder is a message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consisting of a sequence of n words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is a continuous Vector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Rdxi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 of Words(BOW) is used to compare words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Effectively captures its semantics &amp; represents it as a fixed length vector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591" y="190007"/>
                <a:ext cx="10515600" cy="5940335"/>
              </a:xfrm>
              <a:blipFill rotWithShape="0">
                <a:blip r:embed="rId2"/>
                <a:stretch>
                  <a:fillRect l="-870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18942"/>
            <a:ext cx="10915918" cy="6387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 ARCITECTURE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Through Chat(STC)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Response Chat(IRC)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Through Chat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can be guessed using a triplet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(Mi-1(Previous Message),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 Message), Mi+1(Next Message))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55" y="1244818"/>
            <a:ext cx="4868214" cy="23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47394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RESPONSE CHAT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Mi+1) extracted from a conversation between two users.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ei+1 represents the encoding of message in same space.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ei+1 in the same space memory space can be saved.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saving is a key factor to run hike in lower end mobile.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1642</TotalTime>
  <Words>757</Words>
  <Application>Microsoft Office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Stencil</vt:lpstr>
      <vt:lpstr>Times New Roman</vt:lpstr>
      <vt:lpstr>Trebuchet MS</vt:lpstr>
      <vt:lpstr>Wingdings</vt:lpstr>
      <vt:lpstr>Wingdings 3</vt:lpstr>
      <vt:lpstr>Office Theme</vt:lpstr>
      <vt:lpstr>Facet</vt:lpstr>
      <vt:lpstr>Geetha Shishu Shikshana Sangha (R) GSSS INSTITUTE OF ENGINEERING &amp; TECHNOLOGY FOR WOMEN DEPARTMENT OF COMPUTER SCIENCE &amp; ENGINEERING </vt:lpstr>
      <vt:lpstr>Introduction</vt:lpstr>
      <vt:lpstr>ABSTRACT</vt:lpstr>
      <vt:lpstr>Literature survey</vt:lpstr>
      <vt:lpstr>PowerPoint Presentation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Geetha Shishu Shikshana Sangha (R) GSSS INSTITUTE OF ENGINEERING &amp; TECHNOLOGY FOR WOMEN DEPARTMENT OF COMPUTER SCIENCE &amp; ENGINEERING</dc:title>
  <dc:creator>Windows User</dc:creator>
  <cp:lastModifiedBy>Windows User</cp:lastModifiedBy>
  <cp:revision>48</cp:revision>
  <dcterms:created xsi:type="dcterms:W3CDTF">2019-04-16T13:58:00Z</dcterms:created>
  <dcterms:modified xsi:type="dcterms:W3CDTF">2019-04-25T12:32:58Z</dcterms:modified>
</cp:coreProperties>
</file>