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0FD311-285E-42BE-94F5-0A1EC0653CA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11297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49343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562981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677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211218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0FD311-285E-42BE-94F5-0A1EC0653CA2}"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522594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0FD311-285E-42BE-94F5-0A1EC0653CA2}"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3138437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0FD311-285E-42BE-94F5-0A1EC0653CA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614477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0FD311-285E-42BE-94F5-0A1EC0653CA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99445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0FD311-285E-42BE-94F5-0A1EC0653CA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415229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0FD311-285E-42BE-94F5-0A1EC0653CA2}" type="datetimeFigureOut">
              <a:rPr lang="en-US" smtClean="0"/>
              <a:t>11/30/2018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418701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161288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0FD311-285E-42BE-94F5-0A1EC0653CA2}" type="datetimeFigureOut">
              <a:rPr lang="en-US" smtClean="0"/>
              <a:t>11/30/2018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31044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0FD311-285E-42BE-94F5-0A1EC0653CA2}" type="datetimeFigureOut">
              <a:rPr lang="en-US" smtClean="0"/>
              <a:t>11/30/2018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224609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50FD311-285E-42BE-94F5-0A1EC0653CA2}" type="datetimeFigureOut">
              <a:rPr lang="en-US" smtClean="0"/>
              <a:t>11/30/2018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314223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45889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0FD311-285E-42BE-94F5-0A1EC0653CA2}" type="datetimeFigureOut">
              <a:rPr lang="en-US" smtClean="0"/>
              <a:t>11/30/2018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93D34-9CD5-4012-83CE-F88889216340}" type="slidenum">
              <a:rPr lang="en-US" smtClean="0"/>
              <a:t>‹#›</a:t>
            </a:fld>
            <a:endParaRPr lang="en-US"/>
          </a:p>
        </p:txBody>
      </p:sp>
    </p:spTree>
    <p:extLst>
      <p:ext uri="{BB962C8B-B14F-4D97-AF65-F5344CB8AC3E}">
        <p14:creationId xmlns:p14="http://schemas.microsoft.com/office/powerpoint/2010/main" val="676773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50FD311-285E-42BE-94F5-0A1EC0653CA2}" type="datetimeFigureOut">
              <a:rPr lang="en-US" smtClean="0"/>
              <a:t>11/30/2018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0493D34-9CD5-4012-83CE-F88889216340}" type="slidenum">
              <a:rPr lang="en-US" smtClean="0"/>
              <a:t>‹#›</a:t>
            </a:fld>
            <a:endParaRPr lang="en-US"/>
          </a:p>
        </p:txBody>
      </p:sp>
    </p:spTree>
    <p:extLst>
      <p:ext uri="{BB962C8B-B14F-4D97-AF65-F5344CB8AC3E}">
        <p14:creationId xmlns:p14="http://schemas.microsoft.com/office/powerpoint/2010/main" val="28510760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ONLINE </a:t>
            </a:r>
            <a:r>
              <a:rPr lang="en-US" sz="2800" b="1" dirty="0">
                <a:latin typeface="Times New Roman" panose="02020603050405020304" pitchFamily="18" charset="0"/>
                <a:cs typeface="Times New Roman" panose="02020603050405020304" pitchFamily="18" charset="0"/>
              </a:rPr>
              <a:t>CHARITY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 </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lnSpcReduction="10000"/>
          </a:bodyPr>
          <a:lstStyle/>
          <a:p>
            <a:r>
              <a:rPr lang="en-US" dirty="0" smtClean="0"/>
              <a:t>BY: </a:t>
            </a:r>
            <a:r>
              <a:rPr lang="en-US" dirty="0" err="1" smtClean="0"/>
              <a:t>Umme</a:t>
            </a:r>
            <a:r>
              <a:rPr lang="en-US" dirty="0" smtClean="0"/>
              <a:t> Hani</a:t>
            </a:r>
          </a:p>
          <a:p>
            <a:r>
              <a:rPr lang="en-US" dirty="0"/>
              <a:t> </a:t>
            </a:r>
            <a:r>
              <a:rPr lang="en-US" dirty="0" smtClean="0"/>
              <a:t>     </a:t>
            </a:r>
            <a:r>
              <a:rPr lang="en-US" dirty="0" err="1" smtClean="0"/>
              <a:t>Komal</a:t>
            </a:r>
            <a:r>
              <a:rPr lang="en-US" dirty="0" smtClean="0"/>
              <a:t> BR</a:t>
            </a:r>
          </a:p>
          <a:p>
            <a:r>
              <a:rPr lang="en-US" dirty="0"/>
              <a:t> </a:t>
            </a:r>
            <a:r>
              <a:rPr lang="en-US" dirty="0" smtClean="0"/>
              <a:t>     </a:t>
            </a:r>
            <a:r>
              <a:rPr lang="en-US" dirty="0" err="1" smtClean="0"/>
              <a:t>Prakruthi</a:t>
            </a:r>
            <a:r>
              <a:rPr lang="en-US" dirty="0" smtClean="0"/>
              <a:t> S</a:t>
            </a:r>
            <a:endParaRPr lang="en-US" dirty="0"/>
          </a:p>
        </p:txBody>
      </p:sp>
    </p:spTree>
    <p:extLst>
      <p:ext uri="{BB962C8B-B14F-4D97-AF65-F5344CB8AC3E}">
        <p14:creationId xmlns:p14="http://schemas.microsoft.com/office/powerpoint/2010/main" val="275186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86881" y="177800"/>
            <a:ext cx="11319814" cy="6364288"/>
          </a:xfrm>
        </p:spPr>
      </p:pic>
    </p:spTree>
    <p:extLst>
      <p:ext uri="{BB962C8B-B14F-4D97-AF65-F5344CB8AC3E}">
        <p14:creationId xmlns:p14="http://schemas.microsoft.com/office/powerpoint/2010/main" val="30603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2881" y="215900"/>
            <a:ext cx="11367814" cy="6391275"/>
          </a:xfrm>
        </p:spPr>
      </p:pic>
    </p:spTree>
    <p:extLst>
      <p:ext uri="{BB962C8B-B14F-4D97-AF65-F5344CB8AC3E}">
        <p14:creationId xmlns:p14="http://schemas.microsoft.com/office/powerpoint/2010/main" val="257484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8469" y="203200"/>
            <a:ext cx="11345225" cy="6378575"/>
          </a:xfrm>
        </p:spPr>
      </p:pic>
    </p:spTree>
    <p:extLst>
      <p:ext uri="{BB962C8B-B14F-4D97-AF65-F5344CB8AC3E}">
        <p14:creationId xmlns:p14="http://schemas.microsoft.com/office/powerpoint/2010/main" val="374197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09219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t>ABSTRACT</a:t>
            </a:r>
            <a:r>
              <a:rPr lang="en-US" b="1" dirty="0"/>
              <a:t> </a:t>
            </a:r>
            <a:endParaRPr lang="en-US" dirty="0"/>
          </a:p>
        </p:txBody>
      </p:sp>
      <p:sp>
        <p:nvSpPr>
          <p:cNvPr id="3" name="Content Placeholder 2"/>
          <p:cNvSpPr>
            <a:spLocks noGrp="1"/>
          </p:cNvSpPr>
          <p:nvPr>
            <p:ph sz="quarter" idx="13"/>
          </p:nvPr>
        </p:nvSpPr>
        <p:spPr/>
        <p:txBody>
          <a:bodyPr>
            <a:normAutofit fontScale="77500" lnSpcReduction="20000"/>
          </a:bodyPr>
          <a:lstStyle/>
          <a:p>
            <a:pPr algn="just">
              <a:buFont typeface="Wingdings" panose="05000000000000000000" pitchFamily="2" charset="2"/>
              <a:buChar char="Ø"/>
            </a:pPr>
            <a:r>
              <a:rPr lang="en-US" sz="3200" dirty="0" smtClean="0"/>
              <a:t> The </a:t>
            </a:r>
            <a:r>
              <a:rPr lang="en-US" sz="3200" dirty="0"/>
              <a:t>project is all about the creation of a website </a:t>
            </a:r>
          </a:p>
          <a:p>
            <a:pPr algn="just"/>
            <a:r>
              <a:rPr lang="en-US" sz="3200" dirty="0"/>
              <a:t>for charity </a:t>
            </a:r>
            <a:r>
              <a:rPr lang="en-US" sz="3200" dirty="0" smtClean="0"/>
              <a:t>propose.</a:t>
            </a:r>
          </a:p>
          <a:p>
            <a:pPr algn="just">
              <a:buFont typeface="Wingdings" panose="05000000000000000000" pitchFamily="2" charset="2"/>
              <a:buChar char="Ø"/>
            </a:pPr>
            <a:r>
              <a:rPr lang="en-US" sz="3400" dirty="0"/>
              <a:t>The primary purpose of the </a:t>
            </a:r>
            <a:r>
              <a:rPr lang="en-US" sz="3400" dirty="0" smtClean="0"/>
              <a:t>website </a:t>
            </a:r>
            <a:r>
              <a:rPr lang="en-US" sz="3400" dirty="0"/>
              <a:t>is to communicate the </a:t>
            </a:r>
          </a:p>
          <a:p>
            <a:pPr algn="just"/>
            <a:r>
              <a:rPr lang="en-US" sz="3400" dirty="0"/>
              <a:t>importance of helping fellow humans who suffer from various insufficiencies to all potential </a:t>
            </a:r>
            <a:r>
              <a:rPr lang="en-US" sz="3400" dirty="0" smtClean="0"/>
              <a:t>users </a:t>
            </a:r>
            <a:r>
              <a:rPr lang="en-US" sz="3400" dirty="0"/>
              <a:t>of the </a:t>
            </a:r>
            <a:r>
              <a:rPr lang="en-US" sz="3400" dirty="0" smtClean="0"/>
              <a:t>website.</a:t>
            </a:r>
            <a:endParaRPr lang="en-US" sz="3400" dirty="0"/>
          </a:p>
          <a:p>
            <a:r>
              <a:rPr lang="en-US" sz="3400" dirty="0" smtClean="0"/>
              <a:t> </a:t>
            </a:r>
            <a:endParaRPr lang="en-US" sz="3400" dirty="0"/>
          </a:p>
          <a:p>
            <a:pPr algn="just">
              <a:buFont typeface="Arial" panose="020B0604020202020204" pitchFamily="34" charset="0"/>
              <a:buChar char="•"/>
            </a:pPr>
            <a:endParaRPr lang="en-US" dirty="0" smtClean="0"/>
          </a:p>
        </p:txBody>
      </p:sp>
    </p:spTree>
    <p:extLst>
      <p:ext uri="{BB962C8B-B14F-4D97-AF65-F5344CB8AC3E}">
        <p14:creationId xmlns:p14="http://schemas.microsoft.com/office/powerpoint/2010/main" val="290891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3"/>
          </p:nvPr>
        </p:nvSpPr>
        <p:spPr>
          <a:xfrm>
            <a:off x="425450" y="263525"/>
            <a:ext cx="11449050" cy="6278563"/>
          </a:xfrm>
        </p:spPr>
        <p:txBody>
          <a:bodyPr>
            <a:normAutofit fontScale="92500" lnSpcReduction="20000"/>
          </a:bodyPr>
          <a:lstStyle/>
          <a:p>
            <a:pPr algn="just"/>
            <a:r>
              <a:rPr lang="en-US" dirty="0" smtClean="0"/>
              <a:t>. </a:t>
            </a:r>
            <a:r>
              <a:rPr lang="en-US" sz="3200" b="1" dirty="0" smtClean="0"/>
              <a:t>HTML</a:t>
            </a:r>
            <a:r>
              <a:rPr lang="en-US" sz="3200" dirty="0" smtClean="0"/>
              <a:t> </a:t>
            </a:r>
            <a:r>
              <a:rPr lang="en-US" sz="3200" dirty="0"/>
              <a:t>describes the structure of Web pages using markup</a:t>
            </a:r>
            <a:r>
              <a:rPr lang="en-US" sz="3200" dirty="0" smtClean="0"/>
              <a:t>.</a:t>
            </a:r>
          </a:p>
          <a:p>
            <a:pPr algn="just"/>
            <a:r>
              <a:rPr lang="en-US" sz="3200" dirty="0" smtClean="0"/>
              <a:t>. HTML </a:t>
            </a:r>
            <a:r>
              <a:rPr lang="en-US" sz="3200" dirty="0"/>
              <a:t>tags label pieces of content such as </a:t>
            </a:r>
            <a:r>
              <a:rPr lang="en-US" sz="3200" dirty="0" smtClean="0"/>
              <a:t>heading, paragraph, table, </a:t>
            </a:r>
            <a:r>
              <a:rPr lang="en-US" sz="3200" dirty="0"/>
              <a:t>and so on. Browsers do not display the HTML </a:t>
            </a:r>
            <a:r>
              <a:rPr lang="en-US" sz="3200" dirty="0" smtClean="0"/>
              <a:t>tags.</a:t>
            </a:r>
          </a:p>
          <a:p>
            <a:pPr algn="just"/>
            <a:r>
              <a:rPr lang="en-US" sz="3200" dirty="0" smtClean="0"/>
              <a:t>.</a:t>
            </a:r>
            <a:r>
              <a:rPr lang="en-US" sz="3200" b="1" dirty="0"/>
              <a:t> Cascading Style Sheets (CSS) </a:t>
            </a:r>
            <a:r>
              <a:rPr lang="en-US" sz="3200" dirty="0"/>
              <a:t>is a style sheet language used for describing the presentation of a document written in a markup language like </a:t>
            </a:r>
            <a:r>
              <a:rPr lang="en-US" sz="3200" dirty="0" smtClean="0"/>
              <a:t>HTML.</a:t>
            </a:r>
          </a:p>
          <a:p>
            <a:pPr algn="just"/>
            <a:r>
              <a:rPr lang="en-US" sz="3200" dirty="0" smtClean="0"/>
              <a:t>. </a:t>
            </a:r>
            <a:r>
              <a:rPr lang="en-US" sz="3200" b="1" dirty="0"/>
              <a:t>Hypertext Preprocessor (or simply PHP) </a:t>
            </a:r>
            <a:r>
              <a:rPr lang="en-US" sz="3200" dirty="0"/>
              <a:t>is a server-side scripting language designed for Web development, but also used as a general-purpose programming language. </a:t>
            </a:r>
            <a:endParaRPr lang="en-US" sz="3200" dirty="0" smtClean="0"/>
          </a:p>
          <a:p>
            <a:pPr algn="just"/>
            <a:r>
              <a:rPr lang="en-US" sz="3200" dirty="0" smtClean="0"/>
              <a:t>. </a:t>
            </a:r>
            <a:r>
              <a:rPr lang="en-US" sz="3200" b="1" dirty="0"/>
              <a:t>PHP</a:t>
            </a:r>
            <a:r>
              <a:rPr lang="en-US" sz="3200" dirty="0"/>
              <a:t> code may be embedded into HTML code, or it can be used in combination with various web </a:t>
            </a:r>
            <a:r>
              <a:rPr lang="en-US" sz="3200" dirty="0" smtClean="0"/>
              <a:t>template. </a:t>
            </a:r>
            <a:endParaRPr lang="en-US" sz="3200" dirty="0"/>
          </a:p>
        </p:txBody>
      </p:sp>
    </p:spTree>
    <p:extLst>
      <p:ext uri="{BB962C8B-B14F-4D97-AF65-F5344CB8AC3E}">
        <p14:creationId xmlns:p14="http://schemas.microsoft.com/office/powerpoint/2010/main" val="77533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767066"/>
          </a:xfrm>
        </p:spPr>
        <p:txBody>
          <a:bodyPr/>
          <a:lstStyle/>
          <a:p>
            <a:r>
              <a:rPr lang="en-US" dirty="0" smtClean="0"/>
              <a:t>Aim of the project</a:t>
            </a:r>
            <a:endParaRPr lang="en-US" dirty="0"/>
          </a:p>
        </p:txBody>
      </p:sp>
      <p:sp>
        <p:nvSpPr>
          <p:cNvPr id="3" name="Content Placeholder 2"/>
          <p:cNvSpPr>
            <a:spLocks noGrp="1"/>
          </p:cNvSpPr>
          <p:nvPr>
            <p:ph sz="quarter" idx="13"/>
          </p:nvPr>
        </p:nvSpPr>
        <p:spPr>
          <a:xfrm>
            <a:off x="386367" y="1384479"/>
            <a:ext cx="11333408" cy="5145110"/>
          </a:xfrm>
        </p:spPr>
        <p:txBody>
          <a:bodyPr/>
          <a:lstStyle/>
          <a:p>
            <a:pPr algn="just"/>
            <a:r>
              <a:rPr lang="en-US" dirty="0" smtClean="0"/>
              <a:t>. </a:t>
            </a:r>
            <a:r>
              <a:rPr lang="en-US" sz="2800" dirty="0"/>
              <a:t>Online Charity.com is web-based registration software that helps you to Sell and donate wastes online. It is an ideal for Home, Society, Industries, School, </a:t>
            </a:r>
            <a:r>
              <a:rPr lang="en-US" sz="2800" dirty="0" smtClean="0"/>
              <a:t>Hospitals, Factories, </a:t>
            </a:r>
            <a:r>
              <a:rPr lang="en-US" sz="2800" dirty="0"/>
              <a:t>Retail Shop, Offices </a:t>
            </a:r>
            <a:r>
              <a:rPr lang="en-US" sz="2800" dirty="0" smtClean="0"/>
              <a:t>based</a:t>
            </a:r>
            <a:r>
              <a:rPr lang="en-US" dirty="0" smtClean="0"/>
              <a:t>.</a:t>
            </a:r>
          </a:p>
          <a:p>
            <a:pPr algn="just"/>
            <a:r>
              <a:rPr lang="en-US" dirty="0" smtClean="0"/>
              <a:t>. </a:t>
            </a:r>
            <a:r>
              <a:rPr lang="en-US" sz="2800" dirty="0"/>
              <a:t>Online Charity.com </a:t>
            </a:r>
            <a:r>
              <a:rPr lang="en-US" sz="2800" dirty="0" smtClean="0"/>
              <a:t>is </a:t>
            </a:r>
            <a:r>
              <a:rPr lang="en-US" sz="2800" dirty="0"/>
              <a:t>communicate the importance of helping fellow humans who this can be done through collaboration of the charity organization with event organizers and posting. </a:t>
            </a:r>
            <a:endParaRPr lang="en-US" sz="2800" dirty="0" smtClean="0"/>
          </a:p>
          <a:p>
            <a:pPr algn="just"/>
            <a:endParaRPr lang="en-US" dirty="0"/>
          </a:p>
        </p:txBody>
      </p:sp>
    </p:spTree>
    <p:extLst>
      <p:ext uri="{BB962C8B-B14F-4D97-AF65-F5344CB8AC3E}">
        <p14:creationId xmlns:p14="http://schemas.microsoft.com/office/powerpoint/2010/main" val="371365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41999"/>
            <a:ext cx="10364451" cy="1158768"/>
          </a:xfrm>
        </p:spPr>
        <p:txBody>
          <a:bodyPr/>
          <a:lstStyle/>
          <a:p>
            <a:r>
              <a:rPr lang="en-US" dirty="0" smtClean="0"/>
              <a:t>REQUIREMENTS</a:t>
            </a:r>
            <a:endParaRPr lang="en-US" dirty="0"/>
          </a:p>
        </p:txBody>
      </p:sp>
      <p:sp>
        <p:nvSpPr>
          <p:cNvPr id="3" name="Content Placeholder 2"/>
          <p:cNvSpPr>
            <a:spLocks noGrp="1"/>
          </p:cNvSpPr>
          <p:nvPr>
            <p:ph sz="quarter" idx="13"/>
          </p:nvPr>
        </p:nvSpPr>
        <p:spPr>
          <a:xfrm>
            <a:off x="425003" y="1311025"/>
            <a:ext cx="11410682" cy="5192806"/>
          </a:xfrm>
        </p:spPr>
        <p:txBody>
          <a:bodyPr/>
          <a:lstStyle/>
          <a:p>
            <a:pPr marL="0" indent="0">
              <a:buNone/>
            </a:pPr>
            <a:r>
              <a:rPr lang="en-US" b="1" dirty="0" smtClean="0"/>
              <a:t> </a:t>
            </a:r>
            <a:r>
              <a:rPr lang="en-US" b="1" dirty="0"/>
              <a:t>Software Requirements </a:t>
            </a:r>
            <a:endParaRPr lang="en-US" dirty="0"/>
          </a:p>
          <a:p>
            <a:r>
              <a:rPr lang="en-US" dirty="0" smtClean="0"/>
              <a:t> </a:t>
            </a:r>
            <a:r>
              <a:rPr lang="en-US" dirty="0"/>
              <a:t>Windows 7/10 </a:t>
            </a:r>
          </a:p>
          <a:p>
            <a:r>
              <a:rPr lang="en-US" dirty="0" smtClean="0"/>
              <a:t> </a:t>
            </a:r>
            <a:r>
              <a:rPr lang="en-US" dirty="0"/>
              <a:t>My SQL database </a:t>
            </a:r>
          </a:p>
          <a:p>
            <a:r>
              <a:rPr lang="en-US" dirty="0" smtClean="0"/>
              <a:t> </a:t>
            </a:r>
            <a:r>
              <a:rPr lang="en-US" dirty="0" err="1"/>
              <a:t>Xampp</a:t>
            </a:r>
            <a:r>
              <a:rPr lang="en-US" dirty="0"/>
              <a:t> Server </a:t>
            </a:r>
          </a:p>
          <a:p>
            <a:pPr marL="0" indent="0">
              <a:buNone/>
            </a:pPr>
            <a:r>
              <a:rPr lang="en-US" b="1" dirty="0" smtClean="0"/>
              <a:t> </a:t>
            </a:r>
            <a:r>
              <a:rPr lang="en-US" b="1" dirty="0"/>
              <a:t>Hardware Requirements </a:t>
            </a:r>
            <a:endParaRPr lang="en-US" dirty="0"/>
          </a:p>
          <a:p>
            <a:r>
              <a:rPr lang="en-US" dirty="0" smtClean="0"/>
              <a:t> </a:t>
            </a:r>
            <a:r>
              <a:rPr lang="en-US" dirty="0"/>
              <a:t>Processor – Intel® Core™ i5-7200U CPU @ </a:t>
            </a:r>
            <a:r>
              <a:rPr lang="en-US" dirty="0" smtClean="0"/>
              <a:t>2.50GHz2.70GHz</a:t>
            </a:r>
          </a:p>
          <a:p>
            <a:r>
              <a:rPr lang="en-US" dirty="0" smtClean="0"/>
              <a:t> Main memory(RAM) – 4.00GB</a:t>
            </a:r>
          </a:p>
          <a:p>
            <a:r>
              <a:rPr lang="en-US" dirty="0" smtClean="0"/>
              <a:t> </a:t>
            </a:r>
            <a:r>
              <a:rPr lang="en-US" dirty="0"/>
              <a:t>System Type- 64-bit Operating </a:t>
            </a:r>
            <a:r>
              <a:rPr lang="en-US" dirty="0" smtClean="0"/>
              <a:t>System,x64-basedprocessor</a:t>
            </a:r>
            <a:endParaRPr lang="en-US" dirty="0"/>
          </a:p>
          <a:p>
            <a:r>
              <a:rPr lang="en-US" dirty="0" smtClean="0"/>
              <a:t>Monitor </a:t>
            </a:r>
            <a:r>
              <a:rPr lang="en-US" dirty="0"/>
              <a:t>–Generic PnP </a:t>
            </a:r>
            <a:r>
              <a:rPr lang="en-US" dirty="0" smtClean="0"/>
              <a:t>Monitor </a:t>
            </a:r>
            <a:endParaRPr lang="en-US" dirty="0"/>
          </a:p>
        </p:txBody>
      </p:sp>
    </p:spTree>
    <p:extLst>
      <p:ext uri="{BB962C8B-B14F-4D97-AF65-F5344CB8AC3E}">
        <p14:creationId xmlns:p14="http://schemas.microsoft.com/office/powerpoint/2010/main" val="316595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27" y="0"/>
            <a:ext cx="10364451" cy="1017100"/>
          </a:xfrm>
        </p:spPr>
        <p:txBody>
          <a:bodyPr/>
          <a:lstStyle/>
          <a:p>
            <a:r>
              <a:rPr lang="en-US" dirty="0" smtClean="0"/>
              <a:t>DESIGN</a:t>
            </a:r>
            <a:endParaRPr lang="en-US" dirty="0"/>
          </a:p>
        </p:txBody>
      </p:sp>
      <p:sp>
        <p:nvSpPr>
          <p:cNvPr id="3" name="Content Placeholder 2"/>
          <p:cNvSpPr>
            <a:spLocks noGrp="1"/>
          </p:cNvSpPr>
          <p:nvPr>
            <p:ph sz="quarter" idx="13"/>
          </p:nvPr>
        </p:nvSpPr>
        <p:spPr>
          <a:xfrm>
            <a:off x="373487" y="795870"/>
            <a:ext cx="11384924" cy="5746598"/>
          </a:xfrm>
        </p:spPr>
        <p:txBody>
          <a:bodyPr>
            <a:normAutofit/>
          </a:bodyPr>
          <a:lstStyle/>
          <a:p>
            <a:r>
              <a:rPr lang="en-US" sz="1400" b="1" dirty="0"/>
              <a:t>Home </a:t>
            </a:r>
            <a:endParaRPr lang="en-US" sz="1400" dirty="0"/>
          </a:p>
          <a:p>
            <a:pPr marL="0" indent="0">
              <a:buNone/>
            </a:pPr>
            <a:r>
              <a:rPr lang="en-US" sz="1400" dirty="0"/>
              <a:t>The user is redirected to this page once he/she is logged in. This is the main page of website where navigation to other pages is provided. This page provides glimpse of the website to customer. </a:t>
            </a:r>
          </a:p>
          <a:p>
            <a:r>
              <a:rPr lang="en-US" sz="1400" b="1" dirty="0"/>
              <a:t>Contact </a:t>
            </a:r>
            <a:endParaRPr lang="en-US" sz="1400" dirty="0"/>
          </a:p>
          <a:p>
            <a:pPr marL="0" indent="0">
              <a:buNone/>
            </a:pPr>
            <a:r>
              <a:rPr lang="en-US" sz="1400" dirty="0" smtClean="0"/>
              <a:t>In </a:t>
            </a:r>
            <a:r>
              <a:rPr lang="en-US" sz="1400" dirty="0"/>
              <a:t>this section, we have provided the contact number and proper email address, so that the customers can anytime write to us with any queries or complaints. Also their valuable feedbacks are always heartily welcome. And our special team is ready to solve their problems and serve them the better way possible. </a:t>
            </a:r>
            <a:endParaRPr lang="en-US" sz="1400" dirty="0" smtClean="0"/>
          </a:p>
          <a:p>
            <a:r>
              <a:rPr lang="en-US" sz="1400" b="1" dirty="0"/>
              <a:t>Blog </a:t>
            </a:r>
          </a:p>
          <a:p>
            <a:pPr marL="0" indent="0">
              <a:buNone/>
            </a:pPr>
            <a:r>
              <a:rPr lang="en-US" sz="1400" dirty="0" smtClean="0"/>
              <a:t>Here we can VIEW WHAT TYPE OF CHARITY WE ARE PROVIDING.I,E FACILITES FOR CHARITY</a:t>
            </a:r>
            <a:endParaRPr lang="en-US" sz="1400" dirty="0"/>
          </a:p>
        </p:txBody>
      </p:sp>
    </p:spTree>
    <p:extLst>
      <p:ext uri="{BB962C8B-B14F-4D97-AF65-F5344CB8AC3E}">
        <p14:creationId xmlns:p14="http://schemas.microsoft.com/office/powerpoint/2010/main" val="280243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13" y="218941"/>
            <a:ext cx="10364451" cy="1352282"/>
          </a:xfrm>
        </p:spPr>
        <p:txBody>
          <a:bodyPr/>
          <a:lstStyle/>
          <a:p>
            <a:r>
              <a:rPr lang="en-US" dirty="0" smtClean="0"/>
              <a:t>SCREENSHOTS</a:t>
            </a:r>
            <a:endParaRPr lang="en-US" dirty="0"/>
          </a:p>
        </p:txBody>
      </p:sp>
      <p:sp>
        <p:nvSpPr>
          <p:cNvPr id="3" name="Content Placeholder 2"/>
          <p:cNvSpPr>
            <a:spLocks noGrp="1"/>
          </p:cNvSpPr>
          <p:nvPr>
            <p:ph sz="quarter" idx="13"/>
          </p:nvPr>
        </p:nvSpPr>
        <p:spPr>
          <a:xfrm>
            <a:off x="412125" y="1813301"/>
            <a:ext cx="11397802" cy="4754924"/>
          </a:xfrm>
        </p:spPr>
        <p:txBody>
          <a:bodyPr/>
          <a:lstStyle/>
          <a:p>
            <a:endParaRPr lang="en-US" dirty="0"/>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192" y="1390919"/>
            <a:ext cx="9401577" cy="5048518"/>
          </a:xfrm>
          <a:prstGeom prst="rect">
            <a:avLst/>
          </a:prstGeom>
        </p:spPr>
      </p:pic>
    </p:spTree>
    <p:extLst>
      <p:ext uri="{BB962C8B-B14F-4D97-AF65-F5344CB8AC3E}">
        <p14:creationId xmlns:p14="http://schemas.microsoft.com/office/powerpoint/2010/main" val="416729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6671" y="206061"/>
            <a:ext cx="11088710" cy="6091707"/>
          </a:xfrm>
        </p:spPr>
      </p:pic>
    </p:spTree>
    <p:extLst>
      <p:ext uri="{BB962C8B-B14F-4D97-AF65-F5344CB8AC3E}">
        <p14:creationId xmlns:p14="http://schemas.microsoft.com/office/powerpoint/2010/main" val="266666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282" y="901521"/>
            <a:ext cx="8693239" cy="4945488"/>
          </a:xfrm>
        </p:spPr>
      </p:pic>
    </p:spTree>
    <p:extLst>
      <p:ext uri="{BB962C8B-B14F-4D97-AF65-F5344CB8AC3E}">
        <p14:creationId xmlns:p14="http://schemas.microsoft.com/office/powerpoint/2010/main" val="408666327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35</TotalTime>
  <Words>403</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Droplet</vt:lpstr>
      <vt:lpstr>ONLINE CHARITY    SYSTEM </vt:lpstr>
      <vt:lpstr>ABSTRACT </vt:lpstr>
      <vt:lpstr>PowerPoint Presentation</vt:lpstr>
      <vt:lpstr>Aim of the project</vt:lpstr>
      <vt:lpstr>REQUIREMENTS</vt:lpstr>
      <vt:lpstr>DESIGN</vt:lpstr>
      <vt:lpstr>SCREENSHOTS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CHARITY    SYSTEM</dc:title>
  <dc:creator>Windows User</dc:creator>
  <cp:lastModifiedBy>Windows User</cp:lastModifiedBy>
  <cp:revision>5</cp:revision>
  <dcterms:created xsi:type="dcterms:W3CDTF">2018-11-30T08:54:26Z</dcterms:created>
  <dcterms:modified xsi:type="dcterms:W3CDTF">2018-11-30T09:29:51Z</dcterms:modified>
</cp:coreProperties>
</file>