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74" r:id="rId7"/>
    <p:sldId id="264" r:id="rId8"/>
    <p:sldId id="270" r:id="rId9"/>
    <p:sldId id="265" r:id="rId10"/>
    <p:sldId id="266" r:id="rId11"/>
    <p:sldId id="267" r:id="rId12"/>
    <p:sldId id="268" r:id="rId13"/>
    <p:sldId id="269" r:id="rId14"/>
    <p:sldId id="273" r:id="rId15"/>
    <p:sldId id="272"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EEA48-81E0-4111-B3A6-EFDB522AC3DA}" type="datetimeFigureOut">
              <a:rPr lang="en-US" smtClean="0"/>
              <a:t>8/30/2013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EEA48-81E0-4111-B3A6-EFDB522AC3DA}" type="datetimeFigureOut">
              <a:rPr lang="en-US" smtClean="0"/>
              <a:t>8/30/2013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EEA48-81E0-4111-B3A6-EFDB522AC3DA}" type="datetimeFigureOut">
              <a:rPr lang="en-US" smtClean="0"/>
              <a:t>8/30/2013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1EEA48-81E0-4111-B3A6-EFDB522AC3DA}" type="datetimeFigureOut">
              <a:rPr lang="en-US" smtClean="0"/>
              <a:t>8/30/2013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9D5737B-ACDC-4D4E-92CE-2830BABE10B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mailto:pralgomathic@gamil.com" TargetMode="External"/><Relationship Id="rId2" Type="http://schemas.openxmlformats.org/officeDocument/2006/relationships/hyperlink" Target="mailto:saem_saimum@yahoo.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0"/>
            <a:ext cx="7772400" cy="1102519"/>
          </a:xfrm>
        </p:spPr>
        <p:txBody>
          <a:bodyPr/>
          <a:lstStyle/>
          <a:p>
            <a:r>
              <a:rPr lang="en-GB" b="1" dirty="0" err="1" smtClean="0">
                <a:solidFill>
                  <a:srgbClr val="FFC000"/>
                </a:solidFill>
              </a:rPr>
              <a:t>eTourismbd</a:t>
            </a:r>
            <a:endParaRPr lang="en-US" b="1" dirty="0">
              <a:solidFill>
                <a:srgbClr val="FFC000"/>
              </a:solidFill>
            </a:endParaRPr>
          </a:p>
        </p:txBody>
      </p:sp>
      <p:sp>
        <p:nvSpPr>
          <p:cNvPr id="3" name="Subtitle 2"/>
          <p:cNvSpPr>
            <a:spLocks noGrp="1"/>
          </p:cNvSpPr>
          <p:nvPr>
            <p:ph type="subTitle" idx="1"/>
          </p:nvPr>
        </p:nvSpPr>
        <p:spPr>
          <a:xfrm>
            <a:off x="1371600" y="2516980"/>
            <a:ext cx="6400800" cy="1314450"/>
          </a:xfrm>
        </p:spPr>
        <p:txBody>
          <a:bodyPr/>
          <a:lstStyle/>
          <a:p>
            <a:r>
              <a:rPr lang="en-GB" dirty="0" smtClean="0">
                <a:solidFill>
                  <a:schemeClr val="tx2">
                    <a:lumMod val="60000"/>
                    <a:lumOff val="40000"/>
                  </a:schemeClr>
                </a:solidFill>
              </a:rPr>
              <a:t>Team Name: HyperCube</a:t>
            </a:r>
            <a:endParaRPr lang="en-US" dirty="0" smtClean="0">
              <a:solidFill>
                <a:schemeClr val="tx2">
                  <a:lumMod val="60000"/>
                  <a:lumOff val="40000"/>
                </a:schemeClr>
              </a:solidFill>
            </a:endParaRPr>
          </a:p>
          <a:p>
            <a:r>
              <a:rPr lang="en-US" dirty="0" smtClean="0"/>
              <a:t>Team No: 012</a:t>
            </a:r>
            <a:r>
              <a:rPr lang="en-US" i="1" dirty="0" smtClean="0"/>
              <a:t> </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33350"/>
            <a:ext cx="2531356" cy="4876800"/>
          </a:xfrm>
          <a:prstGeom prst="rect">
            <a:avLst/>
          </a:prstGeom>
        </p:spPr>
      </p:pic>
    </p:spTree>
    <p:extLst>
      <p:ext uri="{BB962C8B-B14F-4D97-AF65-F5344CB8AC3E}">
        <p14:creationId xmlns:p14="http://schemas.microsoft.com/office/powerpoint/2010/main" val="30349552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0"/>
            <a:ext cx="2531356" cy="4781550"/>
          </a:xfrm>
          <a:prstGeom prst="rect">
            <a:avLst/>
          </a:prstGeom>
        </p:spPr>
      </p:pic>
    </p:spTree>
    <p:extLst>
      <p:ext uri="{BB962C8B-B14F-4D97-AF65-F5344CB8AC3E}">
        <p14:creationId xmlns:p14="http://schemas.microsoft.com/office/powerpoint/2010/main" val="5779777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69944"/>
            <a:ext cx="2531356" cy="4740206"/>
          </a:xfrm>
          <a:prstGeom prst="rect">
            <a:avLst/>
          </a:prstGeom>
        </p:spPr>
      </p:pic>
    </p:spTree>
    <p:extLst>
      <p:ext uri="{BB962C8B-B14F-4D97-AF65-F5344CB8AC3E}">
        <p14:creationId xmlns:p14="http://schemas.microsoft.com/office/powerpoint/2010/main" val="27861014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3350"/>
            <a:ext cx="2531356" cy="4800600"/>
          </a:xfrm>
          <a:prstGeom prst="rect">
            <a:avLst/>
          </a:prstGeom>
        </p:spPr>
      </p:pic>
    </p:spTree>
    <p:extLst>
      <p:ext uri="{BB962C8B-B14F-4D97-AF65-F5344CB8AC3E}">
        <p14:creationId xmlns:p14="http://schemas.microsoft.com/office/powerpoint/2010/main" val="31272517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50"/>
            <a:ext cx="7772400" cy="1102519"/>
          </a:xfrm>
        </p:spPr>
        <p:txBody>
          <a:bodyPr/>
          <a:lstStyle/>
          <a:p>
            <a:r>
              <a:rPr lang="en-US" b="1" dirty="0" smtClean="0">
                <a:solidFill>
                  <a:srgbClr val="FFC000"/>
                </a:solidFill>
              </a:rPr>
              <a:t>Final Vision</a:t>
            </a:r>
            <a:endParaRPr lang="en-US" b="1" dirty="0">
              <a:solidFill>
                <a:srgbClr val="FFC000"/>
              </a:solidFill>
            </a:endParaRPr>
          </a:p>
        </p:txBody>
      </p:sp>
      <p:sp>
        <p:nvSpPr>
          <p:cNvPr id="3" name="Subtitle 2"/>
          <p:cNvSpPr>
            <a:spLocks noGrp="1"/>
          </p:cNvSpPr>
          <p:nvPr>
            <p:ph type="subTitle" idx="1"/>
          </p:nvPr>
        </p:nvSpPr>
        <p:spPr>
          <a:xfrm>
            <a:off x="1371600" y="1526380"/>
            <a:ext cx="6400800" cy="1314450"/>
          </a:xfrm>
        </p:spPr>
        <p:txBody>
          <a:bodyPr>
            <a:normAutofit/>
          </a:bodyPr>
          <a:lstStyle/>
          <a:p>
            <a:pPr marL="457200" indent="-457200" algn="l">
              <a:buFont typeface="Wingdings" pitchFamily="2" charset="2"/>
              <a:buChar char="§"/>
            </a:pPr>
            <a:r>
              <a:rPr lang="en-US" sz="2400" i="1" dirty="0" smtClean="0"/>
              <a:t>A Complete tourism guide of Bangladesh</a:t>
            </a:r>
          </a:p>
          <a:p>
            <a:pPr marL="457200" indent="-457200" algn="l">
              <a:buFont typeface="Wingdings" pitchFamily="2" charset="2"/>
              <a:buChar char="§"/>
            </a:pPr>
            <a:r>
              <a:rPr lang="en-US" sz="2400" i="1" dirty="0" smtClean="0"/>
              <a:t>Required</a:t>
            </a:r>
            <a:r>
              <a:rPr lang="en-US" i="1" dirty="0" smtClean="0"/>
              <a:t> </a:t>
            </a:r>
            <a:r>
              <a:rPr lang="en-US" sz="2400" i="1" dirty="0" smtClean="0"/>
              <a:t>4 working days </a:t>
            </a:r>
            <a:r>
              <a:rPr lang="en-US" sz="2400" dirty="0" smtClean="0"/>
              <a:t>  </a:t>
            </a:r>
            <a:endParaRPr lang="en-US" sz="2400" dirty="0"/>
          </a:p>
        </p:txBody>
      </p:sp>
    </p:spTree>
    <p:extLst>
      <p:ext uri="{BB962C8B-B14F-4D97-AF65-F5344CB8AC3E}">
        <p14:creationId xmlns:p14="http://schemas.microsoft.com/office/powerpoint/2010/main" val="18515978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1"/>
            <a:ext cx="7772400" cy="1066799"/>
          </a:xfrm>
        </p:spPr>
        <p:txBody>
          <a:bodyPr/>
          <a:lstStyle/>
          <a:p>
            <a:r>
              <a:rPr lang="en-US" b="1" dirty="0" smtClean="0">
                <a:solidFill>
                  <a:srgbClr val="FFC000"/>
                </a:solidFill>
              </a:rPr>
              <a:t>Supports We Need</a:t>
            </a:r>
            <a:endParaRPr lang="en-US" b="1" dirty="0">
              <a:solidFill>
                <a:srgbClr val="FFC000"/>
              </a:solidFill>
            </a:endParaRPr>
          </a:p>
        </p:txBody>
      </p:sp>
      <p:sp>
        <p:nvSpPr>
          <p:cNvPr id="3" name="Subtitle 2"/>
          <p:cNvSpPr>
            <a:spLocks noGrp="1"/>
          </p:cNvSpPr>
          <p:nvPr>
            <p:ph type="subTitle" idx="1"/>
          </p:nvPr>
        </p:nvSpPr>
        <p:spPr>
          <a:xfrm>
            <a:off x="609600" y="1809750"/>
            <a:ext cx="8153400" cy="2895600"/>
          </a:xfrm>
        </p:spPr>
        <p:txBody>
          <a:bodyPr>
            <a:normAutofit/>
          </a:bodyPr>
          <a:lstStyle/>
          <a:p>
            <a:pPr algn="l"/>
            <a:endParaRPr lang="en-US" i="1" dirty="0" smtClean="0"/>
          </a:p>
          <a:p>
            <a:r>
              <a:rPr lang="en-US" i="1" dirty="0" smtClean="0"/>
              <a:t>1.Full access to national web portal, it’s web services</a:t>
            </a:r>
            <a:r>
              <a:rPr lang="en-US" i="1" dirty="0"/>
              <a:t> </a:t>
            </a:r>
            <a:r>
              <a:rPr lang="en-US" i="1" dirty="0" smtClean="0"/>
              <a:t>and databases.</a:t>
            </a:r>
          </a:p>
          <a:p>
            <a:r>
              <a:rPr lang="en-US" i="1" dirty="0" smtClean="0"/>
              <a:t> </a:t>
            </a:r>
            <a:r>
              <a:rPr lang="en-US" dirty="0" smtClean="0"/>
              <a:t>  </a:t>
            </a:r>
            <a:endParaRPr lang="en-US" dirty="0"/>
          </a:p>
        </p:txBody>
      </p:sp>
    </p:spTree>
    <p:extLst>
      <p:ext uri="{BB962C8B-B14F-4D97-AF65-F5344CB8AC3E}">
        <p14:creationId xmlns:p14="http://schemas.microsoft.com/office/powerpoint/2010/main" val="34541801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9550"/>
            <a:ext cx="7772400" cy="1102519"/>
          </a:xfrm>
        </p:spPr>
        <p:txBody>
          <a:bodyPr/>
          <a:lstStyle/>
          <a:p>
            <a:r>
              <a:rPr lang="en-US" b="1" dirty="0" smtClean="0">
                <a:solidFill>
                  <a:srgbClr val="FFC000"/>
                </a:solidFill>
              </a:rPr>
              <a:t>Team Details</a:t>
            </a:r>
            <a:endParaRPr lang="en-US" b="1" dirty="0">
              <a:solidFill>
                <a:srgbClr val="FFC000"/>
              </a:solidFill>
            </a:endParaRPr>
          </a:p>
        </p:txBody>
      </p:sp>
      <p:sp>
        <p:nvSpPr>
          <p:cNvPr id="3" name="Subtitle 2"/>
          <p:cNvSpPr>
            <a:spLocks noGrp="1"/>
          </p:cNvSpPr>
          <p:nvPr>
            <p:ph type="subTitle" idx="1"/>
          </p:nvPr>
        </p:nvSpPr>
        <p:spPr>
          <a:xfrm>
            <a:off x="1371600" y="1047750"/>
            <a:ext cx="6400800" cy="2631280"/>
          </a:xfrm>
        </p:spPr>
        <p:txBody>
          <a:bodyPr>
            <a:normAutofit fontScale="70000" lnSpcReduction="20000"/>
          </a:bodyPr>
          <a:lstStyle/>
          <a:p>
            <a:r>
              <a:rPr lang="en-US" i="1" dirty="0" smtClean="0"/>
              <a:t>Domain expert: </a:t>
            </a:r>
            <a:r>
              <a:rPr lang="en-US" i="1" dirty="0" err="1" smtClean="0"/>
              <a:t>Kazi</a:t>
            </a:r>
            <a:r>
              <a:rPr lang="en-US" i="1" dirty="0" smtClean="0"/>
              <a:t> </a:t>
            </a:r>
            <a:r>
              <a:rPr lang="en-US" i="1" dirty="0" err="1" smtClean="0"/>
              <a:t>Saemuzzaman</a:t>
            </a:r>
            <a:endParaRPr lang="en-US" i="1" dirty="0" smtClean="0"/>
          </a:p>
          <a:p>
            <a:r>
              <a:rPr lang="en-US" i="1" dirty="0" smtClean="0"/>
              <a:t>Email: </a:t>
            </a:r>
            <a:r>
              <a:rPr lang="en-US" i="1" dirty="0" smtClean="0">
                <a:hlinkClick r:id="rId2"/>
              </a:rPr>
              <a:t>saem_saimum@yahoo.com</a:t>
            </a:r>
            <a:endParaRPr lang="en-US" i="1" dirty="0" smtClean="0"/>
          </a:p>
          <a:p>
            <a:r>
              <a:rPr lang="en-US" i="1" dirty="0" smtClean="0"/>
              <a:t>Team Leader: Md. </a:t>
            </a:r>
            <a:r>
              <a:rPr lang="en-US" i="1" dirty="0" err="1" smtClean="0"/>
              <a:t>Jumman</a:t>
            </a:r>
            <a:r>
              <a:rPr lang="en-US" i="1" dirty="0" smtClean="0"/>
              <a:t> </a:t>
            </a:r>
            <a:r>
              <a:rPr lang="en-US" i="1" dirty="0" err="1" smtClean="0"/>
              <a:t>Hussain</a:t>
            </a:r>
            <a:endParaRPr lang="en-US" i="1" dirty="0" smtClean="0"/>
          </a:p>
          <a:p>
            <a:r>
              <a:rPr lang="en-US" i="1" dirty="0" smtClean="0"/>
              <a:t>Email: </a:t>
            </a:r>
            <a:r>
              <a:rPr lang="en-US" i="1" dirty="0" smtClean="0">
                <a:hlinkClick r:id="rId3"/>
              </a:rPr>
              <a:t>pralgomathic@gamil.com</a:t>
            </a:r>
            <a:endParaRPr lang="en-US" i="1" dirty="0" smtClean="0"/>
          </a:p>
          <a:p>
            <a:r>
              <a:rPr lang="en-US" i="1" dirty="0" err="1" smtClean="0"/>
              <a:t>Git</a:t>
            </a:r>
            <a:r>
              <a:rPr lang="en-US" i="1" dirty="0" smtClean="0"/>
              <a:t> link: Github.com/</a:t>
            </a:r>
            <a:r>
              <a:rPr lang="en-US" i="1" dirty="0" err="1" smtClean="0"/>
              <a:t>pralgomathic</a:t>
            </a:r>
            <a:endParaRPr lang="en-US" i="1" dirty="0" smtClean="0"/>
          </a:p>
          <a:p>
            <a:r>
              <a:rPr lang="en-US" i="1" dirty="0" smtClean="0"/>
              <a:t>Team member 2:Md. </a:t>
            </a:r>
            <a:r>
              <a:rPr lang="en-US" i="1" dirty="0" err="1" smtClean="0"/>
              <a:t>Asfaq</a:t>
            </a:r>
            <a:r>
              <a:rPr lang="en-US" i="1" dirty="0" smtClean="0"/>
              <a:t> </a:t>
            </a:r>
            <a:r>
              <a:rPr lang="en-US" i="1" dirty="0" err="1" smtClean="0"/>
              <a:t>Sufian</a:t>
            </a:r>
            <a:endParaRPr lang="en-US" i="1" dirty="0" smtClean="0"/>
          </a:p>
          <a:p>
            <a:r>
              <a:rPr lang="en-US" i="1" dirty="0" smtClean="0"/>
              <a:t>Email: asfaqleeon@gamil.com</a:t>
            </a:r>
            <a:endParaRPr lang="en-US" dirty="0"/>
          </a:p>
        </p:txBody>
      </p:sp>
    </p:spTree>
    <p:extLst>
      <p:ext uri="{BB962C8B-B14F-4D97-AF65-F5344CB8AC3E}">
        <p14:creationId xmlns:p14="http://schemas.microsoft.com/office/powerpoint/2010/main" val="3120500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50"/>
            <a:ext cx="7772400" cy="1102519"/>
          </a:xfrm>
        </p:spPr>
        <p:txBody>
          <a:bodyPr/>
          <a:lstStyle/>
          <a:p>
            <a:r>
              <a:rPr lang="en-US" b="1" dirty="0" smtClean="0">
                <a:solidFill>
                  <a:srgbClr val="FFC000"/>
                </a:solidFill>
              </a:rPr>
              <a:t>The Concept</a:t>
            </a:r>
            <a:endParaRPr lang="en-US" b="1" dirty="0">
              <a:solidFill>
                <a:srgbClr val="FFC000"/>
              </a:solidFill>
            </a:endParaRPr>
          </a:p>
        </p:txBody>
      </p:sp>
      <p:sp>
        <p:nvSpPr>
          <p:cNvPr id="3" name="Subtitle 2"/>
          <p:cNvSpPr>
            <a:spLocks noGrp="1"/>
          </p:cNvSpPr>
          <p:nvPr>
            <p:ph type="subTitle" idx="1"/>
          </p:nvPr>
        </p:nvSpPr>
        <p:spPr>
          <a:xfrm>
            <a:off x="533400" y="1428750"/>
            <a:ext cx="8077200" cy="2286000"/>
          </a:xfrm>
        </p:spPr>
        <p:txBody>
          <a:bodyPr>
            <a:noAutofit/>
          </a:bodyPr>
          <a:lstStyle/>
          <a:p>
            <a:pPr algn="l"/>
            <a:r>
              <a:rPr lang="en-US" sz="2000" dirty="0" smtClean="0">
                <a:solidFill>
                  <a:schemeClr val="tx2">
                    <a:lumMod val="60000"/>
                    <a:lumOff val="40000"/>
                  </a:schemeClr>
                </a:solidFill>
              </a:rPr>
              <a:t>Its an application to help tourists and visitors getting all information about famous and historical beautiful places and accommodation in every district, </a:t>
            </a:r>
            <a:r>
              <a:rPr lang="en-US" sz="2000" dirty="0" err="1" smtClean="0">
                <a:solidFill>
                  <a:schemeClr val="tx2">
                    <a:lumMod val="60000"/>
                    <a:lumOff val="40000"/>
                  </a:schemeClr>
                </a:solidFill>
              </a:rPr>
              <a:t>Upazilla</a:t>
            </a:r>
            <a:r>
              <a:rPr lang="en-US" sz="2000" dirty="0" smtClean="0">
                <a:solidFill>
                  <a:schemeClr val="tx2">
                    <a:lumMod val="60000"/>
                    <a:lumOff val="40000"/>
                  </a:schemeClr>
                </a:solidFill>
              </a:rPr>
              <a:t> and Union of Bangladesh. Our aim is to develop tourism sector of this country. When information of tourism will be in the hand of people they will be interested to visit the places. It will also increase tourism business. Now a days there is a lack of  knowledge and limited access to information about attractive places of this country. But with this mobile application people will have the easy access to get the information. </a:t>
            </a:r>
            <a:endParaRPr lang="en-US" sz="20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4350"/>
            <a:ext cx="7772400" cy="1102519"/>
          </a:xfrm>
        </p:spPr>
        <p:txBody>
          <a:bodyPr/>
          <a:lstStyle/>
          <a:p>
            <a:r>
              <a:rPr lang="en-US" b="1" dirty="0" smtClean="0">
                <a:solidFill>
                  <a:srgbClr val="FFC000"/>
                </a:solidFill>
              </a:rPr>
              <a:t>The Features</a:t>
            </a:r>
            <a:endParaRPr lang="en-US" b="1" dirty="0">
              <a:solidFill>
                <a:srgbClr val="FFC000"/>
              </a:solidFill>
            </a:endParaRPr>
          </a:p>
        </p:txBody>
      </p:sp>
      <p:sp>
        <p:nvSpPr>
          <p:cNvPr id="3" name="Subtitle 2"/>
          <p:cNvSpPr>
            <a:spLocks noGrp="1"/>
          </p:cNvSpPr>
          <p:nvPr>
            <p:ph type="subTitle" idx="1"/>
          </p:nvPr>
        </p:nvSpPr>
        <p:spPr>
          <a:xfrm>
            <a:off x="609600" y="1831180"/>
            <a:ext cx="8001000" cy="2416970"/>
          </a:xfrm>
        </p:spPr>
        <p:txBody>
          <a:bodyPr>
            <a:normAutofit fontScale="55000" lnSpcReduction="20000"/>
          </a:bodyPr>
          <a:lstStyle/>
          <a:p>
            <a:pPr marL="457200" indent="-457200" algn="l">
              <a:buFont typeface="Arial" panose="020B0604020202020204" pitchFamily="34" charset="0"/>
              <a:buChar char="•"/>
            </a:pPr>
            <a:r>
              <a:rPr lang="en-GB" i="1" dirty="0" smtClean="0"/>
              <a:t>District/</a:t>
            </a:r>
            <a:r>
              <a:rPr lang="en-GB" i="1" dirty="0" err="1" smtClean="0"/>
              <a:t>Zilla</a:t>
            </a:r>
            <a:r>
              <a:rPr lang="en-GB" i="1" dirty="0" smtClean="0"/>
              <a:t>/</a:t>
            </a:r>
            <a:r>
              <a:rPr lang="en-GB" i="1" dirty="0" err="1" smtClean="0"/>
              <a:t>Upazila</a:t>
            </a:r>
            <a:r>
              <a:rPr lang="en-GB" i="1" dirty="0" smtClean="0"/>
              <a:t> Based location searching(general , specific and categorized).</a:t>
            </a:r>
          </a:p>
          <a:p>
            <a:pPr marL="457200" indent="-457200" algn="l">
              <a:buFont typeface="Arial" panose="020B0604020202020204" pitchFamily="34" charset="0"/>
              <a:buChar char="•"/>
            </a:pPr>
            <a:r>
              <a:rPr lang="en-GB" i="1" dirty="0" smtClean="0"/>
              <a:t>Information about the desired places</a:t>
            </a:r>
          </a:p>
          <a:p>
            <a:pPr marL="457200" indent="-457200" algn="l">
              <a:buFont typeface="Arial" panose="020B0604020202020204" pitchFamily="34" charset="0"/>
              <a:buChar char="•"/>
            </a:pPr>
            <a:r>
              <a:rPr lang="en-GB" i="1" dirty="0" smtClean="0"/>
              <a:t>Photos, Maps, user rating</a:t>
            </a:r>
          </a:p>
          <a:p>
            <a:pPr marL="457200" indent="-457200" algn="l">
              <a:buFont typeface="Arial" panose="020B0604020202020204" pitchFamily="34" charset="0"/>
              <a:buChar char="•"/>
            </a:pPr>
            <a:r>
              <a:rPr lang="en-GB" i="1" dirty="0" smtClean="0"/>
              <a:t>Accommodation : Hotels and fooding.</a:t>
            </a:r>
          </a:p>
          <a:p>
            <a:pPr marL="457200" indent="-457200" algn="l">
              <a:buFont typeface="Arial" panose="020B0604020202020204" pitchFamily="34" charset="0"/>
              <a:buChar char="•"/>
            </a:pPr>
            <a:r>
              <a:rPr lang="en-GB" i="1" dirty="0" smtClean="0"/>
              <a:t>Transportation System : Bus, train and other available transportation system’s contact number, address etc.</a:t>
            </a:r>
          </a:p>
          <a:p>
            <a:pPr marL="457200" indent="-457200" algn="l">
              <a:buFont typeface="Arial" panose="020B0604020202020204" pitchFamily="34" charset="0"/>
              <a:buChar char="•"/>
            </a:pPr>
            <a:r>
              <a:rPr lang="en-GB" i="1" dirty="0" smtClean="0"/>
              <a:t>User feedback and location adding in database of this application.</a:t>
            </a:r>
          </a:p>
          <a:p>
            <a:pPr marL="457200" indent="-457200" algn="l">
              <a:buFont typeface="Arial" panose="020B0604020202020204" pitchFamily="34" charset="0"/>
              <a:buChar char="•"/>
            </a:pPr>
            <a:r>
              <a:rPr lang="en-GB" i="1" dirty="0" smtClean="0"/>
              <a:t>Sharing in social networks.</a:t>
            </a:r>
          </a:p>
          <a:p>
            <a:pPr marL="457200" indent="-457200" algn="l">
              <a:buFont typeface="Arial" panose="020B0604020202020204" pitchFamily="34" charset="0"/>
              <a:buChar char="•"/>
            </a:pPr>
            <a:endParaRPr lang="en-GB" i="1" dirty="0" smtClean="0"/>
          </a:p>
          <a:p>
            <a:pPr marL="457200" indent="-457200" algn="l">
              <a:buFont typeface="Arial" panose="020B0604020202020204" pitchFamily="34" charset="0"/>
              <a:buChar char="•"/>
            </a:pPr>
            <a:endParaRPr lang="en-US" i="1" dirty="0" smtClean="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solidFill>
                  <a:srgbClr val="FFC000"/>
                </a:solidFill>
              </a:rPr>
              <a:t>What we developed in GDG</a:t>
            </a:r>
            <a:endParaRPr lang="en-US" b="1" dirty="0">
              <a:solidFill>
                <a:srgbClr val="FFC000"/>
              </a:solidFill>
            </a:endParaRPr>
          </a:p>
        </p:txBody>
      </p:sp>
      <p:sp>
        <p:nvSpPr>
          <p:cNvPr id="3" name="Subtitle 2"/>
          <p:cNvSpPr>
            <a:spLocks noGrp="1"/>
          </p:cNvSpPr>
          <p:nvPr>
            <p:ph type="subTitle" idx="1"/>
          </p:nvPr>
        </p:nvSpPr>
        <p:spPr>
          <a:xfrm>
            <a:off x="1371600" y="2364580"/>
            <a:ext cx="6400800" cy="1314450"/>
          </a:xfrm>
        </p:spPr>
        <p:txBody>
          <a:bodyPr>
            <a:normAutofit fontScale="92500" lnSpcReduction="20000"/>
          </a:bodyPr>
          <a:lstStyle/>
          <a:p>
            <a:r>
              <a:rPr lang="en-US" dirty="0" smtClean="0">
                <a:solidFill>
                  <a:schemeClr val="tx2">
                    <a:lumMod val="60000"/>
                    <a:lumOff val="40000"/>
                  </a:schemeClr>
                </a:solidFill>
              </a:rPr>
              <a:t>(Detail out the solution and features you developed in GDG. Explain them with screen shots)</a:t>
            </a:r>
          </a:p>
          <a:p>
            <a:endParaRPr lang="en-US" dirty="0" smtClean="0">
              <a:solidFill>
                <a:schemeClr val="tx2">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09550"/>
            <a:ext cx="2531356" cy="470535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57150"/>
            <a:ext cx="2667000" cy="4876800"/>
          </a:xfrm>
          <a:prstGeom prst="rect">
            <a:avLst/>
          </a:prstGeom>
        </p:spPr>
      </p:pic>
      <p:sp>
        <p:nvSpPr>
          <p:cNvPr id="7" name="TextBox 6"/>
          <p:cNvSpPr txBox="1"/>
          <p:nvPr/>
        </p:nvSpPr>
        <p:spPr>
          <a:xfrm>
            <a:off x="3962400" y="1396484"/>
            <a:ext cx="685800" cy="369332"/>
          </a:xfrm>
          <a:prstGeom prst="rect">
            <a:avLst/>
          </a:prstGeom>
          <a:solidFill>
            <a:schemeClr val="accent1"/>
          </a:solidFill>
        </p:spPr>
        <p:txBody>
          <a:bodyPr wrap="square" rtlCol="0">
            <a:spAutoFit/>
          </a:bodyPr>
          <a:lstStyle/>
          <a:p>
            <a:r>
              <a:rPr lang="en-GB" dirty="0" smtClean="0"/>
              <a:t>icon</a:t>
            </a:r>
            <a:endParaRPr lang="en-US" dirty="0"/>
          </a:p>
        </p:txBody>
      </p:sp>
    </p:spTree>
    <p:extLst>
      <p:ext uri="{BB962C8B-B14F-4D97-AF65-F5344CB8AC3E}">
        <p14:creationId xmlns:p14="http://schemas.microsoft.com/office/powerpoint/2010/main" val="30434473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15921"/>
            <a:ext cx="2531356" cy="4894229"/>
          </a:xfrm>
          <a:prstGeom prst="rect">
            <a:avLst/>
          </a:prstGeom>
        </p:spPr>
      </p:pic>
    </p:spTree>
    <p:extLst>
      <p:ext uri="{BB962C8B-B14F-4D97-AF65-F5344CB8AC3E}">
        <p14:creationId xmlns:p14="http://schemas.microsoft.com/office/powerpoint/2010/main" val="33208251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85751"/>
            <a:ext cx="2531356" cy="4629150"/>
          </a:xfrm>
          <a:prstGeom prst="rect">
            <a:avLst/>
          </a:prstGeom>
        </p:spPr>
      </p:pic>
    </p:spTree>
    <p:extLst>
      <p:ext uri="{BB962C8B-B14F-4D97-AF65-F5344CB8AC3E}">
        <p14:creationId xmlns:p14="http://schemas.microsoft.com/office/powerpoint/2010/main" val="10885693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49"/>
            <a:ext cx="3962400" cy="762000"/>
          </a:xfrm>
        </p:spPr>
        <p:txBody>
          <a:bodyPr>
            <a:normAutofit/>
          </a:bodyPr>
          <a:lstStyle/>
          <a:p>
            <a:pPr algn="l"/>
            <a:r>
              <a:rPr lang="en-US" sz="2000" b="1" dirty="0" smtClean="0">
                <a:solidFill>
                  <a:srgbClr val="FFC000"/>
                </a:solidFill>
              </a:rPr>
              <a:t>What we developed in GDG:</a:t>
            </a:r>
            <a:endParaRPr lang="en-US" sz="20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33350"/>
            <a:ext cx="2531356" cy="4822082"/>
          </a:xfrm>
          <a:prstGeom prst="rect">
            <a:avLst/>
          </a:prstGeom>
        </p:spPr>
      </p:pic>
    </p:spTree>
    <p:extLst>
      <p:ext uri="{BB962C8B-B14F-4D97-AF65-F5344CB8AC3E}">
        <p14:creationId xmlns:p14="http://schemas.microsoft.com/office/powerpoint/2010/main" val="315620498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251</TotalTime>
  <Words>316</Words>
  <Application>Microsoft Office PowerPoint</Application>
  <PresentationFormat>On-screen Show (16:9)</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eTourismbd</vt:lpstr>
      <vt:lpstr>The Concept</vt:lpstr>
      <vt:lpstr>The Features</vt:lpstr>
      <vt:lpstr>What we developed in GDG</vt:lpstr>
      <vt:lpstr>What we developed in GDG:</vt:lpstr>
      <vt:lpstr>What we developed in GDG:</vt:lpstr>
      <vt:lpstr>What we developed in GDG:</vt:lpstr>
      <vt:lpstr>What we developed in GDG:</vt:lpstr>
      <vt:lpstr>What we developed in GDG:</vt:lpstr>
      <vt:lpstr>What we developed in GDG:</vt:lpstr>
      <vt:lpstr>What we developed in GDG:</vt:lpstr>
      <vt:lpstr>What we developed in GDG:</vt:lpstr>
      <vt:lpstr>What we developed in GDG:</vt:lpstr>
      <vt:lpstr>Final Vision</vt:lpstr>
      <vt:lpstr>Supports We Need</vt:lpstr>
      <vt:lpstr>Team Details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Name)</dc:title>
  <dc:creator>Sami</dc:creator>
  <cp:lastModifiedBy>Asfaq Leeon</cp:lastModifiedBy>
  <cp:revision>39</cp:revision>
  <dcterms:created xsi:type="dcterms:W3CDTF">2013-08-30T04:10:11Z</dcterms:created>
  <dcterms:modified xsi:type="dcterms:W3CDTF">2013-08-30T10:24:59Z</dcterms:modified>
</cp:coreProperties>
</file>