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8398-7668-4045-95ED-4CCD028FAE5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C78F-EFC7-4875-9CAE-6709B88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C78F-EFC7-4875-9CAE-6709B8813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86D-7FA1-4131-8873-CC1B5F52FC1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5B9F-9314-4A0D-93F9-25058EF092BE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450-4108-42BB-B158-3443AC2D95BE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FC47-A107-41B1-BEE2-5F0B78B5F2DD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64A9-65B1-411C-8FD7-D4EA98AAAF5F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60B5-5B56-456A-A1C7-58F3456DC746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6438-9C90-4FF5-BB94-BAFDCE6A8D97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281-6E6B-4BE0-BE01-5BC97D723C2B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63BC-1590-451D-8E7B-B27AB2B08EA0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035A6B-92E6-4CCB-9769-C7BC7500D048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C29E-1F86-42E9-A2BD-015DA6BEC2EB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780C96-418D-4370-96BF-2F885451325C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79A7ED-6EEA-47A5-8C7C-899B444C15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ASP Dot Net Core </a:t>
            </a:r>
            <a:br>
              <a:rPr lang="en-US" dirty="0" smtClean="0"/>
            </a:br>
            <a:r>
              <a:rPr lang="en-US" dirty="0" smtClean="0"/>
              <a:t>Training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01896" y="5513696"/>
            <a:ext cx="3390104" cy="645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Prepared By: </a:t>
            </a:r>
          </a:p>
          <a:p>
            <a:pPr algn="ctr"/>
            <a:r>
              <a:rPr lang="en-US" dirty="0" err="1" smtClean="0"/>
              <a:t>Pralhad</a:t>
            </a:r>
            <a:r>
              <a:rPr lang="en-US" dirty="0" smtClean="0"/>
              <a:t> Adhikari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0376"/>
            <a:ext cx="10058400" cy="1078173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7039"/>
            <a:ext cx="10058400" cy="3972055"/>
          </a:xfrm>
        </p:spPr>
        <p:txBody>
          <a:bodyPr>
            <a:normAutofit fontScale="70000" lnSpcReduction="20000"/>
          </a:bodyPr>
          <a:lstStyle/>
          <a:p>
            <a:pPr marL="715518" lvl="1" indent="-514350">
              <a:buFont typeface="+mj-lt"/>
              <a:buAutoNum type="arabicPeriod"/>
            </a:pPr>
            <a:r>
              <a:rPr lang="en-US" sz="2800" dirty="0"/>
              <a:t>Introduction to .NET and .NET </a:t>
            </a:r>
            <a:r>
              <a:rPr lang="en-US" sz="2800" dirty="0" smtClean="0"/>
              <a:t>Core</a:t>
            </a:r>
            <a:endParaRPr lang="en-US" sz="2800" dirty="0"/>
          </a:p>
          <a:p>
            <a:pPr marL="715518" lvl="1" indent="-514350">
              <a:buFont typeface="+mj-lt"/>
              <a:buAutoNum type="arabicPeriod"/>
            </a:pPr>
            <a:r>
              <a:rPr lang="en-US" sz="2900" dirty="0"/>
              <a:t>IDE/SDK/Tools </a:t>
            </a:r>
            <a:r>
              <a:rPr lang="en-US" sz="2900" dirty="0" smtClean="0"/>
              <a:t>Installation</a:t>
            </a:r>
          </a:p>
          <a:p>
            <a:pPr lvl="3"/>
            <a:r>
              <a:rPr lang="en-US" sz="2300" dirty="0"/>
              <a:t>Visual Studio/Visual Studio Code</a:t>
            </a:r>
          </a:p>
          <a:p>
            <a:pPr lvl="3"/>
            <a:r>
              <a:rPr lang="en-US" sz="2300" dirty="0"/>
              <a:t>GIT and </a:t>
            </a:r>
            <a:r>
              <a:rPr lang="en-US" sz="2300" dirty="0" smtClean="0"/>
              <a:t>GitHub</a:t>
            </a:r>
            <a:endParaRPr lang="en-US" sz="2300" dirty="0"/>
          </a:p>
          <a:p>
            <a:pPr marL="715518" lvl="1" indent="-514350">
              <a:buFont typeface="+mj-lt"/>
              <a:buAutoNum type="arabicPeriod"/>
            </a:pPr>
            <a:r>
              <a:rPr lang="en-US" sz="2800" dirty="0"/>
              <a:t>Introduction to C#</a:t>
            </a:r>
            <a:endParaRPr lang="en-US" sz="2800" dirty="0" smtClean="0"/>
          </a:p>
          <a:p>
            <a:pPr lvl="3"/>
            <a:r>
              <a:rPr lang="en-US" sz="2600" dirty="0" smtClean="0"/>
              <a:t>Concept </a:t>
            </a:r>
            <a:r>
              <a:rPr lang="en-US" sz="2600" dirty="0"/>
              <a:t>of object and object oriented </a:t>
            </a:r>
            <a:r>
              <a:rPr lang="en-US" sz="2600" dirty="0" smtClean="0"/>
              <a:t>programming</a:t>
            </a:r>
          </a:p>
          <a:p>
            <a:pPr lvl="3"/>
            <a:r>
              <a:rPr lang="en-US" sz="2600" dirty="0"/>
              <a:t>Variables</a:t>
            </a:r>
            <a:r>
              <a:rPr lang="en-US" sz="2600" dirty="0" smtClean="0"/>
              <a:t>, Keywords</a:t>
            </a:r>
            <a:r>
              <a:rPr lang="en-US" sz="2600" dirty="0"/>
              <a:t>, Data Types</a:t>
            </a:r>
          </a:p>
          <a:p>
            <a:pPr lvl="3"/>
            <a:r>
              <a:rPr lang="en-US" sz="2600" dirty="0"/>
              <a:t>Type </a:t>
            </a:r>
            <a:r>
              <a:rPr lang="en-US" sz="2600" dirty="0" smtClean="0"/>
              <a:t>casting</a:t>
            </a:r>
          </a:p>
          <a:p>
            <a:pPr lvl="3"/>
            <a:r>
              <a:rPr lang="en-US" sz="2600" dirty="0"/>
              <a:t>Constants, </a:t>
            </a:r>
            <a:r>
              <a:rPr lang="en-US" sz="2600" dirty="0" err="1" smtClean="0"/>
              <a:t>Enums</a:t>
            </a:r>
            <a:endParaRPr lang="en-US" sz="2600" dirty="0" smtClean="0"/>
          </a:p>
          <a:p>
            <a:pPr lvl="3"/>
            <a:r>
              <a:rPr lang="en-US" sz="2600" dirty="0"/>
              <a:t>Control and looping </a:t>
            </a:r>
            <a:r>
              <a:rPr lang="en-US" sz="2600" dirty="0" smtClean="0"/>
              <a:t>Statements</a:t>
            </a:r>
          </a:p>
          <a:p>
            <a:pPr lvl="3"/>
            <a:r>
              <a:rPr lang="en-US" sz="2600" dirty="0"/>
              <a:t>Classes, Properties and </a:t>
            </a:r>
            <a:r>
              <a:rPr lang="en-US" sz="2600" dirty="0" smtClean="0"/>
              <a:t>Methods</a:t>
            </a:r>
          </a:p>
          <a:p>
            <a:pPr lvl="3"/>
            <a:r>
              <a:rPr lang="en-US" sz="2600" dirty="0"/>
              <a:t>Encapsulation</a:t>
            </a:r>
            <a:r>
              <a:rPr lang="en-US" sz="2600" dirty="0" smtClean="0"/>
              <a:t>, Inheritance</a:t>
            </a:r>
            <a:r>
              <a:rPr lang="en-US" sz="2600" dirty="0"/>
              <a:t>, Polymorphism</a:t>
            </a:r>
            <a:r>
              <a:rPr lang="en-US" sz="2600" dirty="0" smtClean="0"/>
              <a:t>, Abstraction</a:t>
            </a:r>
          </a:p>
          <a:p>
            <a:pPr lvl="3"/>
            <a:r>
              <a:rPr lang="en-US" sz="2600" dirty="0"/>
              <a:t>Constructors and Access </a:t>
            </a:r>
            <a:r>
              <a:rPr lang="en-US" sz="2600" dirty="0" smtClean="0"/>
              <a:t>Modifiers</a:t>
            </a:r>
          </a:p>
          <a:p>
            <a:pPr lvl="3"/>
            <a:r>
              <a:rPr lang="en-US" sz="2600" dirty="0"/>
              <a:t>Synchronous and Asynchronous Programing: </a:t>
            </a:r>
            <a:r>
              <a:rPr lang="en-US" sz="2600" dirty="0" err="1"/>
              <a:t>async</a:t>
            </a:r>
            <a:r>
              <a:rPr lang="en-US" sz="2600" dirty="0"/>
              <a:t> and await</a:t>
            </a:r>
          </a:p>
          <a:p>
            <a:pPr lvl="3"/>
            <a:endParaRPr lang="en-US" sz="800" b="1" dirty="0"/>
          </a:p>
          <a:p>
            <a:pPr lvl="3"/>
            <a:endParaRPr lang="en-US" sz="900" b="1" dirty="0"/>
          </a:p>
          <a:p>
            <a:pPr lvl="3"/>
            <a:endParaRPr lang="en-US" sz="1600" b="1" dirty="0"/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  <a:p>
            <a:pPr lvl="3"/>
            <a:endParaRPr lang="en-US" sz="2800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15518" lvl="1" indent="-514350">
              <a:buFont typeface="+mj-lt"/>
              <a:buAutoNum type="arabicPeriod" startAt="4"/>
            </a:pPr>
            <a:r>
              <a:rPr lang="en-US" sz="2800" dirty="0" smtClean="0"/>
              <a:t>Database Programming</a:t>
            </a:r>
          </a:p>
          <a:p>
            <a:pPr lvl="3"/>
            <a:r>
              <a:rPr lang="en-US" sz="1900" dirty="0"/>
              <a:t>Installing and Configuring SQL Server</a:t>
            </a:r>
            <a:endParaRPr lang="en-US" sz="1900" b="1" dirty="0"/>
          </a:p>
          <a:p>
            <a:pPr lvl="3"/>
            <a:r>
              <a:rPr lang="en-US" sz="1900" dirty="0"/>
              <a:t>SQL Queries</a:t>
            </a:r>
          </a:p>
          <a:p>
            <a:pPr lvl="3"/>
            <a:r>
              <a:rPr lang="en-US" sz="1900" dirty="0"/>
              <a:t>SQL Insert, Delete, Update statements</a:t>
            </a:r>
          </a:p>
          <a:p>
            <a:pPr lvl="3"/>
            <a:r>
              <a:rPr lang="en-US" sz="1900" dirty="0"/>
              <a:t>Normalization of tables</a:t>
            </a:r>
          </a:p>
          <a:p>
            <a:pPr lvl="3"/>
            <a:r>
              <a:rPr lang="en-US" sz="1900" dirty="0"/>
              <a:t>SQL Joins</a:t>
            </a:r>
          </a:p>
          <a:p>
            <a:pPr lvl="3"/>
            <a:r>
              <a:rPr lang="en-US" sz="1900" dirty="0"/>
              <a:t>Store Procedure</a:t>
            </a:r>
          </a:p>
          <a:p>
            <a:pPr lvl="3"/>
            <a:r>
              <a:rPr lang="en-US" sz="1900" dirty="0"/>
              <a:t>Functions</a:t>
            </a:r>
          </a:p>
          <a:p>
            <a:pPr lvl="3"/>
            <a:r>
              <a:rPr lang="en-US" sz="1900" dirty="0"/>
              <a:t>Triggers</a:t>
            </a:r>
          </a:p>
          <a:p>
            <a:pPr lvl="3"/>
            <a:r>
              <a:rPr lang="en-US" sz="1900" dirty="0"/>
              <a:t>Backup and Restore </a:t>
            </a:r>
            <a:r>
              <a:rPr lang="en-US" sz="1900" dirty="0" smtClean="0"/>
              <a:t>Database</a:t>
            </a:r>
          </a:p>
          <a:p>
            <a:pPr marL="715518" lvl="1" indent="-514350">
              <a:buFont typeface="+mj-lt"/>
              <a:buAutoNum type="arabicPeriod" startAt="5"/>
            </a:pPr>
            <a:r>
              <a:rPr lang="en-US" sz="2800" dirty="0"/>
              <a:t>Entity Framework Core</a:t>
            </a:r>
          </a:p>
          <a:p>
            <a:pPr lvl="3"/>
            <a:r>
              <a:rPr lang="en-US" sz="1900" dirty="0"/>
              <a:t>Database First and Code First approach</a:t>
            </a:r>
            <a:endParaRPr lang="en-US" sz="1900" b="1" dirty="0"/>
          </a:p>
          <a:p>
            <a:pPr lvl="3"/>
            <a:r>
              <a:rPr lang="en-US" sz="1900" dirty="0"/>
              <a:t>Code First Migration</a:t>
            </a:r>
          </a:p>
          <a:p>
            <a:pPr lvl="3"/>
            <a:r>
              <a:rPr lang="en-US" sz="1900" dirty="0"/>
              <a:t>LINQ and Lambda Expressions</a:t>
            </a:r>
          </a:p>
          <a:p>
            <a:pPr lvl="3"/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9808" lvl="1" indent="-457200">
              <a:buFont typeface="+mj-lt"/>
              <a:buAutoNum type="arabicPeriod" startAt="6"/>
            </a:pPr>
            <a:r>
              <a:rPr lang="en-US" sz="2600" dirty="0"/>
              <a:t>ASP.NET Core – Web development</a:t>
            </a:r>
          </a:p>
          <a:p>
            <a:pPr lvl="3"/>
            <a:r>
              <a:rPr lang="en-US" sz="1600" dirty="0"/>
              <a:t>Creating ASP </a:t>
            </a:r>
            <a:r>
              <a:rPr lang="en-US" sz="1600" dirty="0" smtClean="0"/>
              <a:t>Dot Net </a:t>
            </a:r>
            <a:r>
              <a:rPr lang="en-US" sz="1600" dirty="0"/>
              <a:t>Core web Application </a:t>
            </a:r>
            <a:endParaRPr lang="en-US" sz="1600" b="1" dirty="0"/>
          </a:p>
          <a:p>
            <a:pPr lvl="3"/>
            <a:r>
              <a:rPr lang="en-US" sz="1600" dirty="0"/>
              <a:t>Understanding Model, View</a:t>
            </a:r>
            <a:r>
              <a:rPr lang="en-US" sz="1600" dirty="0" smtClean="0"/>
              <a:t>, Controller </a:t>
            </a:r>
            <a:r>
              <a:rPr lang="en-US" sz="1600" dirty="0"/>
              <a:t>and MVC pattern</a:t>
            </a:r>
            <a:endParaRPr lang="en-US" sz="1600" b="1" dirty="0"/>
          </a:p>
          <a:p>
            <a:pPr lvl="3"/>
            <a:r>
              <a:rPr lang="en-US" sz="1600" dirty="0"/>
              <a:t>Action Methods and Views</a:t>
            </a:r>
          </a:p>
          <a:p>
            <a:pPr lvl="3"/>
            <a:r>
              <a:rPr lang="en-US" sz="1600" dirty="0" err="1"/>
              <a:t>NUGet</a:t>
            </a:r>
            <a:r>
              <a:rPr lang="en-US" sz="1600" dirty="0"/>
              <a:t> Package Manager</a:t>
            </a:r>
            <a:endParaRPr lang="en-US" sz="1600" b="1" dirty="0"/>
          </a:p>
          <a:p>
            <a:pPr lvl="3"/>
            <a:r>
              <a:rPr lang="en-US" sz="1600" dirty="0"/>
              <a:t>ASP .NET Core Basic CRUD Operation</a:t>
            </a:r>
            <a:endParaRPr lang="en-US" sz="1600" b="1" dirty="0"/>
          </a:p>
          <a:p>
            <a:pPr lvl="3"/>
            <a:r>
              <a:rPr lang="en-US" sz="1600" dirty="0"/>
              <a:t>Bootstrap and </a:t>
            </a:r>
            <a:r>
              <a:rPr lang="en-US" sz="1600" dirty="0" err="1"/>
              <a:t>Bootswatch</a:t>
            </a:r>
            <a:r>
              <a:rPr lang="en-US" sz="1600" dirty="0"/>
              <a:t> theme</a:t>
            </a:r>
            <a:endParaRPr lang="en-US" sz="1600" b="1" dirty="0"/>
          </a:p>
          <a:p>
            <a:pPr lvl="3"/>
            <a:r>
              <a:rPr lang="en-US" sz="1600" dirty="0"/>
              <a:t>Dependency Injection and Middleware</a:t>
            </a:r>
            <a:endParaRPr lang="en-US" sz="1600" b="1" dirty="0"/>
          </a:p>
          <a:p>
            <a:pPr lvl="3"/>
            <a:r>
              <a:rPr lang="en-US" sz="1600" dirty="0"/>
              <a:t>Services  and its lifecycle</a:t>
            </a:r>
          </a:p>
          <a:p>
            <a:pPr lvl="3"/>
            <a:r>
              <a:rPr lang="en-US" sz="1600" dirty="0"/>
              <a:t>Validations &amp; Data Annotations</a:t>
            </a:r>
            <a:endParaRPr lang="en-US" sz="1600" b="1" dirty="0"/>
          </a:p>
          <a:p>
            <a:pPr lvl="3"/>
            <a:r>
              <a:rPr lang="en-US" sz="1600" dirty="0"/>
              <a:t>State management Techniques</a:t>
            </a:r>
            <a:endParaRPr lang="en-US" sz="1600" b="1" dirty="0"/>
          </a:p>
          <a:p>
            <a:pPr lvl="3"/>
            <a:r>
              <a:rPr lang="en-US" sz="1600" dirty="0"/>
              <a:t>Authentication and Authorization</a:t>
            </a:r>
          </a:p>
          <a:p>
            <a:pPr lvl="3"/>
            <a:r>
              <a:rPr lang="en-US" sz="1600" dirty="0"/>
              <a:t>JQuery/Jscript</a:t>
            </a:r>
            <a:endParaRPr lang="en-US" sz="1600" b="1" dirty="0"/>
          </a:p>
          <a:p>
            <a:pPr lvl="3"/>
            <a:r>
              <a:rPr lang="en-US" sz="1600" dirty="0"/>
              <a:t>Layered Architecture</a:t>
            </a:r>
            <a:endParaRPr lang="en-US" sz="16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7"/>
            </a:pPr>
            <a:r>
              <a:rPr lang="en-US" sz="2800" dirty="0"/>
              <a:t>Project Work </a:t>
            </a:r>
            <a:endParaRPr lang="en-US" sz="2800" dirty="0" smtClean="0"/>
          </a:p>
          <a:p>
            <a:pPr marL="932688" lvl="2" indent="-457200"/>
            <a:r>
              <a:rPr lang="en-US" sz="2200" dirty="0" smtClean="0"/>
              <a:t>Inventory Management System</a:t>
            </a:r>
          </a:p>
          <a:p>
            <a:pPr marL="475488" lvl="2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7ED-6EEA-47A5-8C7C-899B444C15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1846</TotalTime>
  <Words>196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ASP Dot Net Core  Training Overview</vt:lpstr>
      <vt:lpstr>Overview</vt:lpstr>
      <vt:lpstr>Overview</vt:lpstr>
      <vt:lpstr>Overview</vt:lpstr>
      <vt:lpstr>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Dot Net Core  Training Overview</dc:title>
  <dc:creator>Microsoft account</dc:creator>
  <cp:lastModifiedBy>Microsoft account</cp:lastModifiedBy>
  <cp:revision>11</cp:revision>
  <dcterms:created xsi:type="dcterms:W3CDTF">2024-04-15T01:17:23Z</dcterms:created>
  <dcterms:modified xsi:type="dcterms:W3CDTF">2024-04-17T09:02:24Z</dcterms:modified>
</cp:coreProperties>
</file>