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D1D8-1FC8-48A3-8A92-14DE7EDE5E7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65D7-4877-48E0-A3D0-EEE54F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97687.aspx" TargetMode="External"/><Relationship Id="rId2" Type="http://schemas.openxmlformats.org/officeDocument/2006/relationships/hyperlink" Target="https://msdn.microsoft.com/en-us/library/bb397926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Dot NET 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9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easier to write code that interacts with database by adding layer of abstraction between code and database</a:t>
            </a:r>
          </a:p>
          <a:p>
            <a:r>
              <a:rPr lang="en-US" dirty="0" smtClean="0"/>
              <a:t>Entity Framework Core used default ORM used by Microsoft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1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Scoped</a:t>
            </a:r>
          </a:p>
          <a:p>
            <a:pPr lvl="1"/>
            <a:r>
              <a:rPr lang="en-US" dirty="0" smtClean="0"/>
              <a:t>For every request, new instance is created and that instances live for entire scope of that request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Idatabasefactor,IAuthService</a:t>
            </a:r>
            <a:endParaRPr lang="en-US" dirty="0" smtClean="0"/>
          </a:p>
          <a:p>
            <a:r>
              <a:rPr lang="en-US" dirty="0" err="1" smtClean="0"/>
              <a:t>Trainsent</a:t>
            </a:r>
            <a:endParaRPr lang="en-US" dirty="0" smtClean="0"/>
          </a:p>
          <a:p>
            <a:pPr lvl="1"/>
            <a:r>
              <a:rPr lang="en-US" dirty="0" smtClean="0"/>
              <a:t>New service instance is created for each object</a:t>
            </a:r>
          </a:p>
          <a:p>
            <a:pPr lvl="1"/>
            <a:r>
              <a:rPr lang="en-US" dirty="0" err="1" smtClean="0"/>
              <a:t>Eg.ICrudService</a:t>
            </a:r>
            <a:endParaRPr lang="en-US" dirty="0" smtClean="0"/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Only one </a:t>
            </a:r>
            <a:r>
              <a:rPr lang="en-US" dirty="0" err="1" smtClean="0"/>
              <a:t>servce</a:t>
            </a:r>
            <a:r>
              <a:rPr lang="en-US" dirty="0" smtClean="0"/>
              <a:t> instance created throughout the lifetime</a:t>
            </a:r>
          </a:p>
          <a:p>
            <a:pPr lvl="1"/>
            <a:r>
              <a:rPr lang="en-US" dirty="0" err="1" smtClean="0"/>
              <a:t>Eg.ItaskScheduler</a:t>
            </a:r>
            <a:r>
              <a:rPr lang="en-US" dirty="0" smtClean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0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Public: code accessible for all classes</a:t>
            </a:r>
          </a:p>
          <a:p>
            <a:r>
              <a:rPr lang="en-US" dirty="0" smtClean="0"/>
              <a:t>Private: </a:t>
            </a:r>
            <a:r>
              <a:rPr lang="en-US" dirty="0"/>
              <a:t>code accessible </a:t>
            </a:r>
            <a:r>
              <a:rPr lang="en-US" dirty="0" smtClean="0"/>
              <a:t>within same class</a:t>
            </a:r>
          </a:p>
          <a:p>
            <a:r>
              <a:rPr lang="en-US" dirty="0" smtClean="0"/>
              <a:t>Protected: </a:t>
            </a:r>
            <a:r>
              <a:rPr lang="en-US" dirty="0"/>
              <a:t>code accessible </a:t>
            </a:r>
            <a:r>
              <a:rPr lang="en-US" dirty="0" smtClean="0"/>
              <a:t>within same class or in class that is inherited from that class</a:t>
            </a:r>
          </a:p>
          <a:p>
            <a:r>
              <a:rPr lang="en-US" dirty="0" smtClean="0"/>
              <a:t>Internal: code is only accessible within its </a:t>
            </a:r>
            <a:r>
              <a:rPr lang="en-US" smtClean="0"/>
              <a:t>own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655183"/>
              </p:ext>
            </p:extLst>
          </p:nvPr>
        </p:nvGraphicFramePr>
        <p:xfrm>
          <a:off x="1186051" y="938159"/>
          <a:ext cx="10046055" cy="5660248"/>
        </p:xfrm>
        <a:graphic>
          <a:graphicData uri="http://schemas.openxmlformats.org/drawingml/2006/table">
            <a:tbl>
              <a:tblPr/>
              <a:tblGrid>
                <a:gridCol w="3348685"/>
                <a:gridCol w="3348685"/>
                <a:gridCol w="3348685"/>
              </a:tblGrid>
              <a:tr h="269536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</a:rPr>
                        <a:t>ViewData</a:t>
                      </a:r>
                      <a:endParaRPr lang="en-US" sz="1400" dirty="0">
                        <a:effectLst/>
                      </a:endParaRP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ViewBag</a:t>
                      </a:r>
                      <a:endParaRPr lang="en-US" sz="1400">
                        <a:effectLst/>
                      </a:endParaRP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TempData</a:t>
                      </a:r>
                      <a:endParaRPr lang="en-US" sz="1400">
                        <a:effectLst/>
                      </a:endParaRP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</a:tr>
              <a:tr h="4716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It is Key-Value Dictionary collection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It is a type object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It is Key-Value Dictionary collection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83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ViewData</a:t>
                      </a:r>
                      <a:r>
                        <a:rPr lang="en-US" sz="1400" dirty="0">
                          <a:effectLst/>
                        </a:rPr>
                        <a:t> is a dictionary object and it is property of </a:t>
                      </a:r>
                      <a:r>
                        <a:rPr lang="en-US" sz="1400" dirty="0" err="1">
                          <a:effectLst/>
                        </a:rPr>
                        <a:t>ControllerBase</a:t>
                      </a:r>
                      <a:r>
                        <a:rPr lang="en-US" sz="1400" dirty="0">
                          <a:effectLst/>
                        </a:rPr>
                        <a:t> class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ViewBag</a:t>
                      </a:r>
                      <a:r>
                        <a:rPr lang="en-US" sz="1400" dirty="0">
                          <a:effectLst/>
                        </a:rPr>
                        <a:t> is Dynamic property of </a:t>
                      </a:r>
                      <a:r>
                        <a:rPr lang="en-US" sz="1400" dirty="0" err="1">
                          <a:effectLst/>
                        </a:rPr>
                        <a:t>ControllerBase</a:t>
                      </a:r>
                      <a:r>
                        <a:rPr lang="en-US" sz="1400" dirty="0">
                          <a:effectLst/>
                        </a:rPr>
                        <a:t> class.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TempData is a dictionary object and it is property of controllerBase class.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68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ViewData</a:t>
                      </a:r>
                      <a:r>
                        <a:rPr lang="en-US" sz="1400" dirty="0">
                          <a:effectLst/>
                        </a:rPr>
                        <a:t> is Faster than </a:t>
                      </a:r>
                      <a:r>
                        <a:rPr lang="en-US" sz="1400" dirty="0" err="1">
                          <a:effectLst/>
                        </a:rPr>
                        <a:t>ViewBag</a:t>
                      </a:r>
                      <a:endParaRPr lang="en-US" sz="1400" dirty="0">
                        <a:effectLst/>
                      </a:endParaRP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ViewBag is slower than ViewData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59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ViewData is introduced in MVC 1.0 and available in MVC 1.0 and above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ViewBag is introduced in MVC 3.0 and available in MVC 3.0 and above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TempData is also introduced in MVC1.0 and available in MVC 1.0 and above.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ViewData also works with .net framework 3.5 and above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ViewBag only works with .net framework 4.0 and above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TempData also works with .net framework 3.5 and above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59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Type Conversion code is required while enumerating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 depth, ViewBag is used dynamic, so there is no need to type conversion while enumerating.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Type Conversion code is required while enumerating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Its value becomes null if redirection has occurred.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Same as ViewData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TempData is used to pass data between two consecutive requests.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It lies only during the current request.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Same as ViewData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TempData</a:t>
                      </a:r>
                      <a:r>
                        <a:rPr lang="en-US" sz="1400" dirty="0">
                          <a:effectLst/>
                        </a:rPr>
                        <a:t> only works during the current and subsequent request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6052" y="384159"/>
            <a:ext cx="992078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ViewData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VS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ViewBag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VS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TempData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1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Linq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Language Integrated Query</a:t>
            </a:r>
            <a:r>
              <a:rPr lang="en-US" dirty="0"/>
              <a:t>) can use Lambdas (</a:t>
            </a:r>
            <a:r>
              <a:rPr lang="en-US" u="sng" dirty="0">
                <a:hlinkClick r:id="rId3"/>
              </a:rPr>
              <a:t>Lambda Expressions</a:t>
            </a:r>
            <a:r>
              <a:rPr lang="en-US" dirty="0" smtClean="0"/>
              <a:t>)</a:t>
            </a:r>
          </a:p>
          <a:p>
            <a:r>
              <a:rPr lang="en-US" dirty="0" err="1"/>
              <a:t>var</a:t>
            </a:r>
            <a:r>
              <a:rPr lang="en-US" dirty="0"/>
              <a:t> a = from b in </a:t>
            </a:r>
            <a:r>
              <a:rPr lang="en-US" dirty="0" err="1"/>
              <a:t>someList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where </a:t>
            </a:r>
            <a:r>
              <a:rPr lang="en-US" dirty="0" err="1"/>
              <a:t>b.Value</a:t>
            </a:r>
            <a:r>
              <a:rPr lang="en-US" dirty="0"/>
              <a:t> == something</a:t>
            </a:r>
          </a:p>
          <a:p>
            <a:pPr marL="0" indent="0">
              <a:buNone/>
            </a:pPr>
            <a:r>
              <a:rPr lang="en-US" dirty="0"/>
              <a:t>        select 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Labmda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/>
              <a:t>: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someList.Where</a:t>
            </a:r>
            <a:r>
              <a:rPr lang="en-US" dirty="0"/>
              <a:t>(b =&gt; </a:t>
            </a:r>
            <a:r>
              <a:rPr lang="en-US" dirty="0" err="1"/>
              <a:t>b.Value</a:t>
            </a:r>
            <a:r>
              <a:rPr lang="en-US" dirty="0"/>
              <a:t> == something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Lambda is b =&gt; </a:t>
            </a:r>
            <a:r>
              <a:rPr lang="en-US" dirty="0" err="1"/>
              <a:t>b.Value</a:t>
            </a:r>
            <a:r>
              <a:rPr lang="en-US" dirty="0"/>
              <a:t> == something.</a:t>
            </a:r>
          </a:p>
        </p:txBody>
      </p:sp>
    </p:spTree>
    <p:extLst>
      <p:ext uri="{BB962C8B-B14F-4D97-AF65-F5344CB8AC3E}">
        <p14:creationId xmlns:p14="http://schemas.microsoft.com/office/powerpoint/2010/main" val="6157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Verb/</a:t>
            </a:r>
            <a:r>
              <a:rPr lang="en-US" dirty="0"/>
              <a:t> HTTP Request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85" y="1804644"/>
            <a:ext cx="9557982" cy="47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is used to request data from a specified resource</a:t>
            </a:r>
            <a:r>
              <a:rPr lang="en-US" dirty="0" smtClean="0"/>
              <a:t>.</a:t>
            </a:r>
          </a:p>
          <a:p>
            <a:r>
              <a:rPr lang="en-US" dirty="0"/>
              <a:t>GET requests can be cached</a:t>
            </a:r>
          </a:p>
          <a:p>
            <a:r>
              <a:rPr lang="en-US" dirty="0"/>
              <a:t>GET requests remain in the browser history</a:t>
            </a:r>
          </a:p>
          <a:p>
            <a:r>
              <a:rPr lang="en-US" dirty="0"/>
              <a:t>GET requests can be bookmarked</a:t>
            </a:r>
          </a:p>
          <a:p>
            <a:r>
              <a:rPr lang="en-US" dirty="0"/>
              <a:t>GET requests should never be used when dealing with sensitive data</a:t>
            </a:r>
          </a:p>
          <a:p>
            <a:r>
              <a:rPr lang="en-US" dirty="0"/>
              <a:t>GET requests have length restrictions</a:t>
            </a:r>
          </a:p>
          <a:p>
            <a:r>
              <a:rPr lang="en-US" dirty="0"/>
              <a:t>GET requests are only used to request data (not modify)</a:t>
            </a:r>
          </a:p>
        </p:txBody>
      </p:sp>
    </p:spTree>
    <p:extLst>
      <p:ext uri="{BB962C8B-B14F-4D97-AF65-F5344CB8AC3E}">
        <p14:creationId xmlns:p14="http://schemas.microsoft.com/office/powerpoint/2010/main" val="105023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is used to send data to a server to create/update a resource</a:t>
            </a:r>
            <a:r>
              <a:rPr lang="en-US" dirty="0" smtClean="0"/>
              <a:t>.</a:t>
            </a:r>
          </a:p>
          <a:p>
            <a:r>
              <a:rPr lang="en-US" dirty="0"/>
              <a:t>POST requests are never cached</a:t>
            </a:r>
          </a:p>
          <a:p>
            <a:r>
              <a:rPr lang="en-US" dirty="0"/>
              <a:t>POST requests do not remain in the browser history</a:t>
            </a:r>
          </a:p>
          <a:p>
            <a:r>
              <a:rPr lang="en-US" dirty="0"/>
              <a:t>POST requests cannot be bookmarked</a:t>
            </a:r>
          </a:p>
          <a:p>
            <a:r>
              <a:rPr lang="en-US" dirty="0"/>
              <a:t>POST requests have no restrictions on data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Object Oriented Programming</a:t>
            </a:r>
            <a:endParaRPr lang="en-US" dirty="0"/>
          </a:p>
        </p:txBody>
      </p:sp>
      <p:pic>
        <p:nvPicPr>
          <p:cNvPr id="1026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6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object-oriented programming is about creating objects that contain both data and methods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It is programming </a:t>
            </a:r>
            <a:r>
              <a:rPr lang="en-US" dirty="0"/>
              <a:t>model where programs are organized around objects and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Object-oriented programming has several advantages over procedural programming:</a:t>
            </a:r>
          </a:p>
          <a:p>
            <a:pPr lvl="1"/>
            <a:r>
              <a:rPr lang="en-US" dirty="0"/>
              <a:t>OOP is faster and easier to execute</a:t>
            </a:r>
          </a:p>
          <a:p>
            <a:pPr lvl="1"/>
            <a:r>
              <a:rPr lang="en-US" dirty="0"/>
              <a:t>OOP provides a clear structure for the programs</a:t>
            </a:r>
          </a:p>
          <a:p>
            <a:pPr lvl="1"/>
            <a:r>
              <a:rPr lang="en-US" dirty="0"/>
              <a:t>OOP helps to keep the C# code DRY "Don't Repeat Yourself", and makes the code easier to maintain, modify and debug</a:t>
            </a:r>
          </a:p>
          <a:p>
            <a:pPr lvl="1"/>
            <a:r>
              <a:rPr lang="en-US" dirty="0"/>
              <a:t>OOP makes it possible to create full reusable applications with less code and shorter development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is </a:t>
            </a:r>
            <a:r>
              <a:rPr lang="en-US" dirty="0"/>
              <a:t>a template for objects, and an object is an instance of a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/>
              <a:t>Fruit</a:t>
            </a:r>
          </a:p>
          <a:p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 smtClean="0"/>
              <a:t>Banana	</a:t>
            </a:r>
            <a:endParaRPr lang="en-US" dirty="0"/>
          </a:p>
          <a:p>
            <a:pPr lvl="1"/>
            <a:r>
              <a:rPr lang="en-US" dirty="0" smtClean="0"/>
              <a:t>Mango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Fruit </a:t>
            </a:r>
            <a:r>
              <a:rPr lang="en-US" dirty="0" err="1" smtClean="0"/>
              <a:t>objFruit</a:t>
            </a:r>
            <a:r>
              <a:rPr lang="en-US" dirty="0" smtClean="0"/>
              <a:t> = new Fruit();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4"/>
            <a:ext cx="10515600" cy="5073319"/>
          </a:xfrm>
        </p:spPr>
        <p:txBody>
          <a:bodyPr/>
          <a:lstStyle/>
          <a:p>
            <a:r>
              <a:rPr lang="en-US" dirty="0"/>
              <a:t>Keywords are predefined, reserved identifiers that have special meanings to the </a:t>
            </a:r>
            <a:r>
              <a:rPr lang="en-US" dirty="0" smtClean="0"/>
              <a:t>compiler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74" y="2415654"/>
            <a:ext cx="7458075" cy="38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40" y="750627"/>
            <a:ext cx="9471547" cy="15678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Contextual </a:t>
            </a:r>
            <a:r>
              <a:rPr lang="en-US" sz="3200" dirty="0"/>
              <a:t>keyword is used to provide a specific meaning in the code, but it isn't a reserved word in C#.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5" y="2429301"/>
            <a:ext cx="9182609" cy="39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- stores integers (whole numbers), without decimals, such as 123 or -123</a:t>
            </a:r>
          </a:p>
          <a:p>
            <a:r>
              <a:rPr lang="en-US" dirty="0"/>
              <a:t>double - stores floating point numbers, with decimals, such as 19.99 or -19.99</a:t>
            </a:r>
          </a:p>
          <a:p>
            <a:r>
              <a:rPr lang="en-US" dirty="0"/>
              <a:t>char - stores single characters, such as 'a' or 'B'. Char values are surrounded by single quotes</a:t>
            </a:r>
          </a:p>
          <a:p>
            <a:r>
              <a:rPr lang="en-US" dirty="0"/>
              <a:t>string - stores text, such as "Hello World". String values are surrounded by double quotes</a:t>
            </a:r>
          </a:p>
          <a:p>
            <a:r>
              <a:rPr lang="en-US" dirty="0"/>
              <a:t>bool - stores values with two states: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0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2705"/>
            <a:ext cx="10515599" cy="49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Casting/Conversion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casting is when you assign a value of one data type to another type.</a:t>
            </a:r>
          </a:p>
          <a:p>
            <a:r>
              <a:rPr lang="en-US" dirty="0"/>
              <a:t>In C#, there are two types of casting:</a:t>
            </a:r>
          </a:p>
          <a:p>
            <a:r>
              <a:rPr lang="en-US" dirty="0"/>
              <a:t>Implicit Casting (automatically) - converting a smaller type to a larger type size</a:t>
            </a:r>
            <a:br>
              <a:rPr lang="en-US" dirty="0"/>
            </a:br>
            <a:r>
              <a:rPr lang="en-US" dirty="0"/>
              <a:t>char -&gt; </a:t>
            </a:r>
            <a:r>
              <a:rPr lang="en-US" dirty="0" err="1"/>
              <a:t>int</a:t>
            </a:r>
            <a:r>
              <a:rPr lang="en-US" dirty="0"/>
              <a:t> -&gt; long -&gt; float -&gt; double</a:t>
            </a:r>
            <a:br>
              <a:rPr lang="en-US" dirty="0"/>
            </a:br>
            <a:r>
              <a:rPr lang="en-US" sz="1600" dirty="0" err="1" smtClean="0"/>
              <a:t>eg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myInt</a:t>
            </a:r>
            <a:r>
              <a:rPr lang="en-US" sz="1600" dirty="0"/>
              <a:t> = 9</a:t>
            </a:r>
            <a:r>
              <a:rPr lang="en-US" sz="1600" dirty="0" smtClean="0"/>
              <a:t>; </a:t>
            </a:r>
            <a:r>
              <a:rPr lang="en-US" sz="1600" dirty="0"/>
              <a:t>double </a:t>
            </a:r>
            <a:r>
              <a:rPr lang="en-US" sz="1600" dirty="0" err="1"/>
              <a:t>myDouble</a:t>
            </a:r>
            <a:r>
              <a:rPr lang="en-US" sz="1600" dirty="0"/>
              <a:t> = </a:t>
            </a:r>
            <a:r>
              <a:rPr lang="en-US" sz="1600" dirty="0" err="1" smtClean="0"/>
              <a:t>myInt</a:t>
            </a:r>
            <a:r>
              <a:rPr lang="en-US" sz="1600" dirty="0" smtClean="0"/>
              <a:t>; Output: </a:t>
            </a:r>
            <a:r>
              <a:rPr lang="en-US" sz="1600" dirty="0" err="1" smtClean="0"/>
              <a:t>myInt</a:t>
            </a:r>
            <a:r>
              <a:rPr lang="en-US" sz="1600" dirty="0" smtClean="0"/>
              <a:t>=9, </a:t>
            </a:r>
            <a:r>
              <a:rPr lang="en-US" sz="1600" dirty="0" err="1" smtClean="0"/>
              <a:t>myDouble</a:t>
            </a:r>
            <a:r>
              <a:rPr lang="en-US" sz="1600" dirty="0" smtClean="0"/>
              <a:t>=9</a:t>
            </a:r>
          </a:p>
          <a:p>
            <a:pPr lvl="0"/>
            <a:r>
              <a:rPr lang="en-US" dirty="0" smtClean="0"/>
              <a:t>Explicit Casting (manually) - converting a larger type to a smaller size type</a:t>
            </a:r>
            <a:br>
              <a:rPr lang="en-US" dirty="0" smtClean="0"/>
            </a:br>
            <a:r>
              <a:rPr lang="en-US" dirty="0" smtClean="0"/>
              <a:t>double -&gt; float -&gt; long -&gt; </a:t>
            </a:r>
            <a:r>
              <a:rPr lang="en-US" dirty="0" err="1" smtClean="0"/>
              <a:t>int</a:t>
            </a:r>
            <a:r>
              <a:rPr lang="en-US" dirty="0" smtClean="0"/>
              <a:t> -&gt; char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eg</a:t>
            </a:r>
            <a:r>
              <a:rPr lang="en-US" sz="1600" dirty="0" smtClean="0"/>
              <a:t>.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double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myDouble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= 9.78;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myInt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= (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)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myDouble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; Output: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myDouble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= 9.78,</a:t>
            </a:r>
            <a:r>
              <a:rPr kumimoji="0" lang="en-US" altLang="en-US" sz="1600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sz="1600" i="0" u="none" strike="noStrike" cap="none" normalizeH="0" baseline="0" dirty="0" err="1" smtClean="0">
                <a:ln>
                  <a:noFill/>
                </a:ln>
                <a:effectLst/>
              </a:rPr>
              <a:t>myInt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</a:rPr>
              <a:t> =9</a:t>
            </a:r>
          </a:p>
          <a:p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685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ASP Dot NET Core Concepts</vt:lpstr>
      <vt:lpstr>Object and Object Oriented Programming</vt:lpstr>
      <vt:lpstr>OOP Concept</vt:lpstr>
      <vt:lpstr>Class and Object</vt:lpstr>
      <vt:lpstr>Keywords</vt:lpstr>
      <vt:lpstr>Contextual keyword is used to provide a specific meaning in the code, but it isn't a reserved word in C#.</vt:lpstr>
      <vt:lpstr>Variables</vt:lpstr>
      <vt:lpstr>Data Types</vt:lpstr>
      <vt:lpstr>Type Casting/Conversion</vt:lpstr>
      <vt:lpstr>ORM</vt:lpstr>
      <vt:lpstr>Lifetime of Services</vt:lpstr>
      <vt:lpstr>Access Modifiers</vt:lpstr>
      <vt:lpstr>ViewData VS ViewBag VS TempData </vt:lpstr>
      <vt:lpstr>LINQ and Lambda Expression</vt:lpstr>
      <vt:lpstr>Action Verb/ HTTP Request Methods</vt:lpstr>
      <vt:lpstr>GET Method</vt:lpstr>
      <vt:lpstr>POST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Dot NET Core</dc:title>
  <dc:creator>Microsoft account</dc:creator>
  <cp:lastModifiedBy>Microsoft account</cp:lastModifiedBy>
  <cp:revision>18</cp:revision>
  <dcterms:created xsi:type="dcterms:W3CDTF">2024-04-15T01:48:59Z</dcterms:created>
  <dcterms:modified xsi:type="dcterms:W3CDTF">2024-04-19T03:15:29Z</dcterms:modified>
</cp:coreProperties>
</file>