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0899CE-40AE-4634-BC03-6AAB5FE79029}" v="45" dt="2020-01-06T05:39:07.1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>
        <p:scale>
          <a:sx n="65" d="100"/>
          <a:sy n="65" d="100"/>
        </p:scale>
        <p:origin x="-679" y="6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od Singh" userId="cc08ec3d48f44703" providerId="LiveId" clId="{390899CE-40AE-4634-BC03-6AAB5FE79029}"/>
    <pc:docChg chg="undo custSel mod addSld delSld modSld">
      <pc:chgData name="Pramod Singh" userId="cc08ec3d48f44703" providerId="LiveId" clId="{390899CE-40AE-4634-BC03-6AAB5FE79029}" dt="2020-01-06T05:39:07.128" v="320" actId="164"/>
      <pc:docMkLst>
        <pc:docMk/>
      </pc:docMkLst>
      <pc:sldChg chg="addSp delSp modSp">
        <pc:chgData name="Pramod Singh" userId="cc08ec3d48f44703" providerId="LiveId" clId="{390899CE-40AE-4634-BC03-6AAB5FE79029}" dt="2020-01-06T00:14:47.957" v="11" actId="1076"/>
        <pc:sldMkLst>
          <pc:docMk/>
          <pc:sldMk cId="1304235408" sldId="256"/>
        </pc:sldMkLst>
        <pc:spChg chg="mod topLvl">
          <ac:chgData name="Pramod Singh" userId="cc08ec3d48f44703" providerId="LiveId" clId="{390899CE-40AE-4634-BC03-6AAB5FE79029}" dt="2020-01-06T00:02:45.080" v="9" actId="164"/>
          <ac:spMkLst>
            <pc:docMk/>
            <pc:sldMk cId="1304235408" sldId="256"/>
            <ac:spMk id="6" creationId="{53753554-91C2-4D96-8029-6F16EB73D814}"/>
          </ac:spMkLst>
        </pc:spChg>
        <pc:grpChg chg="add mod">
          <ac:chgData name="Pramod Singh" userId="cc08ec3d48f44703" providerId="LiveId" clId="{390899CE-40AE-4634-BC03-6AAB5FE79029}" dt="2020-01-06T00:14:47.957" v="11" actId="1076"/>
          <ac:grpSpMkLst>
            <pc:docMk/>
            <pc:sldMk cId="1304235408" sldId="256"/>
            <ac:grpSpMk id="2" creationId="{2B2DF661-5CCD-421A-9FE6-5BB32F08B67B}"/>
          </ac:grpSpMkLst>
        </pc:grpChg>
        <pc:grpChg chg="del mod">
          <ac:chgData name="Pramod Singh" userId="cc08ec3d48f44703" providerId="LiveId" clId="{390899CE-40AE-4634-BC03-6AAB5FE79029}" dt="2020-01-06T00:00:59.364" v="1" actId="165"/>
          <ac:grpSpMkLst>
            <pc:docMk/>
            <pc:sldMk cId="1304235408" sldId="256"/>
            <ac:grpSpMk id="8" creationId="{4AF61DDB-551F-487F-A0DD-4F35619419F7}"/>
          </ac:grpSpMkLst>
        </pc:grpChg>
        <pc:picChg chg="mod topLvl">
          <ac:chgData name="Pramod Singh" userId="cc08ec3d48f44703" providerId="LiveId" clId="{390899CE-40AE-4634-BC03-6AAB5FE79029}" dt="2020-01-06T00:02:45.080" v="9" actId="164"/>
          <ac:picMkLst>
            <pc:docMk/>
            <pc:sldMk cId="1304235408" sldId="256"/>
            <ac:picMk id="5" creationId="{B8298988-F193-4D2B-8E18-99E5A4175637}"/>
          </ac:picMkLst>
        </pc:picChg>
      </pc:sldChg>
      <pc:sldChg chg="addSp delSp modSp add setBg">
        <pc:chgData name="Pramod Singh" userId="cc08ec3d48f44703" providerId="LiveId" clId="{390899CE-40AE-4634-BC03-6AAB5FE79029}" dt="2020-01-06T02:50:21.448" v="213" actId="478"/>
        <pc:sldMkLst>
          <pc:docMk/>
          <pc:sldMk cId="1694710039" sldId="257"/>
        </pc:sldMkLst>
        <pc:spChg chg="del">
          <ac:chgData name="Pramod Singh" userId="cc08ec3d48f44703" providerId="LiveId" clId="{390899CE-40AE-4634-BC03-6AAB5FE79029}" dt="2020-01-06T00:15:13.219" v="13" actId="478"/>
          <ac:spMkLst>
            <pc:docMk/>
            <pc:sldMk cId="1694710039" sldId="257"/>
            <ac:spMk id="2" creationId="{E2C7BA4D-790D-45A7-AA74-112F44B90F58}"/>
          </ac:spMkLst>
        </pc:spChg>
        <pc:spChg chg="del">
          <ac:chgData name="Pramod Singh" userId="cc08ec3d48f44703" providerId="LiveId" clId="{390899CE-40AE-4634-BC03-6AAB5FE79029}" dt="2020-01-06T00:15:16.538" v="14" actId="478"/>
          <ac:spMkLst>
            <pc:docMk/>
            <pc:sldMk cId="1694710039" sldId="257"/>
            <ac:spMk id="3" creationId="{7CCF76D0-3D64-4396-AB8B-F6E01063CC05}"/>
          </ac:spMkLst>
        </pc:spChg>
        <pc:spChg chg="add mod ord topLvl">
          <ac:chgData name="Pramod Singh" userId="cc08ec3d48f44703" providerId="LiveId" clId="{390899CE-40AE-4634-BC03-6AAB5FE79029}" dt="2020-01-06T02:25:38.689" v="109" actId="164"/>
          <ac:spMkLst>
            <pc:docMk/>
            <pc:sldMk cId="1694710039" sldId="257"/>
            <ac:spMk id="6" creationId="{6115CFBC-749B-40D2-8B6D-B459B429959B}"/>
          </ac:spMkLst>
        </pc:spChg>
        <pc:grpChg chg="add del">
          <ac:chgData name="Pramod Singh" userId="cc08ec3d48f44703" providerId="LiveId" clId="{390899CE-40AE-4634-BC03-6AAB5FE79029}" dt="2020-01-06T02:40:33.193" v="159"/>
          <ac:grpSpMkLst>
            <pc:docMk/>
            <pc:sldMk cId="1694710039" sldId="257"/>
            <ac:grpSpMk id="7" creationId="{9E926F40-7D42-49E1-BC44-7C285B0200BA}"/>
          </ac:grpSpMkLst>
        </pc:grpChg>
        <pc:grpChg chg="add del mod">
          <ac:chgData name="Pramod Singh" userId="cc08ec3d48f44703" providerId="LiveId" clId="{390899CE-40AE-4634-BC03-6AAB5FE79029}" dt="2020-01-06T00:28:24.124" v="61" actId="165"/>
          <ac:grpSpMkLst>
            <pc:docMk/>
            <pc:sldMk cId="1694710039" sldId="257"/>
            <ac:grpSpMk id="7" creationId="{CA5091C3-9760-412A-8B06-ED066872D0A5}"/>
          </ac:grpSpMkLst>
        </pc:grpChg>
        <pc:grpChg chg="add del mod">
          <ac:chgData name="Pramod Singh" userId="cc08ec3d48f44703" providerId="LiveId" clId="{390899CE-40AE-4634-BC03-6AAB5FE79029}" dt="2020-01-06T02:21:49.628" v="91" actId="165"/>
          <ac:grpSpMkLst>
            <pc:docMk/>
            <pc:sldMk cId="1694710039" sldId="257"/>
            <ac:grpSpMk id="8" creationId="{A834B597-1DFF-4820-A965-192C5F18A334}"/>
          </ac:grpSpMkLst>
        </pc:grpChg>
        <pc:grpChg chg="add mod">
          <ac:chgData name="Pramod Singh" userId="cc08ec3d48f44703" providerId="LiveId" clId="{390899CE-40AE-4634-BC03-6AAB5FE79029}" dt="2020-01-06T02:25:38.689" v="109" actId="164"/>
          <ac:grpSpMkLst>
            <pc:docMk/>
            <pc:sldMk cId="1694710039" sldId="257"/>
            <ac:grpSpMk id="9" creationId="{C68D9CF5-7A8E-499E-AA23-3981F8257D3D}"/>
          </ac:grpSpMkLst>
        </pc:grpChg>
        <pc:grpChg chg="add del mod">
          <ac:chgData name="Pramod Singh" userId="cc08ec3d48f44703" providerId="LiveId" clId="{390899CE-40AE-4634-BC03-6AAB5FE79029}" dt="2020-01-06T02:50:21.448" v="213" actId="478"/>
          <ac:grpSpMkLst>
            <pc:docMk/>
            <pc:sldMk cId="1694710039" sldId="257"/>
            <ac:grpSpMk id="11" creationId="{E49BDE24-344F-4A1F-A436-A5BA9A7B2A1F}"/>
          </ac:grpSpMkLst>
        </pc:grpChg>
        <pc:picChg chg="add mod ord topLvl">
          <ac:chgData name="Pramod Singh" userId="cc08ec3d48f44703" providerId="LiveId" clId="{390899CE-40AE-4634-BC03-6AAB5FE79029}" dt="2020-01-06T02:25:38.689" v="109" actId="164"/>
          <ac:picMkLst>
            <pc:docMk/>
            <pc:sldMk cId="1694710039" sldId="257"/>
            <ac:picMk id="5" creationId="{0B94DA5F-B008-401C-AF52-4AABCE18313F}"/>
          </ac:picMkLst>
        </pc:picChg>
      </pc:sldChg>
      <pc:sldChg chg="addSp delSp modSp add del mod setBg">
        <pc:chgData name="Pramod Singh" userId="cc08ec3d48f44703" providerId="LiveId" clId="{390899CE-40AE-4634-BC03-6AAB5FE79029}" dt="2020-01-06T02:43:40.246" v="201" actId="47"/>
        <pc:sldMkLst>
          <pc:docMk/>
          <pc:sldMk cId="2663473594" sldId="258"/>
        </pc:sldMkLst>
        <pc:spChg chg="add mod topLvl">
          <ac:chgData name="Pramod Singh" userId="cc08ec3d48f44703" providerId="LiveId" clId="{390899CE-40AE-4634-BC03-6AAB5FE79029}" dt="2020-01-06T02:42:37.492" v="194" actId="164"/>
          <ac:spMkLst>
            <pc:docMk/>
            <pc:sldMk cId="2663473594" sldId="258"/>
            <ac:spMk id="4" creationId="{54AC3724-8918-4347-86CC-1E3B0164554F}"/>
          </ac:spMkLst>
        </pc:spChg>
        <pc:grpChg chg="add del mod">
          <ac:chgData name="Pramod Singh" userId="cc08ec3d48f44703" providerId="LiveId" clId="{390899CE-40AE-4634-BC03-6AAB5FE79029}" dt="2020-01-06T02:40:59.955" v="160" actId="165"/>
          <ac:grpSpMkLst>
            <pc:docMk/>
            <pc:sldMk cId="2663473594" sldId="258"/>
            <ac:grpSpMk id="7" creationId="{6377686F-C90B-4C0F-B07D-83B11C2BC193}"/>
          </ac:grpSpMkLst>
        </pc:grpChg>
        <pc:grpChg chg="add mod">
          <ac:chgData name="Pramod Singh" userId="cc08ec3d48f44703" providerId="LiveId" clId="{390899CE-40AE-4634-BC03-6AAB5FE79029}" dt="2020-01-06T02:42:37.492" v="194" actId="164"/>
          <ac:grpSpMkLst>
            <pc:docMk/>
            <pc:sldMk cId="2663473594" sldId="258"/>
            <ac:grpSpMk id="8" creationId="{509F7E1B-C670-45F3-B665-DF1C4AF4EC8A}"/>
          </ac:grpSpMkLst>
        </pc:grpChg>
        <pc:grpChg chg="del">
          <ac:chgData name="Pramod Singh" userId="cc08ec3d48f44703" providerId="LiveId" clId="{390899CE-40AE-4634-BC03-6AAB5FE79029}" dt="2020-01-06T02:35:43.718" v="111" actId="478"/>
          <ac:grpSpMkLst>
            <pc:docMk/>
            <pc:sldMk cId="2663473594" sldId="258"/>
            <ac:grpSpMk id="9" creationId="{C68D9CF5-7A8E-499E-AA23-3981F8257D3D}"/>
          </ac:grpSpMkLst>
        </pc:grpChg>
        <pc:picChg chg="add mod topLvl">
          <ac:chgData name="Pramod Singh" userId="cc08ec3d48f44703" providerId="LiveId" clId="{390899CE-40AE-4634-BC03-6AAB5FE79029}" dt="2020-01-06T02:42:37.492" v="194" actId="164"/>
          <ac:picMkLst>
            <pc:docMk/>
            <pc:sldMk cId="2663473594" sldId="258"/>
            <ac:picMk id="3" creationId="{589AD450-2A20-425C-9438-49C9E4DF3F54}"/>
          </ac:picMkLst>
        </pc:picChg>
      </pc:sldChg>
      <pc:sldChg chg="add del setBg">
        <pc:chgData name="Pramod Singh" userId="cc08ec3d48f44703" providerId="LiveId" clId="{390899CE-40AE-4634-BC03-6AAB5FE79029}" dt="2020-01-06T02:43:36.199" v="200" actId="47"/>
        <pc:sldMkLst>
          <pc:docMk/>
          <pc:sldMk cId="2933081756" sldId="259"/>
        </pc:sldMkLst>
      </pc:sldChg>
      <pc:sldChg chg="addSp delSp modSp add">
        <pc:chgData name="Pramod Singh" userId="cc08ec3d48f44703" providerId="LiveId" clId="{390899CE-40AE-4634-BC03-6AAB5FE79029}" dt="2020-01-06T02:45:31.372" v="212" actId="164"/>
        <pc:sldMkLst>
          <pc:docMk/>
          <pc:sldMk cId="444682992" sldId="260"/>
        </pc:sldMkLst>
        <pc:spChg chg="mod topLvl">
          <ac:chgData name="Pramod Singh" userId="cc08ec3d48f44703" providerId="LiveId" clId="{390899CE-40AE-4634-BC03-6AAB5FE79029}" dt="2020-01-06T02:45:31.372" v="212" actId="164"/>
          <ac:spMkLst>
            <pc:docMk/>
            <pc:sldMk cId="444682992" sldId="260"/>
            <ac:spMk id="13" creationId="{7A053137-D980-42EC-A8F1-FF9BC0DC54E8}"/>
          </ac:spMkLst>
        </pc:spChg>
        <pc:grpChg chg="add mod">
          <ac:chgData name="Pramod Singh" userId="cc08ec3d48f44703" providerId="LiveId" clId="{390899CE-40AE-4634-BC03-6AAB5FE79029}" dt="2020-01-06T02:45:31.372" v="212" actId="164"/>
          <ac:grpSpMkLst>
            <pc:docMk/>
            <pc:sldMk cId="444682992" sldId="260"/>
            <ac:grpSpMk id="2" creationId="{9295850D-1F05-473B-8C61-5FB1F0B1CEEE}"/>
          </ac:grpSpMkLst>
        </pc:grpChg>
        <pc:grpChg chg="del">
          <ac:chgData name="Pramod Singh" userId="cc08ec3d48f44703" providerId="LiveId" clId="{390899CE-40AE-4634-BC03-6AAB5FE79029}" dt="2020-01-06T02:43:43.312" v="202" actId="478"/>
          <ac:grpSpMkLst>
            <pc:docMk/>
            <pc:sldMk cId="444682992" sldId="260"/>
            <ac:grpSpMk id="9" creationId="{C68D9CF5-7A8E-499E-AA23-3981F8257D3D}"/>
          </ac:grpSpMkLst>
        </pc:grpChg>
        <pc:grpChg chg="del mod">
          <ac:chgData name="Pramod Singh" userId="cc08ec3d48f44703" providerId="LiveId" clId="{390899CE-40AE-4634-BC03-6AAB5FE79029}" dt="2020-01-06T02:44:15.086" v="205" actId="165"/>
          <ac:grpSpMkLst>
            <pc:docMk/>
            <pc:sldMk cId="444682992" sldId="260"/>
            <ac:grpSpMk id="11" creationId="{E49BDE24-344F-4A1F-A436-A5BA9A7B2A1F}"/>
          </ac:grpSpMkLst>
        </pc:grpChg>
        <pc:picChg chg="mod topLvl">
          <ac:chgData name="Pramod Singh" userId="cc08ec3d48f44703" providerId="LiveId" clId="{390899CE-40AE-4634-BC03-6AAB5FE79029}" dt="2020-01-06T02:45:31.372" v="212" actId="164"/>
          <ac:picMkLst>
            <pc:docMk/>
            <pc:sldMk cId="444682992" sldId="260"/>
            <ac:picMk id="12" creationId="{A27CAF80-4E67-4015-B6AE-2E838B9E9AC0}"/>
          </ac:picMkLst>
        </pc:picChg>
      </pc:sldChg>
      <pc:sldChg chg="addSp delSp modSp add">
        <pc:chgData name="Pramod Singh" userId="cc08ec3d48f44703" providerId="LiveId" clId="{390899CE-40AE-4634-BC03-6AAB5FE79029}" dt="2020-01-06T02:52:56.699" v="262" actId="164"/>
        <pc:sldMkLst>
          <pc:docMk/>
          <pc:sldMk cId="2388438546" sldId="261"/>
        </pc:sldMkLst>
        <pc:spChg chg="add mod">
          <ac:chgData name="Pramod Singh" userId="cc08ec3d48f44703" providerId="LiveId" clId="{390899CE-40AE-4634-BC03-6AAB5FE79029}" dt="2020-01-06T02:52:56.699" v="262" actId="164"/>
          <ac:spMkLst>
            <pc:docMk/>
            <pc:sldMk cId="2388438546" sldId="261"/>
            <ac:spMk id="5" creationId="{272F1346-4475-4073-987F-C4867145DD76}"/>
          </ac:spMkLst>
        </pc:spChg>
        <pc:grpChg chg="del">
          <ac:chgData name="Pramod Singh" userId="cc08ec3d48f44703" providerId="LiveId" clId="{390899CE-40AE-4634-BC03-6AAB5FE79029}" dt="2020-01-06T02:51:26.909" v="216" actId="478"/>
          <ac:grpSpMkLst>
            <pc:docMk/>
            <pc:sldMk cId="2388438546" sldId="261"/>
            <ac:grpSpMk id="2" creationId="{9295850D-1F05-473B-8C61-5FB1F0B1CEEE}"/>
          </ac:grpSpMkLst>
        </pc:grpChg>
        <pc:grpChg chg="add mod">
          <ac:chgData name="Pramod Singh" userId="cc08ec3d48f44703" providerId="LiveId" clId="{390899CE-40AE-4634-BC03-6AAB5FE79029}" dt="2020-01-06T02:52:56.699" v="262" actId="164"/>
          <ac:grpSpMkLst>
            <pc:docMk/>
            <pc:sldMk cId="2388438546" sldId="261"/>
            <ac:grpSpMk id="6" creationId="{5B36C19F-AF1C-4A3D-83E6-C234A3C4BD70}"/>
          </ac:grpSpMkLst>
        </pc:grpChg>
        <pc:picChg chg="add mod">
          <ac:chgData name="Pramod Singh" userId="cc08ec3d48f44703" providerId="LiveId" clId="{390899CE-40AE-4634-BC03-6AAB5FE79029}" dt="2020-01-06T02:52:56.699" v="262" actId="164"/>
          <ac:picMkLst>
            <pc:docMk/>
            <pc:sldMk cId="2388438546" sldId="261"/>
            <ac:picMk id="4" creationId="{320473F5-6B7B-4DA9-B978-7C0A0276CB12}"/>
          </ac:picMkLst>
        </pc:picChg>
      </pc:sldChg>
      <pc:sldChg chg="add del setBg">
        <pc:chgData name="Pramod Singh" userId="cc08ec3d48f44703" providerId="LiveId" clId="{390899CE-40AE-4634-BC03-6AAB5FE79029}" dt="2020-01-06T05:30:50.576" v="265" actId="2696"/>
        <pc:sldMkLst>
          <pc:docMk/>
          <pc:sldMk cId="3669103422" sldId="262"/>
        </pc:sldMkLst>
      </pc:sldChg>
      <pc:sldChg chg="addSp delSp modSp add mod setBg">
        <pc:chgData name="Pramod Singh" userId="cc08ec3d48f44703" providerId="LiveId" clId="{390899CE-40AE-4634-BC03-6AAB5FE79029}" dt="2020-01-06T05:39:07.128" v="320" actId="164"/>
        <pc:sldMkLst>
          <pc:docMk/>
          <pc:sldMk cId="177708529" sldId="263"/>
        </pc:sldMkLst>
        <pc:spChg chg="add mod ord topLvl">
          <ac:chgData name="Pramod Singh" userId="cc08ec3d48f44703" providerId="LiveId" clId="{390899CE-40AE-4634-BC03-6AAB5FE79029}" dt="2020-01-06T05:39:07.128" v="320" actId="164"/>
          <ac:spMkLst>
            <pc:docMk/>
            <pc:sldMk cId="177708529" sldId="263"/>
            <ac:spMk id="7" creationId="{87E95D5C-06BC-4E82-AE12-74FE32F29D18}"/>
          </ac:spMkLst>
        </pc:spChg>
        <pc:spChg chg="add del">
          <ac:chgData name="Pramod Singh" userId="cc08ec3d48f44703" providerId="LiveId" clId="{390899CE-40AE-4634-BC03-6AAB5FE79029}" dt="2020-01-06T05:31:10.974" v="271" actId="26606"/>
          <ac:spMkLst>
            <pc:docMk/>
            <pc:sldMk cId="177708529" sldId="263"/>
            <ac:spMk id="8" creationId="{32BC26D8-82FB-445E-AA49-62A77D7C1EE0}"/>
          </ac:spMkLst>
        </pc:spChg>
        <pc:spChg chg="add del">
          <ac:chgData name="Pramod Singh" userId="cc08ec3d48f44703" providerId="LiveId" clId="{390899CE-40AE-4634-BC03-6AAB5FE79029}" dt="2020-01-06T05:31:10.974" v="271" actId="26606"/>
          <ac:spMkLst>
            <pc:docMk/>
            <pc:sldMk cId="177708529" sldId="263"/>
            <ac:spMk id="10" creationId="{CB44330D-EA18-4254-AA95-EB49948539B8}"/>
          </ac:spMkLst>
        </pc:spChg>
        <pc:grpChg chg="del">
          <ac:chgData name="Pramod Singh" userId="cc08ec3d48f44703" providerId="LiveId" clId="{390899CE-40AE-4634-BC03-6AAB5FE79029}" dt="2020-01-06T05:30:53.767" v="266" actId="478"/>
          <ac:grpSpMkLst>
            <pc:docMk/>
            <pc:sldMk cId="177708529" sldId="263"/>
            <ac:grpSpMk id="6" creationId="{5B36C19F-AF1C-4A3D-83E6-C234A3C4BD70}"/>
          </ac:grpSpMkLst>
        </pc:grpChg>
        <pc:grpChg chg="add del mod">
          <ac:chgData name="Pramod Singh" userId="cc08ec3d48f44703" providerId="LiveId" clId="{390899CE-40AE-4634-BC03-6AAB5FE79029}" dt="2020-01-06T05:34:29.022" v="305" actId="165"/>
          <ac:grpSpMkLst>
            <pc:docMk/>
            <pc:sldMk cId="177708529" sldId="263"/>
            <ac:grpSpMk id="9" creationId="{5CBCD794-576E-497F-8CAF-8B0E4F022ED1}"/>
          </ac:grpSpMkLst>
        </pc:grpChg>
        <pc:grpChg chg="add del mod">
          <ac:chgData name="Pramod Singh" userId="cc08ec3d48f44703" providerId="LiveId" clId="{390899CE-40AE-4634-BC03-6AAB5FE79029}" dt="2020-01-06T05:37:15.015" v="312" actId="165"/>
          <ac:grpSpMkLst>
            <pc:docMk/>
            <pc:sldMk cId="177708529" sldId="263"/>
            <ac:grpSpMk id="11" creationId="{0784A86A-067B-4084-885C-0EA815BBE3E8}"/>
          </ac:grpSpMkLst>
        </pc:grpChg>
        <pc:grpChg chg="add del mod">
          <ac:chgData name="Pramod Singh" userId="cc08ec3d48f44703" providerId="LiveId" clId="{390899CE-40AE-4634-BC03-6AAB5FE79029}" dt="2020-01-06T05:38:28.863" v="317" actId="165"/>
          <ac:grpSpMkLst>
            <pc:docMk/>
            <pc:sldMk cId="177708529" sldId="263"/>
            <ac:grpSpMk id="12" creationId="{6DE74D00-29ED-4FF5-BCE8-98796FEA87E0}"/>
          </ac:grpSpMkLst>
        </pc:grpChg>
        <pc:grpChg chg="add mod">
          <ac:chgData name="Pramod Singh" userId="cc08ec3d48f44703" providerId="LiveId" clId="{390899CE-40AE-4634-BC03-6AAB5FE79029}" dt="2020-01-06T05:39:07.128" v="320" actId="164"/>
          <ac:grpSpMkLst>
            <pc:docMk/>
            <pc:sldMk cId="177708529" sldId="263"/>
            <ac:grpSpMk id="13" creationId="{3F1EDDD5-AF66-4667-8194-251E9C1A9027}"/>
          </ac:grpSpMkLst>
        </pc:grpChg>
        <pc:picChg chg="add mod topLvl">
          <ac:chgData name="Pramod Singh" userId="cc08ec3d48f44703" providerId="LiveId" clId="{390899CE-40AE-4634-BC03-6AAB5FE79029}" dt="2020-01-06T05:39:07.128" v="320" actId="164"/>
          <ac:picMkLst>
            <pc:docMk/>
            <pc:sldMk cId="177708529" sldId="263"/>
            <ac:picMk id="3" creationId="{F851A85A-32A5-4489-86D9-0B215054FC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2634-4600-444C-B46C-2AF095A98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2CC46-453D-46AB-B045-3331D8483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F6B76-B4DA-4551-9244-7A5E2869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ADF-55BE-4353-9473-8C2CA3DF4C9E}" type="datetimeFigureOut">
              <a:rPr lang="en-AU" smtClean="0"/>
              <a:t>6/01/2020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07F75-17BE-4AAE-8D1C-6FF2A541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6CDD5-E2E8-4E36-BACF-F5B3E96FC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3724-A220-4665-BE67-2190640CE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183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CC1ED-9847-4939-8E86-6894BA4AE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F5F7D-7142-44DE-B17F-732E7DAF2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78562-5625-4DEA-8F07-C523775F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ADF-55BE-4353-9473-8C2CA3DF4C9E}" type="datetimeFigureOut">
              <a:rPr lang="en-AU" smtClean="0"/>
              <a:t>6/01/2020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4A415-386F-4508-9DA2-AFD13017A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374BE-DA0F-4BCB-95B5-249A1B5A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3724-A220-4665-BE67-2190640CE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2841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5513D0-EC1D-4434-8887-DA29B38736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1CBC0-2C06-4E1D-B79C-50DADAC16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D0782-1F35-4BD7-8D04-29F66661A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ADF-55BE-4353-9473-8C2CA3DF4C9E}" type="datetimeFigureOut">
              <a:rPr lang="en-AU" smtClean="0"/>
              <a:t>6/01/2020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572F2-D0B9-4882-A42B-3CED1563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1FF95-7875-4CD6-A6B4-9B8FD37B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3724-A220-4665-BE67-2190640CE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772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8045-DF67-40D6-ABD0-72D90A6E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39F58-F434-47BF-B419-6A747276B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38406-5CF4-4327-B48F-FC696BEB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ADF-55BE-4353-9473-8C2CA3DF4C9E}" type="datetimeFigureOut">
              <a:rPr lang="en-AU" smtClean="0"/>
              <a:t>6/01/2020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E00D4-23E0-447A-BF4B-105B45ED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47721-27D6-4222-BE8E-37E07229A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3724-A220-4665-BE67-2190640CE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023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8849-DE74-46FE-94C9-0305149B7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F2559-5444-4E2A-B52E-F900A9FC6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42DD8-9A39-4F3C-8F9E-E171CAFA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ADF-55BE-4353-9473-8C2CA3DF4C9E}" type="datetimeFigureOut">
              <a:rPr lang="en-AU" smtClean="0"/>
              <a:t>6/01/2020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EEAEF-5AED-4B83-9356-DA12F93F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4E3EC-3F03-4E7D-8C56-F904EFF7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3724-A220-4665-BE67-2190640CE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33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8AF3F-1F5F-42E2-A6B5-C1D1A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6C096-D082-43B2-B467-74DF1A520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347BA-FBEA-45D8-8AF8-DE4F6B6C0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07186-6479-483F-B94D-D8CE60C5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ADF-55BE-4353-9473-8C2CA3DF4C9E}" type="datetimeFigureOut">
              <a:rPr lang="en-AU" smtClean="0"/>
              <a:t>6/01/2020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153A7-1906-491B-B731-449A2A5AE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D74CC-9025-4600-BE76-6B29A0C8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3724-A220-4665-BE67-2190640CE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4340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7E9F-8740-43F6-951A-0628E8D41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36F01-54B1-4FB1-965E-FB8583B1F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E9C33-4902-4EBF-B24D-6AFBB9965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9BABC-BEB2-4BDA-BA60-8BB8863599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8518E8-EEB6-49E2-9646-9274CDF72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A0B9F-F634-4C0F-A769-25CF1944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ADF-55BE-4353-9473-8C2CA3DF4C9E}" type="datetimeFigureOut">
              <a:rPr lang="en-AU" smtClean="0"/>
              <a:t>6/01/2020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CC8E3-BBA6-43A9-8F34-267206C2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80E718-F9E4-42B0-BFB3-95788D0A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3724-A220-4665-BE67-2190640CE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68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1E34-35E6-449E-A0C8-8A59339D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B3D83-EF81-4858-9D5E-7A9F2DB9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ADF-55BE-4353-9473-8C2CA3DF4C9E}" type="datetimeFigureOut">
              <a:rPr lang="en-AU" smtClean="0"/>
              <a:t>6/01/2020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33D89F-06B0-4008-948F-7ECA378FF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4F1B30-B1E8-48AA-B090-EB1C9B9A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3724-A220-4665-BE67-2190640CE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658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890FA-6B1C-4CC3-B0C6-06BB9AE0D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ADF-55BE-4353-9473-8C2CA3DF4C9E}" type="datetimeFigureOut">
              <a:rPr lang="en-AU" smtClean="0"/>
              <a:t>6/01/2020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4EA05-DEDA-4D53-9862-759A72BE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AE99D-A7AC-4A0E-9E88-003F7765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3724-A220-4665-BE67-2190640CE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958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31CBC-180A-4B3B-80CB-F12362E34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4CB5-733F-4360-9BB4-3A119FE84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85391-03F6-479A-AB02-01CA4E3BE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267FD-08E5-4255-90EE-2D62D3F0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ADF-55BE-4353-9473-8C2CA3DF4C9E}" type="datetimeFigureOut">
              <a:rPr lang="en-AU" smtClean="0"/>
              <a:t>6/01/2020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4597B-F637-4E6B-ADB7-2882B09C5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47C69-A17B-4ECF-8A95-01E48A77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3724-A220-4665-BE67-2190640CE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3732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AB15-DB63-4ED3-AB4C-7CDF5538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05BA0-4140-4516-A83C-41F0C7BA99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563D4-0536-41F2-A230-8E30E8EB3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A2AD6-0EB8-44A0-9395-AB99A4FA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FDADF-55BE-4353-9473-8C2CA3DF4C9E}" type="datetimeFigureOut">
              <a:rPr lang="en-AU" smtClean="0"/>
              <a:t>6/01/2020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0260D-72B4-4FAD-A64E-EB71E487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752B2-BD7F-46CA-B98D-46029BE35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93724-A220-4665-BE67-2190640CE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27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82D09-E5D9-4CB0-A309-970FD30A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482D9-C9CD-476A-B3CF-1E0247813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D619E-C3B6-4E3C-9410-95040A49E0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FDADF-55BE-4353-9473-8C2CA3DF4C9E}" type="datetimeFigureOut">
              <a:rPr lang="en-AU" smtClean="0"/>
              <a:t>6/01/2020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515FE-FAE5-43CC-93D0-BA82378F5B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AFE24-A1A8-4480-ADA5-EA81BF1863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93724-A220-4665-BE67-2190640CEB9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235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2DF661-5CCD-421A-9FE6-5BB32F08B67B}"/>
              </a:ext>
            </a:extLst>
          </p:cNvPr>
          <p:cNvGrpSpPr/>
          <p:nvPr/>
        </p:nvGrpSpPr>
        <p:grpSpPr>
          <a:xfrm>
            <a:off x="3913975" y="1476946"/>
            <a:ext cx="4591914" cy="3015343"/>
            <a:chOff x="3768697" y="1921328"/>
            <a:chExt cx="4591914" cy="3015343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B8298988-F193-4D2B-8E18-99E5A4175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68697" y="1921328"/>
              <a:ext cx="4591914" cy="3015343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3753554-91C2-4D96-8029-6F16EB73D814}"/>
                </a:ext>
              </a:extLst>
            </p:cNvPr>
            <p:cNvSpPr/>
            <p:nvPr/>
          </p:nvSpPr>
          <p:spPr>
            <a:xfrm>
              <a:off x="3826699" y="1921328"/>
              <a:ext cx="4525365" cy="3015343"/>
            </a:xfrm>
            <a:prstGeom prst="round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30423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68D9CF5-7A8E-499E-AA23-3981F8257D3D}"/>
              </a:ext>
            </a:extLst>
          </p:cNvPr>
          <p:cNvGrpSpPr/>
          <p:nvPr/>
        </p:nvGrpSpPr>
        <p:grpSpPr>
          <a:xfrm>
            <a:off x="2250615" y="985651"/>
            <a:ext cx="6931441" cy="4824870"/>
            <a:chOff x="2250615" y="985651"/>
            <a:chExt cx="6931441" cy="4824870"/>
          </a:xfrm>
        </p:grpSpPr>
        <p:pic>
          <p:nvPicPr>
            <p:cNvPr id="5" name="Picture 4" descr="A screenshot of a cell phone&#10;&#10;Description automatically generated">
              <a:extLst>
                <a:ext uri="{FF2B5EF4-FFF2-40B4-BE49-F238E27FC236}">
                  <a16:creationId xmlns:a16="http://schemas.microsoft.com/office/drawing/2014/main" id="{0B94DA5F-B008-401C-AF52-4AABCE183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0615" y="985651"/>
              <a:ext cx="6931441" cy="4824869"/>
            </a:xfrm>
            <a:prstGeom prst="rect">
              <a:avLst/>
            </a:prstGeom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115CFBC-749B-40D2-8B6D-B459B429959B}"/>
                </a:ext>
              </a:extLst>
            </p:cNvPr>
            <p:cNvSpPr/>
            <p:nvPr/>
          </p:nvSpPr>
          <p:spPr>
            <a:xfrm>
              <a:off x="2291937" y="985652"/>
              <a:ext cx="6842619" cy="4824869"/>
            </a:xfrm>
            <a:prstGeom prst="roundRect">
              <a:avLst/>
            </a:prstGeom>
            <a:noFill/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1694710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95850D-1F05-473B-8C61-5FB1F0B1CEEE}"/>
              </a:ext>
            </a:extLst>
          </p:cNvPr>
          <p:cNvGrpSpPr/>
          <p:nvPr/>
        </p:nvGrpSpPr>
        <p:grpSpPr>
          <a:xfrm>
            <a:off x="2985826" y="931492"/>
            <a:ext cx="6978571" cy="5475244"/>
            <a:chOff x="2985826" y="931492"/>
            <a:chExt cx="6978571" cy="5475244"/>
          </a:xfrm>
        </p:grpSpPr>
        <p:pic>
          <p:nvPicPr>
            <p:cNvPr id="12" name="Picture 11" descr="A close up of a map&#10;&#10;Description automatically generated">
              <a:extLst>
                <a:ext uri="{FF2B5EF4-FFF2-40B4-BE49-F238E27FC236}">
                  <a16:creationId xmlns:a16="http://schemas.microsoft.com/office/drawing/2014/main" id="{A27CAF80-4E67-4015-B6AE-2E838B9E9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5829" y="931492"/>
              <a:ext cx="6978568" cy="5475244"/>
            </a:xfrm>
            <a:prstGeom prst="rect">
              <a:avLst/>
            </a:prstGeom>
          </p:spPr>
        </p:pic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A053137-D980-42EC-A8F1-FF9BC0DC54E8}"/>
                </a:ext>
              </a:extLst>
            </p:cNvPr>
            <p:cNvSpPr/>
            <p:nvPr/>
          </p:nvSpPr>
          <p:spPr>
            <a:xfrm>
              <a:off x="2985826" y="931492"/>
              <a:ext cx="6978569" cy="5475242"/>
            </a:xfrm>
            <a:prstGeom prst="roundRect">
              <a:avLst/>
            </a:prstGeom>
            <a:noFill/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444682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5B36C19F-AF1C-4A3D-83E6-C234A3C4BD70}"/>
              </a:ext>
            </a:extLst>
          </p:cNvPr>
          <p:cNvGrpSpPr/>
          <p:nvPr/>
        </p:nvGrpSpPr>
        <p:grpSpPr>
          <a:xfrm>
            <a:off x="3556208" y="892305"/>
            <a:ext cx="5280143" cy="5073390"/>
            <a:chOff x="3556208" y="892305"/>
            <a:chExt cx="5280143" cy="5073390"/>
          </a:xfrm>
        </p:grpSpPr>
        <p:pic>
          <p:nvPicPr>
            <p:cNvPr id="4" name="Picture 3" descr="A close up of a logo&#10;&#10;Description automatically generated">
              <a:extLst>
                <a:ext uri="{FF2B5EF4-FFF2-40B4-BE49-F238E27FC236}">
                  <a16:creationId xmlns:a16="http://schemas.microsoft.com/office/drawing/2014/main" id="{320473F5-6B7B-4DA9-B978-7C0A0276CB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56208" y="892305"/>
              <a:ext cx="5280143" cy="5073390"/>
            </a:xfrm>
            <a:prstGeom prst="rect">
              <a:avLst/>
            </a:prstGeom>
          </p:spPr>
        </p:pic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72F1346-4475-4073-987F-C4867145DD76}"/>
                </a:ext>
              </a:extLst>
            </p:cNvPr>
            <p:cNvSpPr/>
            <p:nvPr/>
          </p:nvSpPr>
          <p:spPr>
            <a:xfrm>
              <a:off x="3556208" y="892305"/>
              <a:ext cx="5280143" cy="5073390"/>
            </a:xfrm>
            <a:prstGeom prst="roundRect">
              <a:avLst/>
            </a:prstGeom>
            <a:noFill/>
            <a:ln w="1270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38843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F1EDDD5-AF66-4667-8194-251E9C1A9027}"/>
              </a:ext>
            </a:extLst>
          </p:cNvPr>
          <p:cNvGrpSpPr/>
          <p:nvPr/>
        </p:nvGrpSpPr>
        <p:grpSpPr>
          <a:xfrm>
            <a:off x="3429000" y="1295130"/>
            <a:ext cx="5330639" cy="4283549"/>
            <a:chOff x="3429000" y="1295130"/>
            <a:chExt cx="5330639" cy="42835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7E95D5C-06BC-4E82-AE12-74FE32F29D18}"/>
                </a:ext>
              </a:extLst>
            </p:cNvPr>
            <p:cNvSpPr/>
            <p:nvPr/>
          </p:nvSpPr>
          <p:spPr>
            <a:xfrm>
              <a:off x="5289848" y="2635431"/>
              <a:ext cx="1616820" cy="16203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" name="Picture 2" descr="A close up of a logo&#10;&#10;Description automatically generated">
              <a:extLst>
                <a:ext uri="{FF2B5EF4-FFF2-40B4-BE49-F238E27FC236}">
                  <a16:creationId xmlns:a16="http://schemas.microsoft.com/office/drawing/2014/main" id="{F851A85A-32A5-4489-86D9-0B215054F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9000" y="1295130"/>
              <a:ext cx="5330639" cy="42835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08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Pramod Singh</dc:creator>
  <cp:lastModifiedBy>Pramod Singh</cp:lastModifiedBy>
  <cp:revision>1</cp:revision>
  <dcterms:created xsi:type="dcterms:W3CDTF">2020-01-06T02:36:00Z</dcterms:created>
  <dcterms:modified xsi:type="dcterms:W3CDTF">2020-01-06T05:39:17Z</dcterms:modified>
</cp:coreProperties>
</file>