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99" r:id="rId2"/>
    <p:sldId id="259" r:id="rId3"/>
    <p:sldId id="301" r:id="rId4"/>
    <p:sldId id="257" r:id="rId5"/>
    <p:sldId id="302" r:id="rId6"/>
    <p:sldId id="264" r:id="rId7"/>
    <p:sldId id="265" r:id="rId8"/>
    <p:sldId id="267" r:id="rId9"/>
    <p:sldId id="268" r:id="rId10"/>
    <p:sldId id="269" r:id="rId11"/>
    <p:sldId id="303" r:id="rId12"/>
    <p:sldId id="279" r:id="rId13"/>
    <p:sldId id="280" r:id="rId14"/>
    <p:sldId id="281" r:id="rId15"/>
    <p:sldId id="258" r:id="rId16"/>
    <p:sldId id="262" r:id="rId17"/>
    <p:sldId id="261" r:id="rId18"/>
    <p:sldId id="276" r:id="rId19"/>
    <p:sldId id="277" r:id="rId20"/>
    <p:sldId id="278" r:id="rId21"/>
    <p:sldId id="260" r:id="rId22"/>
    <p:sldId id="270" r:id="rId23"/>
    <p:sldId id="282" r:id="rId24"/>
    <p:sldId id="271" r:id="rId25"/>
    <p:sldId id="300"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1A7D0-3033-3380-5BCB-736277E021C1}" v="6" dt="2024-10-19T17:31:06.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p:cViewPr varScale="1">
        <p:scale>
          <a:sx n="86" d="100"/>
          <a:sy n="86" d="100"/>
        </p:scale>
        <p:origin x="6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Sukarna Barua" userId="da467f49-67ec-438f-9a23-4116bac79b82" providerId="ADAL" clId="{931E8D74-5E7A-4E22-B2B2-72CE414B0B51}"/>
    <pc:docChg chg="undo custSel addSld modSld sldOrd">
      <pc:chgData name="Mr. Sukarna Barua" userId="da467f49-67ec-438f-9a23-4116bac79b82" providerId="ADAL" clId="{931E8D74-5E7A-4E22-B2B2-72CE414B0B51}" dt="2024-10-19T18:06:16.088" v="2423" actId="1076"/>
      <pc:docMkLst>
        <pc:docMk/>
      </pc:docMkLst>
      <pc:sldChg chg="addSp delSp modSp mod ord">
        <pc:chgData name="Mr. Sukarna Barua" userId="da467f49-67ec-438f-9a23-4116bac79b82" providerId="ADAL" clId="{931E8D74-5E7A-4E22-B2B2-72CE414B0B51}" dt="2024-10-19T18:04:56.199" v="2404" actId="404"/>
        <pc:sldMkLst>
          <pc:docMk/>
          <pc:sldMk cId="2966698801" sldId="257"/>
        </pc:sldMkLst>
        <pc:spChg chg="mod">
          <ac:chgData name="Mr. Sukarna Barua" userId="da467f49-67ec-438f-9a23-4116bac79b82" providerId="ADAL" clId="{931E8D74-5E7A-4E22-B2B2-72CE414B0B51}" dt="2024-10-19T18:04:56.199" v="2404" actId="404"/>
          <ac:spMkLst>
            <pc:docMk/>
            <pc:sldMk cId="2966698801" sldId="257"/>
            <ac:spMk id="2" creationId="{72F24F56-DC2C-4EC7-ACB7-1B701BFC8737}"/>
          </ac:spMkLst>
        </pc:spChg>
        <pc:spChg chg="mod">
          <ac:chgData name="Mr. Sukarna Barua" userId="da467f49-67ec-438f-9a23-4116bac79b82" providerId="ADAL" clId="{931E8D74-5E7A-4E22-B2B2-72CE414B0B51}" dt="2024-10-19T17:47:17.739" v="1571" actId="6549"/>
          <ac:spMkLst>
            <pc:docMk/>
            <pc:sldMk cId="2966698801" sldId="257"/>
            <ac:spMk id="3" creationId="{DFB5BA8E-545B-492E-B2F6-248AEA7CD264}"/>
          </ac:spMkLst>
        </pc:spChg>
        <pc:picChg chg="del mod">
          <ac:chgData name="Mr. Sukarna Barua" userId="da467f49-67ec-438f-9a23-4116bac79b82" providerId="ADAL" clId="{931E8D74-5E7A-4E22-B2B2-72CE414B0B51}" dt="2024-10-19T17:36:15.542" v="549" actId="478"/>
          <ac:picMkLst>
            <pc:docMk/>
            <pc:sldMk cId="2966698801" sldId="257"/>
            <ac:picMk id="5" creationId="{943641DF-EC5D-447F-BBF1-680AFB840376}"/>
          </ac:picMkLst>
        </pc:picChg>
        <pc:picChg chg="add mod">
          <ac:chgData name="Mr. Sukarna Barua" userId="da467f49-67ec-438f-9a23-4116bac79b82" providerId="ADAL" clId="{931E8D74-5E7A-4E22-B2B2-72CE414B0B51}" dt="2024-10-19T18:04:38.171" v="2401" actId="14100"/>
          <ac:picMkLst>
            <pc:docMk/>
            <pc:sldMk cId="2966698801" sldId="257"/>
            <ac:picMk id="1026" creationId="{88C7703F-5FA9-443E-BB6A-9406A83DA16B}"/>
          </ac:picMkLst>
        </pc:picChg>
      </pc:sldChg>
      <pc:sldChg chg="modSp mod">
        <pc:chgData name="Mr. Sukarna Barua" userId="da467f49-67ec-438f-9a23-4116bac79b82" providerId="ADAL" clId="{931E8D74-5E7A-4E22-B2B2-72CE414B0B51}" dt="2024-10-19T18:06:16.088" v="2423" actId="1076"/>
        <pc:sldMkLst>
          <pc:docMk/>
          <pc:sldMk cId="403381632" sldId="258"/>
        </pc:sldMkLst>
        <pc:spChg chg="mod">
          <ac:chgData name="Mr. Sukarna Barua" userId="da467f49-67ec-438f-9a23-4116bac79b82" providerId="ADAL" clId="{931E8D74-5E7A-4E22-B2B2-72CE414B0B51}" dt="2024-10-19T18:06:16.088" v="2423" actId="1076"/>
          <ac:spMkLst>
            <pc:docMk/>
            <pc:sldMk cId="403381632" sldId="258"/>
            <ac:spMk id="2" creationId="{72F24F56-DC2C-4EC7-ACB7-1B701BFC8737}"/>
          </ac:spMkLst>
        </pc:spChg>
        <pc:spChg chg="mod">
          <ac:chgData name="Mr. Sukarna Barua" userId="da467f49-67ec-438f-9a23-4116bac79b82" providerId="ADAL" clId="{931E8D74-5E7A-4E22-B2B2-72CE414B0B51}" dt="2024-10-19T17:57:26.218" v="2226" actId="113"/>
          <ac:spMkLst>
            <pc:docMk/>
            <pc:sldMk cId="403381632" sldId="258"/>
            <ac:spMk id="3" creationId="{DFB5BA8E-545B-492E-B2F6-248AEA7CD264}"/>
          </ac:spMkLst>
        </pc:spChg>
      </pc:sldChg>
      <pc:sldChg chg="delSp modSp mod">
        <pc:chgData name="Mr. Sukarna Barua" userId="da467f49-67ec-438f-9a23-4116bac79b82" providerId="ADAL" clId="{931E8D74-5E7A-4E22-B2B2-72CE414B0B51}" dt="2024-10-19T18:05:04.385" v="2407" actId="404"/>
        <pc:sldMkLst>
          <pc:docMk/>
          <pc:sldMk cId="2124770328" sldId="259"/>
        </pc:sldMkLst>
        <pc:spChg chg="mod">
          <ac:chgData name="Mr. Sukarna Barua" userId="da467f49-67ec-438f-9a23-4116bac79b82" providerId="ADAL" clId="{931E8D74-5E7A-4E22-B2B2-72CE414B0B51}" dt="2024-10-19T18:05:04.385" v="2407" actId="404"/>
          <ac:spMkLst>
            <pc:docMk/>
            <pc:sldMk cId="2124770328" sldId="259"/>
            <ac:spMk id="2" creationId="{72F24F56-DC2C-4EC7-ACB7-1B701BFC8737}"/>
          </ac:spMkLst>
        </pc:spChg>
        <pc:spChg chg="mod">
          <ac:chgData name="Mr. Sukarna Barua" userId="da467f49-67ec-438f-9a23-4116bac79b82" providerId="ADAL" clId="{931E8D74-5E7A-4E22-B2B2-72CE414B0B51}" dt="2024-10-19T17:47:41.181" v="1577" actId="114"/>
          <ac:spMkLst>
            <pc:docMk/>
            <pc:sldMk cId="2124770328" sldId="259"/>
            <ac:spMk id="3" creationId="{DFB5BA8E-545B-492E-B2F6-248AEA7CD264}"/>
          </ac:spMkLst>
        </pc:spChg>
        <pc:picChg chg="mod">
          <ac:chgData name="Mr. Sukarna Barua" userId="da467f49-67ec-438f-9a23-4116bac79b82" providerId="ADAL" clId="{931E8D74-5E7A-4E22-B2B2-72CE414B0B51}" dt="2024-10-19T17:42:15.146" v="975" actId="1076"/>
          <ac:picMkLst>
            <pc:docMk/>
            <pc:sldMk cId="2124770328" sldId="259"/>
            <ac:picMk id="6" creationId="{D7EC1E67-5C69-45E7-914C-EC67C566DCEC}"/>
          </ac:picMkLst>
        </pc:picChg>
        <pc:picChg chg="del mod">
          <ac:chgData name="Mr. Sukarna Barua" userId="da467f49-67ec-438f-9a23-4116bac79b82" providerId="ADAL" clId="{931E8D74-5E7A-4E22-B2B2-72CE414B0B51}" dt="2024-10-19T17:39:30.258" v="834" actId="478"/>
          <ac:picMkLst>
            <pc:docMk/>
            <pc:sldMk cId="2124770328" sldId="259"/>
            <ac:picMk id="8" creationId="{D10705B4-80DF-430C-B262-CF1B7BB2629A}"/>
          </ac:picMkLst>
        </pc:picChg>
      </pc:sldChg>
      <pc:sldChg chg="modSp mod">
        <pc:chgData name="Mr. Sukarna Barua" userId="da467f49-67ec-438f-9a23-4116bac79b82" providerId="ADAL" clId="{931E8D74-5E7A-4E22-B2B2-72CE414B0B51}" dt="2024-10-19T18:01:11.404" v="2341" actId="1076"/>
        <pc:sldMkLst>
          <pc:docMk/>
          <pc:sldMk cId="237893389" sldId="260"/>
        </pc:sldMkLst>
        <pc:spChg chg="mod">
          <ac:chgData name="Mr. Sukarna Barua" userId="da467f49-67ec-438f-9a23-4116bac79b82" providerId="ADAL" clId="{931E8D74-5E7A-4E22-B2B2-72CE414B0B51}" dt="2024-10-19T18:01:08.061" v="2339" actId="14100"/>
          <ac:spMkLst>
            <pc:docMk/>
            <pc:sldMk cId="237893389" sldId="260"/>
            <ac:spMk id="2" creationId="{72F24F56-DC2C-4EC7-ACB7-1B701BFC8737}"/>
          </ac:spMkLst>
        </pc:spChg>
        <pc:spChg chg="mod">
          <ac:chgData name="Mr. Sukarna Barua" userId="da467f49-67ec-438f-9a23-4116bac79b82" providerId="ADAL" clId="{931E8D74-5E7A-4E22-B2B2-72CE414B0B51}" dt="2024-10-19T18:01:10.217" v="2340" actId="14100"/>
          <ac:spMkLst>
            <pc:docMk/>
            <pc:sldMk cId="237893389" sldId="260"/>
            <ac:spMk id="3" creationId="{DFB5BA8E-545B-492E-B2F6-248AEA7CD264}"/>
          </ac:spMkLst>
        </pc:spChg>
        <pc:picChg chg="mod">
          <ac:chgData name="Mr. Sukarna Barua" userId="da467f49-67ec-438f-9a23-4116bac79b82" providerId="ADAL" clId="{931E8D74-5E7A-4E22-B2B2-72CE414B0B51}" dt="2024-10-19T18:01:11.404" v="2341" actId="1076"/>
          <ac:picMkLst>
            <pc:docMk/>
            <pc:sldMk cId="237893389" sldId="260"/>
            <ac:picMk id="6" creationId="{E5FB44CD-4DB6-450A-9EEA-0355139F9A54}"/>
          </ac:picMkLst>
        </pc:picChg>
      </pc:sldChg>
      <pc:sldChg chg="modSp mod">
        <pc:chgData name="Mr. Sukarna Barua" userId="da467f49-67ec-438f-9a23-4116bac79b82" providerId="ADAL" clId="{931E8D74-5E7A-4E22-B2B2-72CE414B0B51}" dt="2024-10-19T17:58:54.319" v="2271" actId="20577"/>
        <pc:sldMkLst>
          <pc:docMk/>
          <pc:sldMk cId="938474490" sldId="261"/>
        </pc:sldMkLst>
        <pc:spChg chg="mod">
          <ac:chgData name="Mr. Sukarna Barua" userId="da467f49-67ec-438f-9a23-4116bac79b82" providerId="ADAL" clId="{931E8D74-5E7A-4E22-B2B2-72CE414B0B51}" dt="2024-10-19T17:58:19.601" v="2247" actId="14100"/>
          <ac:spMkLst>
            <pc:docMk/>
            <pc:sldMk cId="938474490" sldId="261"/>
            <ac:spMk id="2" creationId="{72F24F56-DC2C-4EC7-ACB7-1B701BFC8737}"/>
          </ac:spMkLst>
        </pc:spChg>
        <pc:spChg chg="mod">
          <ac:chgData name="Mr. Sukarna Barua" userId="da467f49-67ec-438f-9a23-4116bac79b82" providerId="ADAL" clId="{931E8D74-5E7A-4E22-B2B2-72CE414B0B51}" dt="2024-10-19T17:58:54.319" v="2271" actId="20577"/>
          <ac:spMkLst>
            <pc:docMk/>
            <pc:sldMk cId="938474490" sldId="261"/>
            <ac:spMk id="3" creationId="{DFB5BA8E-545B-492E-B2F6-248AEA7CD264}"/>
          </ac:spMkLst>
        </pc:spChg>
        <pc:picChg chg="mod">
          <ac:chgData name="Mr. Sukarna Barua" userId="da467f49-67ec-438f-9a23-4116bac79b82" providerId="ADAL" clId="{931E8D74-5E7A-4E22-B2B2-72CE414B0B51}" dt="2024-10-19T17:58:49.508" v="2268" actId="1076"/>
          <ac:picMkLst>
            <pc:docMk/>
            <pc:sldMk cId="938474490" sldId="261"/>
            <ac:picMk id="6" creationId="{CDD6B689-D8FC-4895-ACDF-E50A056B8484}"/>
          </ac:picMkLst>
        </pc:picChg>
      </pc:sldChg>
      <pc:sldChg chg="modSp mod">
        <pc:chgData name="Mr. Sukarna Barua" userId="da467f49-67ec-438f-9a23-4116bac79b82" providerId="ADAL" clId="{931E8D74-5E7A-4E22-B2B2-72CE414B0B51}" dt="2024-10-19T17:58:10.775" v="2245" actId="403"/>
        <pc:sldMkLst>
          <pc:docMk/>
          <pc:sldMk cId="302791814" sldId="262"/>
        </pc:sldMkLst>
        <pc:spChg chg="mod">
          <ac:chgData name="Mr. Sukarna Barua" userId="da467f49-67ec-438f-9a23-4116bac79b82" providerId="ADAL" clId="{931E8D74-5E7A-4E22-B2B2-72CE414B0B51}" dt="2024-10-19T17:57:47.466" v="2228" actId="14100"/>
          <ac:spMkLst>
            <pc:docMk/>
            <pc:sldMk cId="302791814" sldId="262"/>
            <ac:spMk id="2" creationId="{72F24F56-DC2C-4EC7-ACB7-1B701BFC8737}"/>
          </ac:spMkLst>
        </pc:spChg>
        <pc:spChg chg="mod">
          <ac:chgData name="Mr. Sukarna Barua" userId="da467f49-67ec-438f-9a23-4116bac79b82" providerId="ADAL" clId="{931E8D74-5E7A-4E22-B2B2-72CE414B0B51}" dt="2024-10-19T17:58:10.775" v="2245" actId="403"/>
          <ac:spMkLst>
            <pc:docMk/>
            <pc:sldMk cId="302791814" sldId="262"/>
            <ac:spMk id="3" creationId="{DFB5BA8E-545B-492E-B2F6-248AEA7CD264}"/>
          </ac:spMkLst>
        </pc:spChg>
        <pc:picChg chg="mod">
          <ac:chgData name="Mr. Sukarna Barua" userId="da467f49-67ec-438f-9a23-4116bac79b82" providerId="ADAL" clId="{931E8D74-5E7A-4E22-B2B2-72CE414B0B51}" dt="2024-10-19T17:57:55.855" v="2231" actId="1076"/>
          <ac:picMkLst>
            <pc:docMk/>
            <pc:sldMk cId="302791814" sldId="262"/>
            <ac:picMk id="5" creationId="{38EC5981-3D10-4D36-ABE9-0287BB903C66}"/>
          </ac:picMkLst>
        </pc:picChg>
      </pc:sldChg>
      <pc:sldChg chg="modSp mod">
        <pc:chgData name="Mr. Sukarna Barua" userId="da467f49-67ec-438f-9a23-4116bac79b82" providerId="ADAL" clId="{931E8D74-5E7A-4E22-B2B2-72CE414B0B51}" dt="2024-10-19T17:44:11.799" v="1184" actId="255"/>
        <pc:sldMkLst>
          <pc:docMk/>
          <pc:sldMk cId="2933889122" sldId="264"/>
        </pc:sldMkLst>
        <pc:spChg chg="mod">
          <ac:chgData name="Mr. Sukarna Barua" userId="da467f49-67ec-438f-9a23-4116bac79b82" providerId="ADAL" clId="{931E8D74-5E7A-4E22-B2B2-72CE414B0B51}" dt="2024-10-19T17:33:37.949" v="275" actId="14100"/>
          <ac:spMkLst>
            <pc:docMk/>
            <pc:sldMk cId="2933889122" sldId="264"/>
            <ac:spMk id="2" creationId="{72F24F56-DC2C-4EC7-ACB7-1B701BFC8737}"/>
          </ac:spMkLst>
        </pc:spChg>
        <pc:spChg chg="mod">
          <ac:chgData name="Mr. Sukarna Barua" userId="da467f49-67ec-438f-9a23-4116bac79b82" providerId="ADAL" clId="{931E8D74-5E7A-4E22-B2B2-72CE414B0B51}" dt="2024-10-19T17:44:11.799" v="1184" actId="255"/>
          <ac:spMkLst>
            <pc:docMk/>
            <pc:sldMk cId="2933889122" sldId="264"/>
            <ac:spMk id="3" creationId="{DFB5BA8E-545B-492E-B2F6-248AEA7CD264}"/>
          </ac:spMkLst>
        </pc:spChg>
      </pc:sldChg>
      <pc:sldChg chg="modSp mod">
        <pc:chgData name="Mr. Sukarna Barua" userId="da467f49-67ec-438f-9a23-4116bac79b82" providerId="ADAL" clId="{931E8D74-5E7A-4E22-B2B2-72CE414B0B51}" dt="2024-10-19T18:05:17.643" v="2410" actId="20577"/>
        <pc:sldMkLst>
          <pc:docMk/>
          <pc:sldMk cId="878106762" sldId="265"/>
        </pc:sldMkLst>
        <pc:spChg chg="mod">
          <ac:chgData name="Mr. Sukarna Barua" userId="da467f49-67ec-438f-9a23-4116bac79b82" providerId="ADAL" clId="{931E8D74-5E7A-4E22-B2B2-72CE414B0B51}" dt="2024-10-19T17:48:00.647" v="1580" actId="404"/>
          <ac:spMkLst>
            <pc:docMk/>
            <pc:sldMk cId="878106762" sldId="265"/>
            <ac:spMk id="2" creationId="{72F24F56-DC2C-4EC7-ACB7-1B701BFC8737}"/>
          </ac:spMkLst>
        </pc:spChg>
        <pc:spChg chg="mod">
          <ac:chgData name="Mr. Sukarna Barua" userId="da467f49-67ec-438f-9a23-4116bac79b82" providerId="ADAL" clId="{931E8D74-5E7A-4E22-B2B2-72CE414B0B51}" dt="2024-10-19T18:05:17.643" v="2410" actId="20577"/>
          <ac:spMkLst>
            <pc:docMk/>
            <pc:sldMk cId="878106762" sldId="265"/>
            <ac:spMk id="5" creationId="{DA6D2DEC-636C-4264-9978-E05942BBEFA1}"/>
          </ac:spMkLst>
        </pc:spChg>
        <pc:picChg chg="mod">
          <ac:chgData name="Mr. Sukarna Barua" userId="da467f49-67ec-438f-9a23-4116bac79b82" providerId="ADAL" clId="{931E8D74-5E7A-4E22-B2B2-72CE414B0B51}" dt="2024-10-19T17:48:20.026" v="1584" actId="1076"/>
          <ac:picMkLst>
            <pc:docMk/>
            <pc:sldMk cId="878106762" sldId="265"/>
            <ac:picMk id="7" creationId="{9C53F616-B479-45A0-B4FE-9F457D45AF52}"/>
          </ac:picMkLst>
        </pc:picChg>
      </pc:sldChg>
      <pc:sldChg chg="modSp mod">
        <pc:chgData name="Mr. Sukarna Barua" userId="da467f49-67ec-438f-9a23-4116bac79b82" providerId="ADAL" clId="{931E8D74-5E7A-4E22-B2B2-72CE414B0B51}" dt="2024-10-19T18:05:29.078" v="2412" actId="6549"/>
        <pc:sldMkLst>
          <pc:docMk/>
          <pc:sldMk cId="4051530194" sldId="267"/>
        </pc:sldMkLst>
        <pc:spChg chg="mod">
          <ac:chgData name="Mr. Sukarna Barua" userId="da467f49-67ec-438f-9a23-4116bac79b82" providerId="ADAL" clId="{931E8D74-5E7A-4E22-B2B2-72CE414B0B51}" dt="2024-10-19T17:48:32.924" v="1588" actId="14100"/>
          <ac:spMkLst>
            <pc:docMk/>
            <pc:sldMk cId="4051530194" sldId="267"/>
            <ac:spMk id="2" creationId="{72F24F56-DC2C-4EC7-ACB7-1B701BFC8737}"/>
          </ac:spMkLst>
        </pc:spChg>
        <pc:spChg chg="mod">
          <ac:chgData name="Mr. Sukarna Barua" userId="da467f49-67ec-438f-9a23-4116bac79b82" providerId="ADAL" clId="{931E8D74-5E7A-4E22-B2B2-72CE414B0B51}" dt="2024-10-19T18:05:29.078" v="2412" actId="6549"/>
          <ac:spMkLst>
            <pc:docMk/>
            <pc:sldMk cId="4051530194" sldId="267"/>
            <ac:spMk id="6" creationId="{8054F576-191D-43A7-B022-DD19DF2DC4B1}"/>
          </ac:spMkLst>
        </pc:spChg>
        <pc:picChg chg="mod">
          <ac:chgData name="Mr. Sukarna Barua" userId="da467f49-67ec-438f-9a23-4116bac79b82" providerId="ADAL" clId="{931E8D74-5E7A-4E22-B2B2-72CE414B0B51}" dt="2024-10-19T17:48:35.970" v="1590" actId="1076"/>
          <ac:picMkLst>
            <pc:docMk/>
            <pc:sldMk cId="4051530194" sldId="267"/>
            <ac:picMk id="8" creationId="{02D89453-6807-403A-97AA-B2AE7C5322F8}"/>
          </ac:picMkLst>
        </pc:picChg>
      </pc:sldChg>
      <pc:sldChg chg="modSp mod">
        <pc:chgData name="Mr. Sukarna Barua" userId="da467f49-67ec-438f-9a23-4116bac79b82" providerId="ADAL" clId="{931E8D74-5E7A-4E22-B2B2-72CE414B0B51}" dt="2024-10-19T18:05:36.499" v="2413" actId="404"/>
        <pc:sldMkLst>
          <pc:docMk/>
          <pc:sldMk cId="758101028" sldId="268"/>
        </pc:sldMkLst>
        <pc:spChg chg="mod">
          <ac:chgData name="Mr. Sukarna Barua" userId="da467f49-67ec-438f-9a23-4116bac79b82" providerId="ADAL" clId="{931E8D74-5E7A-4E22-B2B2-72CE414B0B51}" dt="2024-10-19T18:05:36.499" v="2413" actId="404"/>
          <ac:spMkLst>
            <pc:docMk/>
            <pc:sldMk cId="758101028" sldId="268"/>
            <ac:spMk id="2" creationId="{72F24F56-DC2C-4EC7-ACB7-1B701BFC8737}"/>
          </ac:spMkLst>
        </pc:spChg>
        <pc:spChg chg="mod">
          <ac:chgData name="Mr. Sukarna Barua" userId="da467f49-67ec-438f-9a23-4116bac79b82" providerId="ADAL" clId="{931E8D74-5E7A-4E22-B2B2-72CE414B0B51}" dt="2024-10-19T17:50:35.522" v="1761" actId="14100"/>
          <ac:spMkLst>
            <pc:docMk/>
            <pc:sldMk cId="758101028" sldId="268"/>
            <ac:spMk id="3" creationId="{DFB5BA8E-545B-492E-B2F6-248AEA7CD264}"/>
          </ac:spMkLst>
        </pc:spChg>
        <pc:picChg chg="mod">
          <ac:chgData name="Mr. Sukarna Barua" userId="da467f49-67ec-438f-9a23-4116bac79b82" providerId="ADAL" clId="{931E8D74-5E7A-4E22-B2B2-72CE414B0B51}" dt="2024-10-19T17:49:51.978" v="1649" actId="1076"/>
          <ac:picMkLst>
            <pc:docMk/>
            <pc:sldMk cId="758101028" sldId="268"/>
            <ac:picMk id="5" creationId="{20265723-BB92-4533-866D-B64547E338F8}"/>
          </ac:picMkLst>
        </pc:picChg>
      </pc:sldChg>
      <pc:sldChg chg="modSp mod">
        <pc:chgData name="Mr. Sukarna Barua" userId="da467f49-67ec-438f-9a23-4116bac79b82" providerId="ADAL" clId="{931E8D74-5E7A-4E22-B2B2-72CE414B0B51}" dt="2024-10-19T18:05:43.778" v="2414" actId="14100"/>
        <pc:sldMkLst>
          <pc:docMk/>
          <pc:sldMk cId="3760989795" sldId="269"/>
        </pc:sldMkLst>
        <pc:spChg chg="mod">
          <ac:chgData name="Mr. Sukarna Barua" userId="da467f49-67ec-438f-9a23-4116bac79b82" providerId="ADAL" clId="{931E8D74-5E7A-4E22-B2B2-72CE414B0B51}" dt="2024-10-19T17:52:20.806" v="1824" actId="404"/>
          <ac:spMkLst>
            <pc:docMk/>
            <pc:sldMk cId="3760989795" sldId="269"/>
            <ac:spMk id="2" creationId="{72F24F56-DC2C-4EC7-ACB7-1B701BFC8737}"/>
          </ac:spMkLst>
        </pc:spChg>
        <pc:spChg chg="mod">
          <ac:chgData name="Mr. Sukarna Barua" userId="da467f49-67ec-438f-9a23-4116bac79b82" providerId="ADAL" clId="{931E8D74-5E7A-4E22-B2B2-72CE414B0B51}" dt="2024-10-19T18:05:43.778" v="2414" actId="14100"/>
          <ac:spMkLst>
            <pc:docMk/>
            <pc:sldMk cId="3760989795" sldId="269"/>
            <ac:spMk id="3" creationId="{DFB5BA8E-545B-492E-B2F6-248AEA7CD264}"/>
          </ac:spMkLst>
        </pc:spChg>
        <pc:picChg chg="mod">
          <ac:chgData name="Mr. Sukarna Barua" userId="da467f49-67ec-438f-9a23-4116bac79b82" providerId="ADAL" clId="{931E8D74-5E7A-4E22-B2B2-72CE414B0B51}" dt="2024-10-19T17:52:04.765" v="1821" actId="1076"/>
          <ac:picMkLst>
            <pc:docMk/>
            <pc:sldMk cId="3760989795" sldId="269"/>
            <ac:picMk id="5" creationId="{86628822-BBEE-41E0-96E1-240400681311}"/>
          </ac:picMkLst>
        </pc:picChg>
      </pc:sldChg>
      <pc:sldChg chg="modSp mod">
        <pc:chgData name="Mr. Sukarna Barua" userId="da467f49-67ec-438f-9a23-4116bac79b82" providerId="ADAL" clId="{931E8D74-5E7A-4E22-B2B2-72CE414B0B51}" dt="2024-10-19T18:01:26.173" v="2346" actId="2711"/>
        <pc:sldMkLst>
          <pc:docMk/>
          <pc:sldMk cId="3675289088" sldId="270"/>
        </pc:sldMkLst>
        <pc:spChg chg="mod">
          <ac:chgData name="Mr. Sukarna Barua" userId="da467f49-67ec-438f-9a23-4116bac79b82" providerId="ADAL" clId="{931E8D74-5E7A-4E22-B2B2-72CE414B0B51}" dt="2024-10-19T18:01:17.435" v="2343" actId="14100"/>
          <ac:spMkLst>
            <pc:docMk/>
            <pc:sldMk cId="3675289088" sldId="270"/>
            <ac:spMk id="2" creationId="{72F24F56-DC2C-4EC7-ACB7-1B701BFC8737}"/>
          </ac:spMkLst>
        </pc:spChg>
        <pc:spChg chg="mod">
          <ac:chgData name="Mr. Sukarna Barua" userId="da467f49-67ec-438f-9a23-4116bac79b82" providerId="ADAL" clId="{931E8D74-5E7A-4E22-B2B2-72CE414B0B51}" dt="2024-10-19T18:01:26.173" v="2346" actId="2711"/>
          <ac:spMkLst>
            <pc:docMk/>
            <pc:sldMk cId="3675289088" sldId="270"/>
            <ac:spMk id="3" creationId="{DFB5BA8E-545B-492E-B2F6-248AEA7CD264}"/>
          </ac:spMkLst>
        </pc:spChg>
        <pc:picChg chg="mod">
          <ac:chgData name="Mr. Sukarna Barua" userId="da467f49-67ec-438f-9a23-4116bac79b82" providerId="ADAL" clId="{931E8D74-5E7A-4E22-B2B2-72CE414B0B51}" dt="2024-10-19T18:01:21.325" v="2345" actId="1076"/>
          <ac:picMkLst>
            <pc:docMk/>
            <pc:sldMk cId="3675289088" sldId="270"/>
            <ac:picMk id="5" creationId="{1AD75B47-D749-43CA-AC1C-895B2F821653}"/>
          </ac:picMkLst>
        </pc:picChg>
      </pc:sldChg>
      <pc:sldChg chg="modSp mod">
        <pc:chgData name="Mr. Sukarna Barua" userId="da467f49-67ec-438f-9a23-4116bac79b82" providerId="ADAL" clId="{931E8D74-5E7A-4E22-B2B2-72CE414B0B51}" dt="2024-10-19T18:02:06.264" v="2359" actId="1076"/>
        <pc:sldMkLst>
          <pc:docMk/>
          <pc:sldMk cId="2484916062" sldId="271"/>
        </pc:sldMkLst>
        <pc:spChg chg="mod">
          <ac:chgData name="Mr. Sukarna Barua" userId="da467f49-67ec-438f-9a23-4116bac79b82" providerId="ADAL" clId="{931E8D74-5E7A-4E22-B2B2-72CE414B0B51}" dt="2024-10-19T18:01:43.435" v="2352" actId="14100"/>
          <ac:spMkLst>
            <pc:docMk/>
            <pc:sldMk cId="2484916062" sldId="271"/>
            <ac:spMk id="2" creationId="{72F24F56-DC2C-4EC7-ACB7-1B701BFC8737}"/>
          </ac:spMkLst>
        </pc:spChg>
        <pc:spChg chg="mod">
          <ac:chgData name="Mr. Sukarna Barua" userId="da467f49-67ec-438f-9a23-4116bac79b82" providerId="ADAL" clId="{931E8D74-5E7A-4E22-B2B2-72CE414B0B51}" dt="2024-10-19T18:02:03.921" v="2358" actId="255"/>
          <ac:spMkLst>
            <pc:docMk/>
            <pc:sldMk cId="2484916062" sldId="271"/>
            <ac:spMk id="3" creationId="{DFB5BA8E-545B-492E-B2F6-248AEA7CD264}"/>
          </ac:spMkLst>
        </pc:spChg>
        <pc:picChg chg="mod">
          <ac:chgData name="Mr. Sukarna Barua" userId="da467f49-67ec-438f-9a23-4116bac79b82" providerId="ADAL" clId="{931E8D74-5E7A-4E22-B2B2-72CE414B0B51}" dt="2024-10-19T18:02:06.264" v="2359" actId="1076"/>
          <ac:picMkLst>
            <pc:docMk/>
            <pc:sldMk cId="2484916062" sldId="271"/>
            <ac:picMk id="5" creationId="{DD3DF1EB-821E-4D70-9665-D20A70C7BDB9}"/>
          </ac:picMkLst>
        </pc:picChg>
      </pc:sldChg>
      <pc:sldChg chg="modSp mod">
        <pc:chgData name="Mr. Sukarna Barua" userId="da467f49-67ec-438f-9a23-4116bac79b82" providerId="ADAL" clId="{931E8D74-5E7A-4E22-B2B2-72CE414B0B51}" dt="2024-10-19T18:03:04.720" v="2398" actId="113"/>
        <pc:sldMkLst>
          <pc:docMk/>
          <pc:sldMk cId="2113770628" sldId="272"/>
        </pc:sldMkLst>
        <pc:spChg chg="mod">
          <ac:chgData name="Mr. Sukarna Barua" userId="da467f49-67ec-438f-9a23-4116bac79b82" providerId="ADAL" clId="{931E8D74-5E7A-4E22-B2B2-72CE414B0B51}" dt="2024-10-19T18:02:55.707" v="2394" actId="14100"/>
          <ac:spMkLst>
            <pc:docMk/>
            <pc:sldMk cId="2113770628" sldId="272"/>
            <ac:spMk id="2" creationId="{72F24F56-DC2C-4EC7-ACB7-1B701BFC8737}"/>
          </ac:spMkLst>
        </pc:spChg>
        <pc:spChg chg="mod">
          <ac:chgData name="Mr. Sukarna Barua" userId="da467f49-67ec-438f-9a23-4116bac79b82" providerId="ADAL" clId="{931E8D74-5E7A-4E22-B2B2-72CE414B0B51}" dt="2024-10-19T18:03:04.720" v="2398" actId="113"/>
          <ac:spMkLst>
            <pc:docMk/>
            <pc:sldMk cId="2113770628" sldId="272"/>
            <ac:spMk id="3" creationId="{DFB5BA8E-545B-492E-B2F6-248AEA7CD264}"/>
          </ac:spMkLst>
        </pc:spChg>
        <pc:picChg chg="mod">
          <ac:chgData name="Mr. Sukarna Barua" userId="da467f49-67ec-438f-9a23-4116bac79b82" providerId="ADAL" clId="{931E8D74-5E7A-4E22-B2B2-72CE414B0B51}" dt="2024-10-19T18:03:02.018" v="2397" actId="1076"/>
          <ac:picMkLst>
            <pc:docMk/>
            <pc:sldMk cId="2113770628" sldId="272"/>
            <ac:picMk id="5" creationId="{5318318D-0547-479C-8D3B-FE76B7B76C30}"/>
          </ac:picMkLst>
        </pc:picChg>
      </pc:sldChg>
      <pc:sldChg chg="modSp mod">
        <pc:chgData name="Mr. Sukarna Barua" userId="da467f49-67ec-438f-9a23-4116bac79b82" providerId="ADAL" clId="{931E8D74-5E7A-4E22-B2B2-72CE414B0B51}" dt="2024-10-19T17:59:21.099" v="2279" actId="20577"/>
        <pc:sldMkLst>
          <pc:docMk/>
          <pc:sldMk cId="360764715" sldId="276"/>
        </pc:sldMkLst>
        <pc:spChg chg="mod">
          <ac:chgData name="Mr. Sukarna Barua" userId="da467f49-67ec-438f-9a23-4116bac79b82" providerId="ADAL" clId="{931E8D74-5E7A-4E22-B2B2-72CE414B0B51}" dt="2024-10-19T17:59:08.113" v="2273" actId="14100"/>
          <ac:spMkLst>
            <pc:docMk/>
            <pc:sldMk cId="360764715" sldId="276"/>
            <ac:spMk id="2" creationId="{72F24F56-DC2C-4EC7-ACB7-1B701BFC8737}"/>
          </ac:spMkLst>
        </pc:spChg>
        <pc:spChg chg="mod">
          <ac:chgData name="Mr. Sukarna Barua" userId="da467f49-67ec-438f-9a23-4116bac79b82" providerId="ADAL" clId="{931E8D74-5E7A-4E22-B2B2-72CE414B0B51}" dt="2024-10-19T17:59:21.099" v="2279" actId="20577"/>
          <ac:spMkLst>
            <pc:docMk/>
            <pc:sldMk cId="360764715" sldId="276"/>
            <ac:spMk id="3" creationId="{DFB5BA8E-545B-492E-B2F6-248AEA7CD264}"/>
          </ac:spMkLst>
        </pc:spChg>
        <pc:picChg chg="mod">
          <ac:chgData name="Mr. Sukarna Barua" userId="da467f49-67ec-438f-9a23-4116bac79b82" providerId="ADAL" clId="{931E8D74-5E7A-4E22-B2B2-72CE414B0B51}" dt="2024-10-19T17:59:12.351" v="2275" actId="1076"/>
          <ac:picMkLst>
            <pc:docMk/>
            <pc:sldMk cId="360764715" sldId="276"/>
            <ac:picMk id="6" creationId="{5A209113-C815-4469-B00C-20B94D3F5316}"/>
          </ac:picMkLst>
        </pc:picChg>
      </pc:sldChg>
      <pc:sldChg chg="modSp mod">
        <pc:chgData name="Mr. Sukarna Barua" userId="da467f49-67ec-438f-9a23-4116bac79b82" providerId="ADAL" clId="{931E8D74-5E7A-4E22-B2B2-72CE414B0B51}" dt="2024-10-19T18:00:01.987" v="2305" actId="114"/>
        <pc:sldMkLst>
          <pc:docMk/>
          <pc:sldMk cId="146902149" sldId="277"/>
        </pc:sldMkLst>
        <pc:spChg chg="mod">
          <ac:chgData name="Mr. Sukarna Barua" userId="da467f49-67ec-438f-9a23-4116bac79b82" providerId="ADAL" clId="{931E8D74-5E7A-4E22-B2B2-72CE414B0B51}" dt="2024-10-19T17:59:28.036" v="2281" actId="14100"/>
          <ac:spMkLst>
            <pc:docMk/>
            <pc:sldMk cId="146902149" sldId="277"/>
            <ac:spMk id="2" creationId="{72F24F56-DC2C-4EC7-ACB7-1B701BFC8737}"/>
          </ac:spMkLst>
        </pc:spChg>
        <pc:spChg chg="mod">
          <ac:chgData name="Mr. Sukarna Barua" userId="da467f49-67ec-438f-9a23-4116bac79b82" providerId="ADAL" clId="{931E8D74-5E7A-4E22-B2B2-72CE414B0B51}" dt="2024-10-19T18:00:01.987" v="2305" actId="114"/>
          <ac:spMkLst>
            <pc:docMk/>
            <pc:sldMk cId="146902149" sldId="277"/>
            <ac:spMk id="3" creationId="{DFB5BA8E-545B-492E-B2F6-248AEA7CD264}"/>
          </ac:spMkLst>
        </pc:spChg>
        <pc:picChg chg="mod">
          <ac:chgData name="Mr. Sukarna Barua" userId="da467f49-67ec-438f-9a23-4116bac79b82" providerId="ADAL" clId="{931E8D74-5E7A-4E22-B2B2-72CE414B0B51}" dt="2024-10-19T17:59:52.973" v="2298" actId="1076"/>
          <ac:picMkLst>
            <pc:docMk/>
            <pc:sldMk cId="146902149" sldId="277"/>
            <ac:picMk id="5" creationId="{98D5E881-896B-4266-8F45-9E4BAE895010}"/>
          </ac:picMkLst>
        </pc:picChg>
      </pc:sldChg>
      <pc:sldChg chg="modSp mod">
        <pc:chgData name="Mr. Sukarna Barua" userId="da467f49-67ec-438f-9a23-4116bac79b82" providerId="ADAL" clId="{931E8D74-5E7A-4E22-B2B2-72CE414B0B51}" dt="2024-10-19T18:03:40.674" v="2399" actId="20577"/>
        <pc:sldMkLst>
          <pc:docMk/>
          <pc:sldMk cId="1503417573" sldId="278"/>
        </pc:sldMkLst>
        <pc:spChg chg="mod">
          <ac:chgData name="Mr. Sukarna Barua" userId="da467f49-67ec-438f-9a23-4116bac79b82" providerId="ADAL" clId="{931E8D74-5E7A-4E22-B2B2-72CE414B0B51}" dt="2024-10-19T18:00:08.610" v="2307" actId="14100"/>
          <ac:spMkLst>
            <pc:docMk/>
            <pc:sldMk cId="1503417573" sldId="278"/>
            <ac:spMk id="2" creationId="{72F24F56-DC2C-4EC7-ACB7-1B701BFC8737}"/>
          </ac:spMkLst>
        </pc:spChg>
        <pc:spChg chg="mod">
          <ac:chgData name="Mr. Sukarna Barua" userId="da467f49-67ec-438f-9a23-4116bac79b82" providerId="ADAL" clId="{931E8D74-5E7A-4E22-B2B2-72CE414B0B51}" dt="2024-10-19T18:03:40.674" v="2399" actId="20577"/>
          <ac:spMkLst>
            <pc:docMk/>
            <pc:sldMk cId="1503417573" sldId="278"/>
            <ac:spMk id="3" creationId="{DFB5BA8E-545B-492E-B2F6-248AEA7CD264}"/>
          </ac:spMkLst>
        </pc:spChg>
        <pc:picChg chg="mod">
          <ac:chgData name="Mr. Sukarna Barua" userId="da467f49-67ec-438f-9a23-4116bac79b82" providerId="ADAL" clId="{931E8D74-5E7A-4E22-B2B2-72CE414B0B51}" dt="2024-10-19T18:00:41.383" v="2331" actId="1076"/>
          <ac:picMkLst>
            <pc:docMk/>
            <pc:sldMk cId="1503417573" sldId="278"/>
            <ac:picMk id="6" creationId="{A6FF352C-5841-4E4E-9C7F-8E4F46EA1E53}"/>
          </ac:picMkLst>
        </pc:picChg>
      </pc:sldChg>
      <pc:sldChg chg="modSp mod">
        <pc:chgData name="Mr. Sukarna Barua" userId="da467f49-67ec-438f-9a23-4116bac79b82" providerId="ADAL" clId="{931E8D74-5E7A-4E22-B2B2-72CE414B0B51}" dt="2024-10-19T18:05:59.716" v="2419" actId="1076"/>
        <pc:sldMkLst>
          <pc:docMk/>
          <pc:sldMk cId="2761162183" sldId="279"/>
        </pc:sldMkLst>
        <pc:spChg chg="mod">
          <ac:chgData name="Mr. Sukarna Barua" userId="da467f49-67ec-438f-9a23-4116bac79b82" providerId="ADAL" clId="{931E8D74-5E7A-4E22-B2B2-72CE414B0B51}" dt="2024-10-19T18:05:55.279" v="2416" actId="1076"/>
          <ac:spMkLst>
            <pc:docMk/>
            <pc:sldMk cId="2761162183" sldId="279"/>
            <ac:spMk id="2" creationId="{72F24F56-DC2C-4EC7-ACB7-1B701BFC8737}"/>
          </ac:spMkLst>
        </pc:spChg>
        <pc:spChg chg="mod">
          <ac:chgData name="Mr. Sukarna Barua" userId="da467f49-67ec-438f-9a23-4116bac79b82" providerId="ADAL" clId="{931E8D74-5E7A-4E22-B2B2-72CE414B0B51}" dt="2024-10-19T18:05:57.389" v="2417" actId="14100"/>
          <ac:spMkLst>
            <pc:docMk/>
            <pc:sldMk cId="2761162183" sldId="279"/>
            <ac:spMk id="3" creationId="{DFB5BA8E-545B-492E-B2F6-248AEA7CD264}"/>
          </ac:spMkLst>
        </pc:spChg>
        <pc:picChg chg="mod">
          <ac:chgData name="Mr. Sukarna Barua" userId="da467f49-67ec-438f-9a23-4116bac79b82" providerId="ADAL" clId="{931E8D74-5E7A-4E22-B2B2-72CE414B0B51}" dt="2024-10-19T18:05:59.716" v="2419" actId="1076"/>
          <ac:picMkLst>
            <pc:docMk/>
            <pc:sldMk cId="2761162183" sldId="279"/>
            <ac:picMk id="5" creationId="{B017AAF7-20CD-4B0F-9868-5BAF57C76D2D}"/>
          </ac:picMkLst>
        </pc:picChg>
      </pc:sldChg>
      <pc:sldChg chg="modSp mod">
        <pc:chgData name="Mr. Sukarna Barua" userId="da467f49-67ec-438f-9a23-4116bac79b82" providerId="ADAL" clId="{931E8D74-5E7A-4E22-B2B2-72CE414B0B51}" dt="2024-10-19T18:06:06.293" v="2421" actId="1076"/>
        <pc:sldMkLst>
          <pc:docMk/>
          <pc:sldMk cId="2525216069" sldId="280"/>
        </pc:sldMkLst>
        <pc:spChg chg="mod">
          <ac:chgData name="Mr. Sukarna Barua" userId="da467f49-67ec-438f-9a23-4116bac79b82" providerId="ADAL" clId="{931E8D74-5E7A-4E22-B2B2-72CE414B0B51}" dt="2024-10-19T17:56:05.010" v="2179" actId="14100"/>
          <ac:spMkLst>
            <pc:docMk/>
            <pc:sldMk cId="2525216069" sldId="280"/>
            <ac:spMk id="2" creationId="{72F24F56-DC2C-4EC7-ACB7-1B701BFC8737}"/>
          </ac:spMkLst>
        </pc:spChg>
        <pc:spChg chg="mod">
          <ac:chgData name="Mr. Sukarna Barua" userId="da467f49-67ec-438f-9a23-4116bac79b82" providerId="ADAL" clId="{931E8D74-5E7A-4E22-B2B2-72CE414B0B51}" dt="2024-10-19T18:06:04.950" v="2420" actId="14100"/>
          <ac:spMkLst>
            <pc:docMk/>
            <pc:sldMk cId="2525216069" sldId="280"/>
            <ac:spMk id="3" creationId="{DFB5BA8E-545B-492E-B2F6-248AEA7CD264}"/>
          </ac:spMkLst>
        </pc:spChg>
        <pc:picChg chg="mod">
          <ac:chgData name="Mr. Sukarna Barua" userId="da467f49-67ec-438f-9a23-4116bac79b82" providerId="ADAL" clId="{931E8D74-5E7A-4E22-B2B2-72CE414B0B51}" dt="2024-10-19T18:06:06.293" v="2421" actId="1076"/>
          <ac:picMkLst>
            <pc:docMk/>
            <pc:sldMk cId="2525216069" sldId="280"/>
            <ac:picMk id="6" creationId="{4D44DDC5-757F-44CE-82C8-A76FA519BE51}"/>
          </ac:picMkLst>
        </pc:picChg>
      </pc:sldChg>
      <pc:sldChg chg="modSp mod">
        <pc:chgData name="Mr. Sukarna Barua" userId="da467f49-67ec-438f-9a23-4116bac79b82" providerId="ADAL" clId="{931E8D74-5E7A-4E22-B2B2-72CE414B0B51}" dt="2024-10-19T18:06:12.042" v="2422" actId="1076"/>
        <pc:sldMkLst>
          <pc:docMk/>
          <pc:sldMk cId="2145199012" sldId="281"/>
        </pc:sldMkLst>
        <pc:spChg chg="mod">
          <ac:chgData name="Mr. Sukarna Barua" userId="da467f49-67ec-438f-9a23-4116bac79b82" providerId="ADAL" clId="{931E8D74-5E7A-4E22-B2B2-72CE414B0B51}" dt="2024-10-19T18:06:12.042" v="2422" actId="1076"/>
          <ac:spMkLst>
            <pc:docMk/>
            <pc:sldMk cId="2145199012" sldId="281"/>
            <ac:spMk id="2" creationId="{72F24F56-DC2C-4EC7-ACB7-1B701BFC8737}"/>
          </ac:spMkLst>
        </pc:spChg>
        <pc:spChg chg="mod">
          <ac:chgData name="Mr. Sukarna Barua" userId="da467f49-67ec-438f-9a23-4116bac79b82" providerId="ADAL" clId="{931E8D74-5E7A-4E22-B2B2-72CE414B0B51}" dt="2024-10-19T17:56:36.536" v="2190" actId="948"/>
          <ac:spMkLst>
            <pc:docMk/>
            <pc:sldMk cId="2145199012" sldId="281"/>
            <ac:spMk id="3" creationId="{DFB5BA8E-545B-492E-B2F6-248AEA7CD264}"/>
          </ac:spMkLst>
        </pc:spChg>
        <pc:picChg chg="mod">
          <ac:chgData name="Mr. Sukarna Barua" userId="da467f49-67ec-438f-9a23-4116bac79b82" providerId="ADAL" clId="{931E8D74-5E7A-4E22-B2B2-72CE414B0B51}" dt="2024-10-19T17:56:37.911" v="2191" actId="1076"/>
          <ac:picMkLst>
            <pc:docMk/>
            <pc:sldMk cId="2145199012" sldId="281"/>
            <ac:picMk id="5" creationId="{88E98B81-5A27-46F8-924F-6FEC85FD5721}"/>
          </ac:picMkLst>
        </pc:picChg>
      </pc:sldChg>
      <pc:sldChg chg="modSp mod">
        <pc:chgData name="Mr. Sukarna Barua" userId="da467f49-67ec-438f-9a23-4116bac79b82" providerId="ADAL" clId="{931E8D74-5E7A-4E22-B2B2-72CE414B0B51}" dt="2024-10-19T18:01:36.171" v="2350" actId="27636"/>
        <pc:sldMkLst>
          <pc:docMk/>
          <pc:sldMk cId="725209680" sldId="282"/>
        </pc:sldMkLst>
        <pc:spChg chg="mod">
          <ac:chgData name="Mr. Sukarna Barua" userId="da467f49-67ec-438f-9a23-4116bac79b82" providerId="ADAL" clId="{931E8D74-5E7A-4E22-B2B2-72CE414B0B51}" dt="2024-10-19T18:01:33.359" v="2348" actId="14100"/>
          <ac:spMkLst>
            <pc:docMk/>
            <pc:sldMk cId="725209680" sldId="282"/>
            <ac:spMk id="2" creationId="{72F24F56-DC2C-4EC7-ACB7-1B701BFC8737}"/>
          </ac:spMkLst>
        </pc:spChg>
        <pc:spChg chg="mod">
          <ac:chgData name="Mr. Sukarna Barua" userId="da467f49-67ec-438f-9a23-4116bac79b82" providerId="ADAL" clId="{931E8D74-5E7A-4E22-B2B2-72CE414B0B51}" dt="2024-10-19T18:01:36.171" v="2350" actId="27636"/>
          <ac:spMkLst>
            <pc:docMk/>
            <pc:sldMk cId="725209680" sldId="282"/>
            <ac:spMk id="3" creationId="{DFB5BA8E-545B-492E-B2F6-248AEA7CD264}"/>
          </ac:spMkLst>
        </pc:spChg>
      </pc:sldChg>
      <pc:sldChg chg="modSp mod">
        <pc:chgData name="Mr. Sukarna Barua" userId="da467f49-67ec-438f-9a23-4116bac79b82" providerId="ADAL" clId="{931E8D74-5E7A-4E22-B2B2-72CE414B0B51}" dt="2024-10-19T18:02:44.834" v="2390" actId="1076"/>
        <pc:sldMkLst>
          <pc:docMk/>
          <pc:sldMk cId="2532246343" sldId="300"/>
        </pc:sldMkLst>
        <pc:spChg chg="mod">
          <ac:chgData name="Mr. Sukarna Barua" userId="da467f49-67ec-438f-9a23-4116bac79b82" providerId="ADAL" clId="{931E8D74-5E7A-4E22-B2B2-72CE414B0B51}" dt="2024-10-19T18:02:12.002" v="2361" actId="14100"/>
          <ac:spMkLst>
            <pc:docMk/>
            <pc:sldMk cId="2532246343" sldId="300"/>
            <ac:spMk id="2" creationId="{72F24F56-DC2C-4EC7-ACB7-1B701BFC8737}"/>
          </ac:spMkLst>
        </pc:spChg>
        <pc:spChg chg="mod">
          <ac:chgData name="Mr. Sukarna Barua" userId="da467f49-67ec-438f-9a23-4116bac79b82" providerId="ADAL" clId="{931E8D74-5E7A-4E22-B2B2-72CE414B0B51}" dt="2024-10-19T18:02:42.757" v="2389" actId="948"/>
          <ac:spMkLst>
            <pc:docMk/>
            <pc:sldMk cId="2532246343" sldId="300"/>
            <ac:spMk id="3" creationId="{DFB5BA8E-545B-492E-B2F6-248AEA7CD264}"/>
          </ac:spMkLst>
        </pc:spChg>
        <pc:picChg chg="mod">
          <ac:chgData name="Mr. Sukarna Barua" userId="da467f49-67ec-438f-9a23-4116bac79b82" providerId="ADAL" clId="{931E8D74-5E7A-4E22-B2B2-72CE414B0B51}" dt="2024-10-19T18:02:44.834" v="2390" actId="1076"/>
          <ac:picMkLst>
            <pc:docMk/>
            <pc:sldMk cId="2532246343" sldId="300"/>
            <ac:picMk id="5" creationId="{DD3DF1EB-821E-4D70-9665-D20A70C7BDB9}"/>
          </ac:picMkLst>
        </pc:picChg>
      </pc:sldChg>
      <pc:sldChg chg="modSp add mod">
        <pc:chgData name="Mr. Sukarna Barua" userId="da467f49-67ec-438f-9a23-4116bac79b82" providerId="ADAL" clId="{931E8D74-5E7A-4E22-B2B2-72CE414B0B51}" dt="2024-10-19T18:05:00.104" v="2405" actId="404"/>
        <pc:sldMkLst>
          <pc:docMk/>
          <pc:sldMk cId="2121387606" sldId="301"/>
        </pc:sldMkLst>
        <pc:spChg chg="mod">
          <ac:chgData name="Mr. Sukarna Barua" userId="da467f49-67ec-438f-9a23-4116bac79b82" providerId="ADAL" clId="{931E8D74-5E7A-4E22-B2B2-72CE414B0B51}" dt="2024-10-19T18:05:00.104" v="2405" actId="404"/>
          <ac:spMkLst>
            <pc:docMk/>
            <pc:sldMk cId="2121387606" sldId="301"/>
            <ac:spMk id="2" creationId="{72F24F56-DC2C-4EC7-ACB7-1B701BFC8737}"/>
          </ac:spMkLst>
        </pc:spChg>
        <pc:spChg chg="mod">
          <ac:chgData name="Mr. Sukarna Barua" userId="da467f49-67ec-438f-9a23-4116bac79b82" providerId="ADAL" clId="{931E8D74-5E7A-4E22-B2B2-72CE414B0B51}" dt="2024-10-19T17:47:30.118" v="1576" actId="115"/>
          <ac:spMkLst>
            <pc:docMk/>
            <pc:sldMk cId="2121387606" sldId="301"/>
            <ac:spMk id="3" creationId="{DFB5BA8E-545B-492E-B2F6-248AEA7CD264}"/>
          </ac:spMkLst>
        </pc:spChg>
        <pc:picChg chg="mod">
          <ac:chgData name="Mr. Sukarna Barua" userId="da467f49-67ec-438f-9a23-4116bac79b82" providerId="ADAL" clId="{931E8D74-5E7A-4E22-B2B2-72CE414B0B51}" dt="2024-10-19T17:39:20.134" v="832" actId="1076"/>
          <ac:picMkLst>
            <pc:docMk/>
            <pc:sldMk cId="2121387606" sldId="301"/>
            <ac:picMk id="6" creationId="{D7EC1E67-5C69-45E7-914C-EC67C566DCEC}"/>
          </ac:picMkLst>
        </pc:picChg>
        <pc:picChg chg="mod">
          <ac:chgData name="Mr. Sukarna Barua" userId="da467f49-67ec-438f-9a23-4116bac79b82" providerId="ADAL" clId="{931E8D74-5E7A-4E22-B2B2-72CE414B0B51}" dt="2024-10-19T17:39:21.837" v="833" actId="1076"/>
          <ac:picMkLst>
            <pc:docMk/>
            <pc:sldMk cId="2121387606" sldId="301"/>
            <ac:picMk id="8" creationId="{D10705B4-80DF-430C-B262-CF1B7BB2629A}"/>
          </ac:picMkLst>
        </pc:picChg>
      </pc:sldChg>
      <pc:sldChg chg="modSp add mod">
        <pc:chgData name="Mr. Sukarna Barua" userId="da467f49-67ec-438f-9a23-4116bac79b82" providerId="ADAL" clId="{931E8D74-5E7A-4E22-B2B2-72CE414B0B51}" dt="2024-10-19T18:04:47.388" v="2403" actId="404"/>
        <pc:sldMkLst>
          <pc:docMk/>
          <pc:sldMk cId="3416014800" sldId="302"/>
        </pc:sldMkLst>
        <pc:spChg chg="mod">
          <ac:chgData name="Mr. Sukarna Barua" userId="da467f49-67ec-438f-9a23-4116bac79b82" providerId="ADAL" clId="{931E8D74-5E7A-4E22-B2B2-72CE414B0B51}" dt="2024-10-19T18:04:47.388" v="2403" actId="404"/>
          <ac:spMkLst>
            <pc:docMk/>
            <pc:sldMk cId="3416014800" sldId="302"/>
            <ac:spMk id="2" creationId="{72F24F56-DC2C-4EC7-ACB7-1B701BFC8737}"/>
          </ac:spMkLst>
        </pc:spChg>
        <pc:spChg chg="mod">
          <ac:chgData name="Mr. Sukarna Barua" userId="da467f49-67ec-438f-9a23-4116bac79b82" providerId="ADAL" clId="{931E8D74-5E7A-4E22-B2B2-72CE414B0B51}" dt="2024-10-19T17:46:22.067" v="1529" actId="113"/>
          <ac:spMkLst>
            <pc:docMk/>
            <pc:sldMk cId="3416014800" sldId="302"/>
            <ac:spMk id="3" creationId="{DFB5BA8E-545B-492E-B2F6-248AEA7CD264}"/>
          </ac:spMkLst>
        </pc:spChg>
        <pc:picChg chg="mod">
          <ac:chgData name="Mr. Sukarna Barua" userId="da467f49-67ec-438f-9a23-4116bac79b82" providerId="ADAL" clId="{931E8D74-5E7A-4E22-B2B2-72CE414B0B51}" dt="2024-10-19T17:46:24.348" v="1530" actId="1076"/>
          <ac:picMkLst>
            <pc:docMk/>
            <pc:sldMk cId="3416014800" sldId="302"/>
            <ac:picMk id="1026" creationId="{88C7703F-5FA9-443E-BB6A-9406A83DA16B}"/>
          </ac:picMkLst>
        </pc:picChg>
      </pc:sldChg>
      <pc:sldChg chg="delSp modSp add mod">
        <pc:chgData name="Mr. Sukarna Barua" userId="da467f49-67ec-438f-9a23-4116bac79b82" providerId="ADAL" clId="{931E8D74-5E7A-4E22-B2B2-72CE414B0B51}" dt="2024-10-19T18:05:48.543" v="2415" actId="14100"/>
        <pc:sldMkLst>
          <pc:docMk/>
          <pc:sldMk cId="3987290762" sldId="303"/>
        </pc:sldMkLst>
        <pc:spChg chg="mod">
          <ac:chgData name="Mr. Sukarna Barua" userId="da467f49-67ec-438f-9a23-4116bac79b82" providerId="ADAL" clId="{931E8D74-5E7A-4E22-B2B2-72CE414B0B51}" dt="2024-10-19T17:52:27.558" v="1825" actId="404"/>
          <ac:spMkLst>
            <pc:docMk/>
            <pc:sldMk cId="3987290762" sldId="303"/>
            <ac:spMk id="2" creationId="{72F24F56-DC2C-4EC7-ACB7-1B701BFC8737}"/>
          </ac:spMkLst>
        </pc:spChg>
        <pc:spChg chg="mod">
          <ac:chgData name="Mr. Sukarna Barua" userId="da467f49-67ec-438f-9a23-4116bac79b82" providerId="ADAL" clId="{931E8D74-5E7A-4E22-B2B2-72CE414B0B51}" dt="2024-10-19T18:05:48.543" v="2415" actId="14100"/>
          <ac:spMkLst>
            <pc:docMk/>
            <pc:sldMk cId="3987290762" sldId="303"/>
            <ac:spMk id="3" creationId="{DFB5BA8E-545B-492E-B2F6-248AEA7CD264}"/>
          </ac:spMkLst>
        </pc:spChg>
        <pc:picChg chg="del">
          <ac:chgData name="Mr. Sukarna Barua" userId="da467f49-67ec-438f-9a23-4116bac79b82" providerId="ADAL" clId="{931E8D74-5E7A-4E22-B2B2-72CE414B0B51}" dt="2024-10-19T17:52:14.452" v="1823" actId="478"/>
          <ac:picMkLst>
            <pc:docMk/>
            <pc:sldMk cId="3987290762" sldId="303"/>
            <ac:picMk id="5" creationId="{86628822-BBEE-41E0-96E1-240400681311}"/>
          </ac:picMkLst>
        </pc:picChg>
      </pc:sldChg>
    </pc:docChg>
  </pc:docChgLst>
  <pc:docChgLst>
    <pc:chgData name="Mr. Sukarna Barua" userId="da467f49-67ec-438f-9a23-4116bac79b82" providerId="ADAL" clId="{FDE193C2-6E2A-42D5-B2BD-C5AA2F15213F}"/>
    <pc:docChg chg="undo custSel addSld delSld modSld sldOrd">
      <pc:chgData name="Mr. Sukarna Barua" userId="da467f49-67ec-438f-9a23-4116bac79b82" providerId="ADAL" clId="{FDE193C2-6E2A-42D5-B2BD-C5AA2F15213F}" dt="2023-08-27T18:02:40.522" v="16204" actId="478"/>
      <pc:docMkLst>
        <pc:docMk/>
      </pc:docMkLst>
      <pc:sldChg chg="modSp del mod">
        <pc:chgData name="Mr. Sukarna Barua" userId="da467f49-67ec-438f-9a23-4116bac79b82" providerId="ADAL" clId="{FDE193C2-6E2A-42D5-B2BD-C5AA2F15213F}" dt="2023-08-06T10:47:26.102" v="8816" actId="47"/>
        <pc:sldMkLst>
          <pc:docMk/>
          <pc:sldMk cId="3722874404" sldId="256"/>
        </pc:sldMkLst>
        <pc:spChg chg="mod">
          <ac:chgData name="Mr. Sukarna Barua" userId="da467f49-67ec-438f-9a23-4116bac79b82" providerId="ADAL" clId="{FDE193C2-6E2A-42D5-B2BD-C5AA2F15213F}" dt="2023-08-02T07:21:01.914" v="2" actId="20577"/>
          <ac:spMkLst>
            <pc:docMk/>
            <pc:sldMk cId="3722874404" sldId="256"/>
            <ac:spMk id="2" creationId="{EF662ACC-F322-4BC5-A2B3-CB93B773D256}"/>
          </ac:spMkLst>
        </pc:spChg>
        <pc:spChg chg="mod">
          <ac:chgData name="Mr. Sukarna Barua" userId="da467f49-67ec-438f-9a23-4116bac79b82" providerId="ADAL" clId="{FDE193C2-6E2A-42D5-B2BD-C5AA2F15213F}" dt="2023-08-02T07:21:11.392" v="29" actId="20577"/>
          <ac:spMkLst>
            <pc:docMk/>
            <pc:sldMk cId="3722874404" sldId="256"/>
            <ac:spMk id="3" creationId="{977E3090-5C26-4918-9A13-D3050D1B23D3}"/>
          </ac:spMkLst>
        </pc:spChg>
      </pc:sldChg>
      <pc:sldChg chg="addSp delSp modSp mod ord">
        <pc:chgData name="Mr. Sukarna Barua" userId="da467f49-67ec-438f-9a23-4116bac79b82" providerId="ADAL" clId="{FDE193C2-6E2A-42D5-B2BD-C5AA2F15213F}" dt="2023-08-08T17:19:21.167" v="9005" actId="20577"/>
        <pc:sldMkLst>
          <pc:docMk/>
          <pc:sldMk cId="2966698801" sldId="257"/>
        </pc:sldMkLst>
        <pc:spChg chg="mod">
          <ac:chgData name="Mr. Sukarna Barua" userId="da467f49-67ec-438f-9a23-4116bac79b82" providerId="ADAL" clId="{FDE193C2-6E2A-42D5-B2BD-C5AA2F15213F}" dt="2023-08-02T07:28:22.369" v="508" actId="404"/>
          <ac:spMkLst>
            <pc:docMk/>
            <pc:sldMk cId="2966698801" sldId="257"/>
            <ac:spMk id="2" creationId="{72F24F56-DC2C-4EC7-ACB7-1B701BFC8737}"/>
          </ac:spMkLst>
        </pc:spChg>
        <pc:spChg chg="mod">
          <ac:chgData name="Mr. Sukarna Barua" userId="da467f49-67ec-438f-9a23-4116bac79b82" providerId="ADAL" clId="{FDE193C2-6E2A-42D5-B2BD-C5AA2F15213F}" dt="2023-08-08T17:19:21.167" v="9005" actId="20577"/>
          <ac:spMkLst>
            <pc:docMk/>
            <pc:sldMk cId="2966698801" sldId="257"/>
            <ac:spMk id="3" creationId="{DFB5BA8E-545B-492E-B2F6-248AEA7CD264}"/>
          </ac:spMkLst>
        </pc:spChg>
        <pc:picChg chg="add del mod">
          <ac:chgData name="Mr. Sukarna Barua" userId="da467f49-67ec-438f-9a23-4116bac79b82" providerId="ADAL" clId="{FDE193C2-6E2A-42D5-B2BD-C5AA2F15213F}" dt="2023-08-02T07:27:49.207" v="495" actId="478"/>
          <ac:picMkLst>
            <pc:docMk/>
            <pc:sldMk cId="2966698801" sldId="257"/>
            <ac:picMk id="5" creationId="{6FCBE61C-85A4-4C16-A47A-A346849F09DA}"/>
          </ac:picMkLst>
        </pc:picChg>
        <pc:picChg chg="add mod">
          <ac:chgData name="Mr. Sukarna Barua" userId="da467f49-67ec-438f-9a23-4116bac79b82" providerId="ADAL" clId="{FDE193C2-6E2A-42D5-B2BD-C5AA2F15213F}" dt="2023-08-08T17:19:18.984" v="9004" actId="1076"/>
          <ac:picMkLst>
            <pc:docMk/>
            <pc:sldMk cId="2966698801" sldId="257"/>
            <ac:picMk id="5" creationId="{943641DF-EC5D-447F-BBF1-680AFB840376}"/>
          </ac:picMkLst>
        </pc:picChg>
        <pc:picChg chg="add del mod">
          <ac:chgData name="Mr. Sukarna Barua" userId="da467f49-67ec-438f-9a23-4116bac79b82" providerId="ADAL" clId="{FDE193C2-6E2A-42D5-B2BD-C5AA2F15213F}" dt="2023-08-08T17:18:40.704" v="8995" actId="21"/>
          <ac:picMkLst>
            <pc:docMk/>
            <pc:sldMk cId="2966698801" sldId="257"/>
            <ac:picMk id="7" creationId="{D1D895D5-2C28-4C0A-9C16-58B8995AB2FF}"/>
          </ac:picMkLst>
        </pc:picChg>
      </pc:sldChg>
      <pc:sldChg chg="delSp modSp add mod">
        <pc:chgData name="Mr. Sukarna Barua" userId="da467f49-67ec-438f-9a23-4116bac79b82" providerId="ADAL" clId="{FDE193C2-6E2A-42D5-B2BD-C5AA2F15213F}" dt="2023-08-19T17:24:46.717" v="16198" actId="20577"/>
        <pc:sldMkLst>
          <pc:docMk/>
          <pc:sldMk cId="403381632" sldId="258"/>
        </pc:sldMkLst>
        <pc:spChg chg="mod">
          <ac:chgData name="Mr. Sukarna Barua" userId="da467f49-67ec-438f-9a23-4116bac79b82" providerId="ADAL" clId="{FDE193C2-6E2A-42D5-B2BD-C5AA2F15213F}" dt="2023-08-02T07:26:19.968" v="248" actId="404"/>
          <ac:spMkLst>
            <pc:docMk/>
            <pc:sldMk cId="403381632" sldId="258"/>
            <ac:spMk id="2" creationId="{72F24F56-DC2C-4EC7-ACB7-1B701BFC8737}"/>
          </ac:spMkLst>
        </pc:spChg>
        <pc:spChg chg="mod">
          <ac:chgData name="Mr. Sukarna Barua" userId="da467f49-67ec-438f-9a23-4116bac79b82" providerId="ADAL" clId="{FDE193C2-6E2A-42D5-B2BD-C5AA2F15213F}" dt="2023-08-19T17:24:46.717" v="16198" actId="20577"/>
          <ac:spMkLst>
            <pc:docMk/>
            <pc:sldMk cId="403381632" sldId="258"/>
            <ac:spMk id="3" creationId="{DFB5BA8E-545B-492E-B2F6-248AEA7CD264}"/>
          </ac:spMkLst>
        </pc:spChg>
        <pc:picChg chg="del">
          <ac:chgData name="Mr. Sukarna Barua" userId="da467f49-67ec-438f-9a23-4116bac79b82" providerId="ADAL" clId="{FDE193C2-6E2A-42D5-B2BD-C5AA2F15213F}" dt="2023-08-02T07:25:24.805" v="217" actId="478"/>
          <ac:picMkLst>
            <pc:docMk/>
            <pc:sldMk cId="403381632" sldId="258"/>
            <ac:picMk id="5" creationId="{6FCBE61C-85A4-4C16-A47A-A346849F09DA}"/>
          </ac:picMkLst>
        </pc:picChg>
      </pc:sldChg>
      <pc:sldChg chg="del">
        <pc:chgData name="Mr. Sukarna Barua" userId="da467f49-67ec-438f-9a23-4116bac79b82" providerId="ADAL" clId="{FDE193C2-6E2A-42D5-B2BD-C5AA2F15213F}" dt="2023-08-02T07:20:54.505" v="0" actId="47"/>
        <pc:sldMkLst>
          <pc:docMk/>
          <pc:sldMk cId="1629153957" sldId="258"/>
        </pc:sldMkLst>
      </pc:sldChg>
      <pc:sldChg chg="addSp delSp modSp add mod ord">
        <pc:chgData name="Mr. Sukarna Barua" userId="da467f49-67ec-438f-9a23-4116bac79b82" providerId="ADAL" clId="{FDE193C2-6E2A-42D5-B2BD-C5AA2F15213F}" dt="2023-08-08T21:59:56.856" v="16047" actId="20577"/>
        <pc:sldMkLst>
          <pc:docMk/>
          <pc:sldMk cId="2124770328" sldId="259"/>
        </pc:sldMkLst>
        <pc:spChg chg="mod">
          <ac:chgData name="Mr. Sukarna Barua" userId="da467f49-67ec-438f-9a23-4116bac79b82" providerId="ADAL" clId="{FDE193C2-6E2A-42D5-B2BD-C5AA2F15213F}" dt="2023-08-08T21:59:56.856" v="16047" actId="20577"/>
          <ac:spMkLst>
            <pc:docMk/>
            <pc:sldMk cId="2124770328" sldId="259"/>
            <ac:spMk id="3" creationId="{DFB5BA8E-545B-492E-B2F6-248AEA7CD264}"/>
          </ac:spMkLst>
        </pc:spChg>
        <pc:picChg chg="del mod">
          <ac:chgData name="Mr. Sukarna Barua" userId="da467f49-67ec-438f-9a23-4116bac79b82" providerId="ADAL" clId="{FDE193C2-6E2A-42D5-B2BD-C5AA2F15213F}" dt="2023-08-08T17:16:20.457" v="8941" actId="21"/>
          <ac:picMkLst>
            <pc:docMk/>
            <pc:sldMk cId="2124770328" sldId="259"/>
            <ac:picMk id="5" creationId="{6FCBE61C-85A4-4C16-A47A-A346849F09DA}"/>
          </ac:picMkLst>
        </pc:picChg>
        <pc:picChg chg="add mod">
          <ac:chgData name="Mr. Sukarna Barua" userId="da467f49-67ec-438f-9a23-4116bac79b82" providerId="ADAL" clId="{FDE193C2-6E2A-42D5-B2BD-C5AA2F15213F}" dt="2023-08-08T17:17:38.763" v="8977" actId="1076"/>
          <ac:picMkLst>
            <pc:docMk/>
            <pc:sldMk cId="2124770328" sldId="259"/>
            <ac:picMk id="6" creationId="{D7EC1E67-5C69-45E7-914C-EC67C566DCEC}"/>
          </ac:picMkLst>
        </pc:picChg>
        <pc:picChg chg="add mod">
          <ac:chgData name="Mr. Sukarna Barua" userId="da467f49-67ec-438f-9a23-4116bac79b82" providerId="ADAL" clId="{FDE193C2-6E2A-42D5-B2BD-C5AA2F15213F}" dt="2023-08-08T17:17:43.154" v="8980" actId="1076"/>
          <ac:picMkLst>
            <pc:docMk/>
            <pc:sldMk cId="2124770328" sldId="259"/>
            <ac:picMk id="8" creationId="{D10705B4-80DF-430C-B262-CF1B7BB2629A}"/>
          </ac:picMkLst>
        </pc:picChg>
      </pc:sldChg>
      <pc:sldChg chg="del">
        <pc:chgData name="Mr. Sukarna Barua" userId="da467f49-67ec-438f-9a23-4116bac79b82" providerId="ADAL" clId="{FDE193C2-6E2A-42D5-B2BD-C5AA2F15213F}" dt="2023-08-02T07:20:54.505" v="0" actId="47"/>
        <pc:sldMkLst>
          <pc:docMk/>
          <pc:sldMk cId="3081645310" sldId="259"/>
        </pc:sldMkLst>
      </pc:sldChg>
      <pc:sldChg chg="addSp delSp modSp add del mod ord">
        <pc:chgData name="Mr. Sukarna Barua" userId="da467f49-67ec-438f-9a23-4116bac79b82" providerId="ADAL" clId="{FDE193C2-6E2A-42D5-B2BD-C5AA2F15213F}" dt="2023-08-08T22:02:57.360" v="16087" actId="14100"/>
        <pc:sldMkLst>
          <pc:docMk/>
          <pc:sldMk cId="237893389" sldId="260"/>
        </pc:sldMkLst>
        <pc:spChg chg="mod">
          <ac:chgData name="Mr. Sukarna Barua" userId="da467f49-67ec-438f-9a23-4116bac79b82" providerId="ADAL" clId="{FDE193C2-6E2A-42D5-B2BD-C5AA2F15213F}" dt="2023-08-02T07:35:34.599" v="886" actId="20577"/>
          <ac:spMkLst>
            <pc:docMk/>
            <pc:sldMk cId="237893389" sldId="260"/>
            <ac:spMk id="2" creationId="{72F24F56-DC2C-4EC7-ACB7-1B701BFC8737}"/>
          </ac:spMkLst>
        </pc:spChg>
        <pc:spChg chg="mod">
          <ac:chgData name="Mr. Sukarna Barua" userId="da467f49-67ec-438f-9a23-4116bac79b82" providerId="ADAL" clId="{FDE193C2-6E2A-42D5-B2BD-C5AA2F15213F}" dt="2023-08-08T17:28:33.469" v="9111" actId="6549"/>
          <ac:spMkLst>
            <pc:docMk/>
            <pc:sldMk cId="237893389" sldId="260"/>
            <ac:spMk id="3" creationId="{DFB5BA8E-545B-492E-B2F6-248AEA7CD264}"/>
          </ac:spMkLst>
        </pc:spChg>
        <pc:picChg chg="add del mod">
          <ac:chgData name="Mr. Sukarna Barua" userId="da467f49-67ec-438f-9a23-4116bac79b82" providerId="ADAL" clId="{FDE193C2-6E2A-42D5-B2BD-C5AA2F15213F}" dt="2023-08-02T07:34:28.123" v="802" actId="478"/>
          <ac:picMkLst>
            <pc:docMk/>
            <pc:sldMk cId="237893389" sldId="260"/>
            <ac:picMk id="4" creationId="{1E10BCCA-DF8F-497A-9B76-F8276A447D91}"/>
          </ac:picMkLst>
        </pc:picChg>
        <pc:picChg chg="add del mod">
          <ac:chgData name="Mr. Sukarna Barua" userId="da467f49-67ec-438f-9a23-4116bac79b82" providerId="ADAL" clId="{FDE193C2-6E2A-42D5-B2BD-C5AA2F15213F}" dt="2023-08-08T17:28:14.797" v="9106" actId="21"/>
          <ac:picMkLst>
            <pc:docMk/>
            <pc:sldMk cId="237893389" sldId="260"/>
            <ac:picMk id="5" creationId="{D55DE268-1152-47E8-8756-3137F2BE4EB3}"/>
          </ac:picMkLst>
        </pc:picChg>
        <pc:picChg chg="add mod">
          <ac:chgData name="Mr. Sukarna Barua" userId="da467f49-67ec-438f-9a23-4116bac79b82" providerId="ADAL" clId="{FDE193C2-6E2A-42D5-B2BD-C5AA2F15213F}" dt="2023-08-08T22:02:57.360" v="16087" actId="14100"/>
          <ac:picMkLst>
            <pc:docMk/>
            <pc:sldMk cId="237893389" sldId="260"/>
            <ac:picMk id="6" creationId="{E5FB44CD-4DB6-450A-9EEA-0355139F9A54}"/>
          </ac:picMkLst>
        </pc:picChg>
      </pc:sldChg>
      <pc:sldChg chg="del">
        <pc:chgData name="Mr. Sukarna Barua" userId="da467f49-67ec-438f-9a23-4116bac79b82" providerId="ADAL" clId="{FDE193C2-6E2A-42D5-B2BD-C5AA2F15213F}" dt="2023-08-02T07:20:54.505" v="0" actId="47"/>
        <pc:sldMkLst>
          <pc:docMk/>
          <pc:sldMk cId="1544759568" sldId="260"/>
        </pc:sldMkLst>
      </pc:sldChg>
      <pc:sldChg chg="addSp delSp modSp add mod">
        <pc:chgData name="Mr. Sukarna Barua" userId="da467f49-67ec-438f-9a23-4116bac79b82" providerId="ADAL" clId="{FDE193C2-6E2A-42D5-B2BD-C5AA2F15213F}" dt="2023-08-19T17:25:15.037" v="16200" actId="20577"/>
        <pc:sldMkLst>
          <pc:docMk/>
          <pc:sldMk cId="938474490" sldId="261"/>
        </pc:sldMkLst>
        <pc:spChg chg="mod">
          <ac:chgData name="Mr. Sukarna Barua" userId="da467f49-67ec-438f-9a23-4116bac79b82" providerId="ADAL" clId="{FDE193C2-6E2A-42D5-B2BD-C5AA2F15213F}" dt="2023-08-02T07:36:02.451" v="912" actId="20577"/>
          <ac:spMkLst>
            <pc:docMk/>
            <pc:sldMk cId="938474490" sldId="261"/>
            <ac:spMk id="2" creationId="{72F24F56-DC2C-4EC7-ACB7-1B701BFC8737}"/>
          </ac:spMkLst>
        </pc:spChg>
        <pc:spChg chg="mod">
          <ac:chgData name="Mr. Sukarna Barua" userId="da467f49-67ec-438f-9a23-4116bac79b82" providerId="ADAL" clId="{FDE193C2-6E2A-42D5-B2BD-C5AA2F15213F}" dt="2023-08-19T17:25:15.037" v="16200" actId="20577"/>
          <ac:spMkLst>
            <pc:docMk/>
            <pc:sldMk cId="938474490" sldId="261"/>
            <ac:spMk id="3" creationId="{DFB5BA8E-545B-492E-B2F6-248AEA7CD264}"/>
          </ac:spMkLst>
        </pc:spChg>
        <pc:picChg chg="del mod">
          <ac:chgData name="Mr. Sukarna Barua" userId="da467f49-67ec-438f-9a23-4116bac79b82" providerId="ADAL" clId="{FDE193C2-6E2A-42D5-B2BD-C5AA2F15213F}" dt="2023-08-08T17:21:11.642" v="9025" actId="478"/>
          <ac:picMkLst>
            <pc:docMk/>
            <pc:sldMk cId="938474490" sldId="261"/>
            <ac:picMk id="5" creationId="{D55DE268-1152-47E8-8756-3137F2BE4EB3}"/>
          </ac:picMkLst>
        </pc:picChg>
        <pc:picChg chg="add mod">
          <ac:chgData name="Mr. Sukarna Barua" userId="da467f49-67ec-438f-9a23-4116bac79b82" providerId="ADAL" clId="{FDE193C2-6E2A-42D5-B2BD-C5AA2F15213F}" dt="2023-08-08T22:02:08.484" v="16083" actId="1076"/>
          <ac:picMkLst>
            <pc:docMk/>
            <pc:sldMk cId="938474490" sldId="261"/>
            <ac:picMk id="6" creationId="{CDD6B689-D8FC-4895-ACDF-E50A056B8484}"/>
          </ac:picMkLst>
        </pc:picChg>
      </pc:sldChg>
      <pc:sldChg chg="del">
        <pc:chgData name="Mr. Sukarna Barua" userId="da467f49-67ec-438f-9a23-4116bac79b82" providerId="ADAL" clId="{FDE193C2-6E2A-42D5-B2BD-C5AA2F15213F}" dt="2023-08-02T07:20:54.505" v="0" actId="47"/>
        <pc:sldMkLst>
          <pc:docMk/>
          <pc:sldMk cId="2654839702" sldId="261"/>
        </pc:sldMkLst>
      </pc:sldChg>
      <pc:sldChg chg="addSp delSp modSp add mod ord">
        <pc:chgData name="Mr. Sukarna Barua" userId="da467f49-67ec-438f-9a23-4116bac79b82" providerId="ADAL" clId="{FDE193C2-6E2A-42D5-B2BD-C5AA2F15213F}" dt="2023-08-08T17:31:57.891" v="9158" actId="114"/>
        <pc:sldMkLst>
          <pc:docMk/>
          <pc:sldMk cId="302791814" sldId="262"/>
        </pc:sldMkLst>
        <pc:spChg chg="mod">
          <ac:chgData name="Mr. Sukarna Barua" userId="da467f49-67ec-438f-9a23-4116bac79b82" providerId="ADAL" clId="{FDE193C2-6E2A-42D5-B2BD-C5AA2F15213F}" dt="2023-08-08T17:31:57.891" v="9158" actId="114"/>
          <ac:spMkLst>
            <pc:docMk/>
            <pc:sldMk cId="302791814" sldId="262"/>
            <ac:spMk id="3" creationId="{DFB5BA8E-545B-492E-B2F6-248AEA7CD264}"/>
          </ac:spMkLst>
        </pc:spChg>
        <pc:picChg chg="add mod">
          <ac:chgData name="Mr. Sukarna Barua" userId="da467f49-67ec-438f-9a23-4116bac79b82" providerId="ADAL" clId="{FDE193C2-6E2A-42D5-B2BD-C5AA2F15213F}" dt="2023-08-08T17:31:06.523" v="9153" actId="1076"/>
          <ac:picMkLst>
            <pc:docMk/>
            <pc:sldMk cId="302791814" sldId="262"/>
            <ac:picMk id="5" creationId="{38EC5981-3D10-4D36-ABE9-0287BB903C66}"/>
          </ac:picMkLst>
        </pc:picChg>
        <pc:picChg chg="del">
          <ac:chgData name="Mr. Sukarna Barua" userId="da467f49-67ec-438f-9a23-4116bac79b82" providerId="ADAL" clId="{FDE193C2-6E2A-42D5-B2BD-C5AA2F15213F}" dt="2023-08-02T07:42:36.694" v="1236" actId="478"/>
          <ac:picMkLst>
            <pc:docMk/>
            <pc:sldMk cId="302791814" sldId="262"/>
            <ac:picMk id="5" creationId="{D55DE268-1152-47E8-8756-3137F2BE4EB3}"/>
          </ac:picMkLst>
        </pc:picChg>
        <pc:picChg chg="add del mod">
          <ac:chgData name="Mr. Sukarna Barua" userId="da467f49-67ec-438f-9a23-4116bac79b82" providerId="ADAL" clId="{FDE193C2-6E2A-42D5-B2BD-C5AA2F15213F}" dt="2023-08-08T17:30:54.648" v="9149" actId="21"/>
          <ac:picMkLst>
            <pc:docMk/>
            <pc:sldMk cId="302791814" sldId="262"/>
            <ac:picMk id="6" creationId="{36D332DA-D7B7-4163-8AAE-CA6127348619}"/>
          </ac:picMkLst>
        </pc:picChg>
      </pc:sldChg>
      <pc:sldChg chg="del">
        <pc:chgData name="Mr. Sukarna Barua" userId="da467f49-67ec-438f-9a23-4116bac79b82" providerId="ADAL" clId="{FDE193C2-6E2A-42D5-B2BD-C5AA2F15213F}" dt="2023-08-02T07:20:54.505" v="0" actId="47"/>
        <pc:sldMkLst>
          <pc:docMk/>
          <pc:sldMk cId="661208985" sldId="262"/>
        </pc:sldMkLst>
      </pc:sldChg>
      <pc:sldChg chg="add del">
        <pc:chgData name="Mr. Sukarna Barua" userId="da467f49-67ec-438f-9a23-4116bac79b82" providerId="ADAL" clId="{FDE193C2-6E2A-42D5-B2BD-C5AA2F15213F}" dt="2023-08-02T16:35:44.671" v="3888" actId="47"/>
        <pc:sldMkLst>
          <pc:docMk/>
          <pc:sldMk cId="1053414781" sldId="263"/>
        </pc:sldMkLst>
      </pc:sldChg>
      <pc:sldChg chg="del">
        <pc:chgData name="Mr. Sukarna Barua" userId="da467f49-67ec-438f-9a23-4116bac79b82" providerId="ADAL" clId="{FDE193C2-6E2A-42D5-B2BD-C5AA2F15213F}" dt="2023-08-02T07:20:54.505" v="0" actId="47"/>
        <pc:sldMkLst>
          <pc:docMk/>
          <pc:sldMk cId="3962708807" sldId="263"/>
        </pc:sldMkLst>
      </pc:sldChg>
      <pc:sldChg chg="del">
        <pc:chgData name="Mr. Sukarna Barua" userId="da467f49-67ec-438f-9a23-4116bac79b82" providerId="ADAL" clId="{FDE193C2-6E2A-42D5-B2BD-C5AA2F15213F}" dt="2023-08-02T07:20:54.505" v="0" actId="47"/>
        <pc:sldMkLst>
          <pc:docMk/>
          <pc:sldMk cId="2152425627" sldId="264"/>
        </pc:sldMkLst>
      </pc:sldChg>
      <pc:sldChg chg="delSp modSp add mod">
        <pc:chgData name="Mr. Sukarna Barua" userId="da467f49-67ec-438f-9a23-4116bac79b82" providerId="ADAL" clId="{FDE193C2-6E2A-42D5-B2BD-C5AA2F15213F}" dt="2023-08-08T17:16:10.301" v="8939" actId="113"/>
        <pc:sldMkLst>
          <pc:docMk/>
          <pc:sldMk cId="2933889122" sldId="264"/>
        </pc:sldMkLst>
        <pc:spChg chg="mod">
          <ac:chgData name="Mr. Sukarna Barua" userId="da467f49-67ec-438f-9a23-4116bac79b82" providerId="ADAL" clId="{FDE193C2-6E2A-42D5-B2BD-C5AA2F15213F}" dt="2023-08-08T17:16:10.301" v="8939" actId="113"/>
          <ac:spMkLst>
            <pc:docMk/>
            <pc:sldMk cId="2933889122" sldId="264"/>
            <ac:spMk id="3" creationId="{DFB5BA8E-545B-492E-B2F6-248AEA7CD264}"/>
          </ac:spMkLst>
        </pc:spChg>
        <pc:picChg chg="del">
          <ac:chgData name="Mr. Sukarna Barua" userId="da467f49-67ec-438f-9a23-4116bac79b82" providerId="ADAL" clId="{FDE193C2-6E2A-42D5-B2BD-C5AA2F15213F}" dt="2023-08-02T07:45:33.123" v="1345" actId="478"/>
          <ac:picMkLst>
            <pc:docMk/>
            <pc:sldMk cId="2933889122" sldId="264"/>
            <ac:picMk id="7" creationId="{D1D895D5-2C28-4C0A-9C16-58B8995AB2FF}"/>
          </ac:picMkLst>
        </pc:picChg>
      </pc:sldChg>
      <pc:sldChg chg="addSp delSp modSp add mod">
        <pc:chgData name="Mr. Sukarna Barua" userId="da467f49-67ec-438f-9a23-4116bac79b82" providerId="ADAL" clId="{FDE193C2-6E2A-42D5-B2BD-C5AA2F15213F}" dt="2023-08-08T17:18:09.833" v="8991" actId="20577"/>
        <pc:sldMkLst>
          <pc:docMk/>
          <pc:sldMk cId="878106762" sldId="265"/>
        </pc:sldMkLst>
        <pc:spChg chg="del mod">
          <ac:chgData name="Mr. Sukarna Barua" userId="da467f49-67ec-438f-9a23-4116bac79b82" providerId="ADAL" clId="{FDE193C2-6E2A-42D5-B2BD-C5AA2F15213F}" dt="2023-08-02T07:46:41.389" v="1377"/>
          <ac:spMkLst>
            <pc:docMk/>
            <pc:sldMk cId="878106762" sldId="265"/>
            <ac:spMk id="3" creationId="{DFB5BA8E-545B-492E-B2F6-248AEA7CD264}"/>
          </ac:spMkLst>
        </pc:spChg>
        <pc:spChg chg="add mod">
          <ac:chgData name="Mr. Sukarna Barua" userId="da467f49-67ec-438f-9a23-4116bac79b82" providerId="ADAL" clId="{FDE193C2-6E2A-42D5-B2BD-C5AA2F15213F}" dt="2023-08-08T17:18:09.833" v="8991" actId="20577"/>
          <ac:spMkLst>
            <pc:docMk/>
            <pc:sldMk cId="878106762" sldId="265"/>
            <ac:spMk id="5" creationId="{DA6D2DEC-636C-4264-9978-E05942BBEFA1}"/>
          </ac:spMkLst>
        </pc:spChg>
        <pc:picChg chg="add del mod">
          <ac:chgData name="Mr. Sukarna Barua" userId="da467f49-67ec-438f-9a23-4116bac79b82" providerId="ADAL" clId="{FDE193C2-6E2A-42D5-B2BD-C5AA2F15213F}" dt="2023-08-08T17:11:55.296" v="8820" actId="21"/>
          <ac:picMkLst>
            <pc:docMk/>
            <pc:sldMk cId="878106762" sldId="265"/>
            <ac:picMk id="4" creationId="{BE3C0755-60DD-44D6-8F50-2E56316A8E7A}"/>
          </ac:picMkLst>
        </pc:picChg>
        <pc:picChg chg="add mod">
          <ac:chgData name="Mr. Sukarna Barua" userId="da467f49-67ec-438f-9a23-4116bac79b82" providerId="ADAL" clId="{FDE193C2-6E2A-42D5-B2BD-C5AA2F15213F}" dt="2023-08-08T17:13:05.210" v="8870" actId="1076"/>
          <ac:picMkLst>
            <pc:docMk/>
            <pc:sldMk cId="878106762" sldId="265"/>
            <ac:picMk id="7" creationId="{9C53F616-B479-45A0-B4FE-9F457D45AF52}"/>
          </ac:picMkLst>
        </pc:picChg>
      </pc:sldChg>
      <pc:sldChg chg="del">
        <pc:chgData name="Mr. Sukarna Barua" userId="da467f49-67ec-438f-9a23-4116bac79b82" providerId="ADAL" clId="{FDE193C2-6E2A-42D5-B2BD-C5AA2F15213F}" dt="2023-08-02T07:20:54.505" v="0" actId="47"/>
        <pc:sldMkLst>
          <pc:docMk/>
          <pc:sldMk cId="1956832522" sldId="265"/>
        </pc:sldMkLst>
      </pc:sldChg>
      <pc:sldChg chg="addSp delSp modSp add del mod">
        <pc:chgData name="Mr. Sukarna Barua" userId="da467f49-67ec-438f-9a23-4116bac79b82" providerId="ADAL" clId="{FDE193C2-6E2A-42D5-B2BD-C5AA2F15213F}" dt="2023-08-08T17:33:53.841" v="9191" actId="47"/>
        <pc:sldMkLst>
          <pc:docMk/>
          <pc:sldMk cId="986261332" sldId="266"/>
        </pc:sldMkLst>
        <pc:spChg chg="mod">
          <ac:chgData name="Mr. Sukarna Barua" userId="da467f49-67ec-438f-9a23-4116bac79b82" providerId="ADAL" clId="{FDE193C2-6E2A-42D5-B2BD-C5AA2F15213F}" dt="2023-08-08T17:29:01.141" v="9112" actId="20577"/>
          <ac:spMkLst>
            <pc:docMk/>
            <pc:sldMk cId="986261332" sldId="266"/>
            <ac:spMk id="3" creationId="{DFB5BA8E-545B-492E-B2F6-248AEA7CD264}"/>
          </ac:spMkLst>
        </pc:spChg>
        <pc:picChg chg="add mod">
          <ac:chgData name="Mr. Sukarna Barua" userId="da467f49-67ec-438f-9a23-4116bac79b82" providerId="ADAL" clId="{FDE193C2-6E2A-42D5-B2BD-C5AA2F15213F}" dt="2023-08-08T17:29:12.484" v="9117" actId="1076"/>
          <ac:picMkLst>
            <pc:docMk/>
            <pc:sldMk cId="986261332" sldId="266"/>
            <ac:picMk id="5" creationId="{387C144C-67CB-4D83-AFCD-4DBE50C94C08}"/>
          </ac:picMkLst>
        </pc:picChg>
        <pc:picChg chg="del">
          <ac:chgData name="Mr. Sukarna Barua" userId="da467f49-67ec-438f-9a23-4116bac79b82" providerId="ADAL" clId="{FDE193C2-6E2A-42D5-B2BD-C5AA2F15213F}" dt="2023-08-08T17:29:02.922" v="9113" actId="21"/>
          <ac:picMkLst>
            <pc:docMk/>
            <pc:sldMk cId="986261332" sldId="266"/>
            <ac:picMk id="6" creationId="{36D332DA-D7B7-4163-8AAE-CA6127348619}"/>
          </ac:picMkLst>
        </pc:picChg>
      </pc:sldChg>
      <pc:sldChg chg="del">
        <pc:chgData name="Mr. Sukarna Barua" userId="da467f49-67ec-438f-9a23-4116bac79b82" providerId="ADAL" clId="{FDE193C2-6E2A-42D5-B2BD-C5AA2F15213F}" dt="2023-08-02T07:20:54.505" v="0" actId="47"/>
        <pc:sldMkLst>
          <pc:docMk/>
          <pc:sldMk cId="1527508320" sldId="266"/>
        </pc:sldMkLst>
      </pc:sldChg>
      <pc:sldChg chg="del">
        <pc:chgData name="Mr. Sukarna Barua" userId="da467f49-67ec-438f-9a23-4116bac79b82" providerId="ADAL" clId="{FDE193C2-6E2A-42D5-B2BD-C5AA2F15213F}" dt="2023-08-02T07:20:54.505" v="0" actId="47"/>
        <pc:sldMkLst>
          <pc:docMk/>
          <pc:sldMk cId="2960565594" sldId="267"/>
        </pc:sldMkLst>
      </pc:sldChg>
      <pc:sldChg chg="addSp delSp modSp add mod">
        <pc:chgData name="Mr. Sukarna Barua" userId="da467f49-67ec-438f-9a23-4116bac79b82" providerId="ADAL" clId="{FDE193C2-6E2A-42D5-B2BD-C5AA2F15213F}" dt="2023-08-27T18:02:40.522" v="16204" actId="478"/>
        <pc:sldMkLst>
          <pc:docMk/>
          <pc:sldMk cId="4051530194" sldId="267"/>
        </pc:sldMkLst>
        <pc:spChg chg="mod">
          <ac:chgData name="Mr. Sukarna Barua" userId="da467f49-67ec-438f-9a23-4116bac79b82" providerId="ADAL" clId="{FDE193C2-6E2A-42D5-B2BD-C5AA2F15213F}" dt="2023-08-08T17:23:07.396" v="9037" actId="403"/>
          <ac:spMkLst>
            <pc:docMk/>
            <pc:sldMk cId="4051530194" sldId="267"/>
            <ac:spMk id="2" creationId="{72F24F56-DC2C-4EC7-ACB7-1B701BFC8737}"/>
          </ac:spMkLst>
        </pc:spChg>
        <pc:spChg chg="del">
          <ac:chgData name="Mr. Sukarna Barua" userId="da467f49-67ec-438f-9a23-4116bac79b82" providerId="ADAL" clId="{FDE193C2-6E2A-42D5-B2BD-C5AA2F15213F}" dt="2023-08-27T18:02:40.522" v="16204" actId="478"/>
          <ac:spMkLst>
            <pc:docMk/>
            <pc:sldMk cId="4051530194" sldId="267"/>
            <ac:spMk id="3" creationId="{20FA9534-87AD-4B21-ADDE-216E74A24876}"/>
          </ac:spMkLst>
        </pc:spChg>
        <pc:spChg chg="add del mod">
          <ac:chgData name="Mr. Sukarna Barua" userId="da467f49-67ec-438f-9a23-4116bac79b82" providerId="ADAL" clId="{FDE193C2-6E2A-42D5-B2BD-C5AA2F15213F}" dt="2023-08-08T17:13:49.419" v="8877" actId="478"/>
          <ac:spMkLst>
            <pc:docMk/>
            <pc:sldMk cId="4051530194" sldId="267"/>
            <ac:spMk id="5" creationId="{66CBEE9A-9270-4C81-8F31-FA43FD636A4F}"/>
          </ac:spMkLst>
        </pc:spChg>
        <pc:spChg chg="add del">
          <ac:chgData name="Mr. Sukarna Barua" userId="da467f49-67ec-438f-9a23-4116bac79b82" providerId="ADAL" clId="{FDE193C2-6E2A-42D5-B2BD-C5AA2F15213F}" dt="2023-08-02T07:48:46.780" v="1391" actId="478"/>
          <ac:spMkLst>
            <pc:docMk/>
            <pc:sldMk cId="4051530194" sldId="267"/>
            <ac:spMk id="5" creationId="{C99B8480-1653-4849-91E6-C6776CAFD53B}"/>
          </ac:spMkLst>
        </pc:spChg>
        <pc:spChg chg="add mod">
          <ac:chgData name="Mr. Sukarna Barua" userId="da467f49-67ec-438f-9a23-4116bac79b82" providerId="ADAL" clId="{FDE193C2-6E2A-42D5-B2BD-C5AA2F15213F}" dt="2023-08-08T17:17:58.263" v="8982" actId="948"/>
          <ac:spMkLst>
            <pc:docMk/>
            <pc:sldMk cId="4051530194" sldId="267"/>
            <ac:spMk id="6" creationId="{8054F576-191D-43A7-B022-DD19DF2DC4B1}"/>
          </ac:spMkLst>
        </pc:spChg>
        <pc:picChg chg="del mod">
          <ac:chgData name="Mr. Sukarna Barua" userId="da467f49-67ec-438f-9a23-4116bac79b82" providerId="ADAL" clId="{FDE193C2-6E2A-42D5-B2BD-C5AA2F15213F}" dt="2023-08-08T17:13:27.951" v="8873" actId="21"/>
          <ac:picMkLst>
            <pc:docMk/>
            <pc:sldMk cId="4051530194" sldId="267"/>
            <ac:picMk id="4" creationId="{BE3C0755-60DD-44D6-8F50-2E56316A8E7A}"/>
          </ac:picMkLst>
        </pc:picChg>
        <pc:picChg chg="add mod">
          <ac:chgData name="Mr. Sukarna Barua" userId="da467f49-67ec-438f-9a23-4116bac79b82" providerId="ADAL" clId="{FDE193C2-6E2A-42D5-B2BD-C5AA2F15213F}" dt="2023-08-08T17:18:01.263" v="8983" actId="1076"/>
          <ac:picMkLst>
            <pc:docMk/>
            <pc:sldMk cId="4051530194" sldId="267"/>
            <ac:picMk id="8" creationId="{02D89453-6807-403A-97AA-B2AE7C5322F8}"/>
          </ac:picMkLst>
        </pc:picChg>
      </pc:sldChg>
      <pc:sldChg chg="addSp delSp modSp add mod">
        <pc:chgData name="Mr. Sukarna Barua" userId="da467f49-67ec-438f-9a23-4116bac79b82" providerId="ADAL" clId="{FDE193C2-6E2A-42D5-B2BD-C5AA2F15213F}" dt="2023-08-08T22:00:21.575" v="16054" actId="20577"/>
        <pc:sldMkLst>
          <pc:docMk/>
          <pc:sldMk cId="758101028" sldId="268"/>
        </pc:sldMkLst>
        <pc:spChg chg="mod">
          <ac:chgData name="Mr. Sukarna Barua" userId="da467f49-67ec-438f-9a23-4116bac79b82" providerId="ADAL" clId="{FDE193C2-6E2A-42D5-B2BD-C5AA2F15213F}" dt="2023-08-08T22:00:21.575" v="16054" actId="20577"/>
          <ac:spMkLst>
            <pc:docMk/>
            <pc:sldMk cId="758101028" sldId="268"/>
            <ac:spMk id="3" creationId="{DFB5BA8E-545B-492E-B2F6-248AEA7CD264}"/>
          </ac:spMkLst>
        </pc:spChg>
        <pc:picChg chg="add mod">
          <ac:chgData name="Mr. Sukarna Barua" userId="da467f49-67ec-438f-9a23-4116bac79b82" providerId="ADAL" clId="{FDE193C2-6E2A-42D5-B2BD-C5AA2F15213F}" dt="2023-08-08T17:19:05.360" v="9003" actId="1076"/>
          <ac:picMkLst>
            <pc:docMk/>
            <pc:sldMk cId="758101028" sldId="268"/>
            <ac:picMk id="5" creationId="{20265723-BB92-4533-866D-B64547E338F8}"/>
          </ac:picMkLst>
        </pc:picChg>
        <pc:picChg chg="del mod">
          <ac:chgData name="Mr. Sukarna Barua" userId="da467f49-67ec-438f-9a23-4116bac79b82" providerId="ADAL" clId="{FDE193C2-6E2A-42D5-B2BD-C5AA2F15213F}" dt="2023-08-08T17:18:56.876" v="9001" actId="478"/>
          <ac:picMkLst>
            <pc:docMk/>
            <pc:sldMk cId="758101028" sldId="268"/>
            <ac:picMk id="7" creationId="{D1D895D5-2C28-4C0A-9C16-58B8995AB2FF}"/>
          </ac:picMkLst>
        </pc:picChg>
      </pc:sldChg>
      <pc:sldChg chg="del">
        <pc:chgData name="Mr. Sukarna Barua" userId="da467f49-67ec-438f-9a23-4116bac79b82" providerId="ADAL" clId="{FDE193C2-6E2A-42D5-B2BD-C5AA2F15213F}" dt="2023-08-02T07:20:54.505" v="0" actId="47"/>
        <pc:sldMkLst>
          <pc:docMk/>
          <pc:sldMk cId="1360667460" sldId="268"/>
        </pc:sldMkLst>
      </pc:sldChg>
      <pc:sldChg chg="del">
        <pc:chgData name="Mr. Sukarna Barua" userId="da467f49-67ec-438f-9a23-4116bac79b82" providerId="ADAL" clId="{FDE193C2-6E2A-42D5-B2BD-C5AA2F15213F}" dt="2023-08-02T07:20:54.505" v="0" actId="47"/>
        <pc:sldMkLst>
          <pc:docMk/>
          <pc:sldMk cId="3334272091" sldId="269"/>
        </pc:sldMkLst>
      </pc:sldChg>
      <pc:sldChg chg="addSp delSp modSp add mod">
        <pc:chgData name="Mr. Sukarna Barua" userId="da467f49-67ec-438f-9a23-4116bac79b82" providerId="ADAL" clId="{FDE193C2-6E2A-42D5-B2BD-C5AA2F15213F}" dt="2023-08-08T22:00:52.134" v="16072" actId="20577"/>
        <pc:sldMkLst>
          <pc:docMk/>
          <pc:sldMk cId="3760989795" sldId="269"/>
        </pc:sldMkLst>
        <pc:spChg chg="mod">
          <ac:chgData name="Mr. Sukarna Barua" userId="da467f49-67ec-438f-9a23-4116bac79b82" providerId="ADAL" clId="{FDE193C2-6E2A-42D5-B2BD-C5AA2F15213F}" dt="2023-08-02T16:45:34.946" v="4443" actId="20577"/>
          <ac:spMkLst>
            <pc:docMk/>
            <pc:sldMk cId="3760989795" sldId="269"/>
            <ac:spMk id="2" creationId="{72F24F56-DC2C-4EC7-ACB7-1B701BFC8737}"/>
          </ac:spMkLst>
        </pc:spChg>
        <pc:spChg chg="mod">
          <ac:chgData name="Mr. Sukarna Barua" userId="da467f49-67ec-438f-9a23-4116bac79b82" providerId="ADAL" clId="{FDE193C2-6E2A-42D5-B2BD-C5AA2F15213F}" dt="2023-08-08T22:00:52.134" v="16072" actId="20577"/>
          <ac:spMkLst>
            <pc:docMk/>
            <pc:sldMk cId="3760989795" sldId="269"/>
            <ac:spMk id="3" creationId="{DFB5BA8E-545B-492E-B2F6-248AEA7CD264}"/>
          </ac:spMkLst>
        </pc:spChg>
        <pc:picChg chg="add mod">
          <ac:chgData name="Mr. Sukarna Barua" userId="da467f49-67ec-438f-9a23-4116bac79b82" providerId="ADAL" clId="{FDE193C2-6E2A-42D5-B2BD-C5AA2F15213F}" dt="2023-08-08T17:19:38.783" v="9010" actId="1076"/>
          <ac:picMkLst>
            <pc:docMk/>
            <pc:sldMk cId="3760989795" sldId="269"/>
            <ac:picMk id="5" creationId="{86628822-BBEE-41E0-96E1-240400681311}"/>
          </ac:picMkLst>
        </pc:picChg>
        <pc:picChg chg="del mod">
          <ac:chgData name="Mr. Sukarna Barua" userId="da467f49-67ec-438f-9a23-4116bac79b82" providerId="ADAL" clId="{FDE193C2-6E2A-42D5-B2BD-C5AA2F15213F}" dt="2023-08-08T17:19:31.386" v="9006" actId="478"/>
          <ac:picMkLst>
            <pc:docMk/>
            <pc:sldMk cId="3760989795" sldId="269"/>
            <ac:picMk id="7" creationId="{D1D895D5-2C28-4C0A-9C16-58B8995AB2FF}"/>
          </ac:picMkLst>
        </pc:picChg>
      </pc:sldChg>
      <pc:sldChg chg="del">
        <pc:chgData name="Mr. Sukarna Barua" userId="da467f49-67ec-438f-9a23-4116bac79b82" providerId="ADAL" clId="{FDE193C2-6E2A-42D5-B2BD-C5AA2F15213F}" dt="2023-08-02T07:20:54.505" v="0" actId="47"/>
        <pc:sldMkLst>
          <pc:docMk/>
          <pc:sldMk cId="907062731" sldId="270"/>
        </pc:sldMkLst>
      </pc:sldChg>
      <pc:sldChg chg="modSp add del mod">
        <pc:chgData name="Mr. Sukarna Barua" userId="da467f49-67ec-438f-9a23-4116bac79b82" providerId="ADAL" clId="{FDE193C2-6E2A-42D5-B2BD-C5AA2F15213F}" dt="2023-08-02T08:05:14.674" v="2614" actId="47"/>
        <pc:sldMkLst>
          <pc:docMk/>
          <pc:sldMk cId="3200947827" sldId="270"/>
        </pc:sldMkLst>
        <pc:spChg chg="mod">
          <ac:chgData name="Mr. Sukarna Barua" userId="da467f49-67ec-438f-9a23-4116bac79b82" providerId="ADAL" clId="{FDE193C2-6E2A-42D5-B2BD-C5AA2F15213F}" dt="2023-08-02T08:04:59.455" v="2612" actId="20577"/>
          <ac:spMkLst>
            <pc:docMk/>
            <pc:sldMk cId="3200947827" sldId="270"/>
            <ac:spMk id="3" creationId="{DFB5BA8E-545B-492E-B2F6-248AEA7CD264}"/>
          </ac:spMkLst>
        </pc:spChg>
        <pc:picChg chg="mod">
          <ac:chgData name="Mr. Sukarna Barua" userId="da467f49-67ec-438f-9a23-4116bac79b82" providerId="ADAL" clId="{FDE193C2-6E2A-42D5-B2BD-C5AA2F15213F}" dt="2023-08-02T08:05:03.971" v="2613" actId="1076"/>
          <ac:picMkLst>
            <pc:docMk/>
            <pc:sldMk cId="3200947827" sldId="270"/>
            <ac:picMk id="7" creationId="{D1D895D5-2C28-4C0A-9C16-58B8995AB2FF}"/>
          </ac:picMkLst>
        </pc:picChg>
      </pc:sldChg>
      <pc:sldChg chg="addSp delSp modSp add mod">
        <pc:chgData name="Mr. Sukarna Barua" userId="da467f49-67ec-438f-9a23-4116bac79b82" providerId="ADAL" clId="{FDE193C2-6E2A-42D5-B2BD-C5AA2F15213F}" dt="2023-08-08T22:03:14.860" v="16089" actId="1076"/>
        <pc:sldMkLst>
          <pc:docMk/>
          <pc:sldMk cId="3675289088" sldId="270"/>
        </pc:sldMkLst>
        <pc:spChg chg="mod">
          <ac:chgData name="Mr. Sukarna Barua" userId="da467f49-67ec-438f-9a23-4116bac79b82" providerId="ADAL" clId="{FDE193C2-6E2A-42D5-B2BD-C5AA2F15213F}" dt="2023-08-08T22:03:03.437" v="16088" actId="255"/>
          <ac:spMkLst>
            <pc:docMk/>
            <pc:sldMk cId="3675289088" sldId="270"/>
            <ac:spMk id="3" creationId="{DFB5BA8E-545B-492E-B2F6-248AEA7CD264}"/>
          </ac:spMkLst>
        </pc:spChg>
        <pc:picChg chg="add mod">
          <ac:chgData name="Mr. Sukarna Barua" userId="da467f49-67ec-438f-9a23-4116bac79b82" providerId="ADAL" clId="{FDE193C2-6E2A-42D5-B2BD-C5AA2F15213F}" dt="2023-08-08T22:03:14.860" v="16089" actId="1076"/>
          <ac:picMkLst>
            <pc:docMk/>
            <pc:sldMk cId="3675289088" sldId="270"/>
            <ac:picMk id="5" creationId="{1AD75B47-D749-43CA-AC1C-895B2F821653}"/>
          </ac:picMkLst>
        </pc:picChg>
        <pc:picChg chg="del mod">
          <ac:chgData name="Mr. Sukarna Barua" userId="da467f49-67ec-438f-9a23-4116bac79b82" providerId="ADAL" clId="{FDE193C2-6E2A-42D5-B2BD-C5AA2F15213F}" dt="2023-08-02T08:05:59.627" v="2619" actId="478"/>
          <ac:picMkLst>
            <pc:docMk/>
            <pc:sldMk cId="3675289088" sldId="270"/>
            <ac:picMk id="5" creationId="{D55DE268-1152-47E8-8756-3137F2BE4EB3}"/>
          </ac:picMkLst>
        </pc:picChg>
      </pc:sldChg>
      <pc:sldChg chg="del">
        <pc:chgData name="Mr. Sukarna Barua" userId="da467f49-67ec-438f-9a23-4116bac79b82" providerId="ADAL" clId="{FDE193C2-6E2A-42D5-B2BD-C5AA2F15213F}" dt="2023-08-02T07:20:54.505" v="0" actId="47"/>
        <pc:sldMkLst>
          <pc:docMk/>
          <pc:sldMk cId="978782150" sldId="271"/>
        </pc:sldMkLst>
      </pc:sldChg>
      <pc:sldChg chg="addSp delSp modSp add mod">
        <pc:chgData name="Mr. Sukarna Barua" userId="da467f49-67ec-438f-9a23-4116bac79b82" providerId="ADAL" clId="{FDE193C2-6E2A-42D5-B2BD-C5AA2F15213F}" dt="2023-08-08T17:34:09.319" v="9195" actId="6549"/>
        <pc:sldMkLst>
          <pc:docMk/>
          <pc:sldMk cId="2484916062" sldId="271"/>
        </pc:sldMkLst>
        <pc:spChg chg="mod">
          <ac:chgData name="Mr. Sukarna Barua" userId="da467f49-67ec-438f-9a23-4116bac79b82" providerId="ADAL" clId="{FDE193C2-6E2A-42D5-B2BD-C5AA2F15213F}" dt="2023-08-02T08:23:05.973" v="3744" actId="404"/>
          <ac:spMkLst>
            <pc:docMk/>
            <pc:sldMk cId="2484916062" sldId="271"/>
            <ac:spMk id="2" creationId="{72F24F56-DC2C-4EC7-ACB7-1B701BFC8737}"/>
          </ac:spMkLst>
        </pc:spChg>
        <pc:spChg chg="mod">
          <ac:chgData name="Mr. Sukarna Barua" userId="da467f49-67ec-438f-9a23-4116bac79b82" providerId="ADAL" clId="{FDE193C2-6E2A-42D5-B2BD-C5AA2F15213F}" dt="2023-08-08T17:34:09.319" v="9195" actId="6549"/>
          <ac:spMkLst>
            <pc:docMk/>
            <pc:sldMk cId="2484916062" sldId="271"/>
            <ac:spMk id="3" creationId="{DFB5BA8E-545B-492E-B2F6-248AEA7CD264}"/>
          </ac:spMkLst>
        </pc:spChg>
        <pc:picChg chg="add del mod">
          <ac:chgData name="Mr. Sukarna Barua" userId="da467f49-67ec-438f-9a23-4116bac79b82" providerId="ADAL" clId="{FDE193C2-6E2A-42D5-B2BD-C5AA2F15213F}" dt="2023-08-08T17:24:17.052" v="9048" actId="478"/>
          <ac:picMkLst>
            <pc:docMk/>
            <pc:sldMk cId="2484916062" sldId="271"/>
            <ac:picMk id="4" creationId="{023AF837-BC23-43CC-8DDB-E1655BA9B955}"/>
          </ac:picMkLst>
        </pc:picChg>
        <pc:picChg chg="add mod">
          <ac:chgData name="Mr. Sukarna Barua" userId="da467f49-67ec-438f-9a23-4116bac79b82" providerId="ADAL" clId="{FDE193C2-6E2A-42D5-B2BD-C5AA2F15213F}" dt="2023-08-08T17:24:29.064" v="9060" actId="1076"/>
          <ac:picMkLst>
            <pc:docMk/>
            <pc:sldMk cId="2484916062" sldId="271"/>
            <ac:picMk id="5" creationId="{DD3DF1EB-821E-4D70-9665-D20A70C7BDB9}"/>
          </ac:picMkLst>
        </pc:picChg>
      </pc:sldChg>
      <pc:sldChg chg="del">
        <pc:chgData name="Mr. Sukarna Barua" userId="da467f49-67ec-438f-9a23-4116bac79b82" providerId="ADAL" clId="{FDE193C2-6E2A-42D5-B2BD-C5AA2F15213F}" dt="2023-08-02T07:20:54.505" v="0" actId="47"/>
        <pc:sldMkLst>
          <pc:docMk/>
          <pc:sldMk cId="2018159526" sldId="272"/>
        </pc:sldMkLst>
      </pc:sldChg>
      <pc:sldChg chg="addSp delSp modSp add mod">
        <pc:chgData name="Mr. Sukarna Barua" userId="da467f49-67ec-438f-9a23-4116bac79b82" providerId="ADAL" clId="{FDE193C2-6E2A-42D5-B2BD-C5AA2F15213F}" dt="2023-08-08T17:26:00.150" v="9087" actId="403"/>
        <pc:sldMkLst>
          <pc:docMk/>
          <pc:sldMk cId="2113770628" sldId="272"/>
        </pc:sldMkLst>
        <pc:spChg chg="mod">
          <ac:chgData name="Mr. Sukarna Barua" userId="da467f49-67ec-438f-9a23-4116bac79b82" providerId="ADAL" clId="{FDE193C2-6E2A-42D5-B2BD-C5AA2F15213F}" dt="2023-08-02T08:23:12.067" v="3748" actId="403"/>
          <ac:spMkLst>
            <pc:docMk/>
            <pc:sldMk cId="2113770628" sldId="272"/>
            <ac:spMk id="2" creationId="{72F24F56-DC2C-4EC7-ACB7-1B701BFC8737}"/>
          </ac:spMkLst>
        </pc:spChg>
        <pc:spChg chg="mod">
          <ac:chgData name="Mr. Sukarna Barua" userId="da467f49-67ec-438f-9a23-4116bac79b82" providerId="ADAL" clId="{FDE193C2-6E2A-42D5-B2BD-C5AA2F15213F}" dt="2023-08-08T17:26:00.150" v="9087" actId="403"/>
          <ac:spMkLst>
            <pc:docMk/>
            <pc:sldMk cId="2113770628" sldId="272"/>
            <ac:spMk id="3" creationId="{DFB5BA8E-545B-492E-B2F6-248AEA7CD264}"/>
          </ac:spMkLst>
        </pc:spChg>
        <pc:picChg chg="del mod">
          <ac:chgData name="Mr. Sukarna Barua" userId="da467f49-67ec-438f-9a23-4116bac79b82" providerId="ADAL" clId="{FDE193C2-6E2A-42D5-B2BD-C5AA2F15213F}" dt="2023-08-08T17:23:37.708" v="9041" actId="478"/>
          <ac:picMkLst>
            <pc:docMk/>
            <pc:sldMk cId="2113770628" sldId="272"/>
            <ac:picMk id="4" creationId="{023AF837-BC23-43CC-8DDB-E1655BA9B955}"/>
          </ac:picMkLst>
        </pc:picChg>
        <pc:picChg chg="add mod">
          <ac:chgData name="Mr. Sukarna Barua" userId="da467f49-67ec-438f-9a23-4116bac79b82" providerId="ADAL" clId="{FDE193C2-6E2A-42D5-B2BD-C5AA2F15213F}" dt="2023-08-08T17:24:12.990" v="9047" actId="1076"/>
          <ac:picMkLst>
            <pc:docMk/>
            <pc:sldMk cId="2113770628" sldId="272"/>
            <ac:picMk id="5" creationId="{5318318D-0547-479C-8D3B-FE76B7B76C30}"/>
          </ac:picMkLst>
        </pc:picChg>
      </pc:sldChg>
      <pc:sldChg chg="add del">
        <pc:chgData name="Mr. Sukarna Barua" userId="da467f49-67ec-438f-9a23-4116bac79b82" providerId="ADAL" clId="{FDE193C2-6E2A-42D5-B2BD-C5AA2F15213F}" dt="2023-08-02T16:52:57.557" v="4633" actId="47"/>
        <pc:sldMkLst>
          <pc:docMk/>
          <pc:sldMk cId="454438788" sldId="273"/>
        </pc:sldMkLst>
      </pc:sldChg>
      <pc:sldChg chg="del">
        <pc:chgData name="Mr. Sukarna Barua" userId="da467f49-67ec-438f-9a23-4116bac79b82" providerId="ADAL" clId="{FDE193C2-6E2A-42D5-B2BD-C5AA2F15213F}" dt="2023-08-02T07:20:54.505" v="0" actId="47"/>
        <pc:sldMkLst>
          <pc:docMk/>
          <pc:sldMk cId="2646046334" sldId="273"/>
        </pc:sldMkLst>
      </pc:sldChg>
      <pc:sldChg chg="addSp delSp modSp add del mod">
        <pc:chgData name="Mr. Sukarna Barua" userId="da467f49-67ec-438f-9a23-4116bac79b82" providerId="ADAL" clId="{FDE193C2-6E2A-42D5-B2BD-C5AA2F15213F}" dt="2023-08-19T17:17:45.126" v="16148" actId="2696"/>
        <pc:sldMkLst>
          <pc:docMk/>
          <pc:sldMk cId="2916580331" sldId="274"/>
        </pc:sldMkLst>
        <pc:spChg chg="mod">
          <ac:chgData name="Mr. Sukarna Barua" userId="da467f49-67ec-438f-9a23-4116bac79b82" providerId="ADAL" clId="{FDE193C2-6E2A-42D5-B2BD-C5AA2F15213F}" dt="2023-08-02T08:35:07.520" v="3765" actId="20577"/>
          <ac:spMkLst>
            <pc:docMk/>
            <pc:sldMk cId="2916580331" sldId="274"/>
            <ac:spMk id="2" creationId="{72F24F56-DC2C-4EC7-ACB7-1B701BFC8737}"/>
          </ac:spMkLst>
        </pc:spChg>
        <pc:spChg chg="mod">
          <ac:chgData name="Mr. Sukarna Barua" userId="da467f49-67ec-438f-9a23-4116bac79b82" providerId="ADAL" clId="{FDE193C2-6E2A-42D5-B2BD-C5AA2F15213F}" dt="2023-08-02T08:35:15.692" v="3768" actId="27636"/>
          <ac:spMkLst>
            <pc:docMk/>
            <pc:sldMk cId="2916580331" sldId="274"/>
            <ac:spMk id="3" creationId="{DFB5BA8E-545B-492E-B2F6-248AEA7CD264}"/>
          </ac:spMkLst>
        </pc:spChg>
        <pc:spChg chg="add mod">
          <ac:chgData name="Mr. Sukarna Barua" userId="da467f49-67ec-438f-9a23-4116bac79b82" providerId="ADAL" clId="{FDE193C2-6E2A-42D5-B2BD-C5AA2F15213F}" dt="2023-08-08T18:00:15.426" v="10561" actId="113"/>
          <ac:spMkLst>
            <pc:docMk/>
            <pc:sldMk cId="2916580331" sldId="274"/>
            <ac:spMk id="4" creationId="{7258ECF3-6F64-4C41-8077-5587928FB0FA}"/>
          </ac:spMkLst>
        </pc:spChg>
        <pc:picChg chg="del">
          <ac:chgData name="Mr. Sukarna Barua" userId="da467f49-67ec-438f-9a23-4116bac79b82" providerId="ADAL" clId="{FDE193C2-6E2A-42D5-B2BD-C5AA2F15213F}" dt="2023-08-02T08:35:12.161" v="3766" actId="478"/>
          <ac:picMkLst>
            <pc:docMk/>
            <pc:sldMk cId="2916580331" sldId="274"/>
            <ac:picMk id="4" creationId="{023AF837-BC23-43CC-8DDB-E1655BA9B955}"/>
          </ac:picMkLst>
        </pc:picChg>
        <pc:picChg chg="add del mod">
          <ac:chgData name="Mr. Sukarna Barua" userId="da467f49-67ec-438f-9a23-4116bac79b82" providerId="ADAL" clId="{FDE193C2-6E2A-42D5-B2BD-C5AA2F15213F}" dt="2023-08-08T17:24:34.283" v="9061" actId="478"/>
          <ac:picMkLst>
            <pc:docMk/>
            <pc:sldMk cId="2916580331" sldId="274"/>
            <ac:picMk id="5" creationId="{43BD7FB1-1425-4BA5-8EE3-78CCF0B07604}"/>
          </ac:picMkLst>
        </pc:picChg>
        <pc:picChg chg="add del mod">
          <ac:chgData name="Mr. Sukarna Barua" userId="da467f49-67ec-438f-9a23-4116bac79b82" providerId="ADAL" clId="{FDE193C2-6E2A-42D5-B2BD-C5AA2F15213F}" dt="2023-08-08T17:39:51.060" v="9411" actId="478"/>
          <ac:picMkLst>
            <pc:docMk/>
            <pc:sldMk cId="2916580331" sldId="274"/>
            <ac:picMk id="6" creationId="{C0EB73D6-BD36-43D0-A9D8-583C4088A09D}"/>
          </ac:picMkLst>
        </pc:picChg>
      </pc:sldChg>
      <pc:sldChg chg="addSp delSp modSp add del mod">
        <pc:chgData name="Mr. Sukarna Barua" userId="da467f49-67ec-438f-9a23-4116bac79b82" providerId="ADAL" clId="{FDE193C2-6E2A-42D5-B2BD-C5AA2F15213F}" dt="2023-08-08T17:21:31.236" v="9028" actId="47"/>
        <pc:sldMkLst>
          <pc:docMk/>
          <pc:sldMk cId="3106821716" sldId="275"/>
        </pc:sldMkLst>
        <pc:spChg chg="mod">
          <ac:chgData name="Mr. Sukarna Barua" userId="da467f49-67ec-438f-9a23-4116bac79b82" providerId="ADAL" clId="{FDE193C2-6E2A-42D5-B2BD-C5AA2F15213F}" dt="2023-08-02T16:37:09.167" v="3955" actId="20577"/>
          <ac:spMkLst>
            <pc:docMk/>
            <pc:sldMk cId="3106821716" sldId="275"/>
            <ac:spMk id="3" creationId="{DFB5BA8E-545B-492E-B2F6-248AEA7CD264}"/>
          </ac:spMkLst>
        </pc:spChg>
        <pc:picChg chg="del">
          <ac:chgData name="Mr. Sukarna Barua" userId="da467f49-67ec-438f-9a23-4116bac79b82" providerId="ADAL" clId="{FDE193C2-6E2A-42D5-B2BD-C5AA2F15213F}" dt="2023-08-02T16:35:51.952" v="3890" actId="478"/>
          <ac:picMkLst>
            <pc:docMk/>
            <pc:sldMk cId="3106821716" sldId="275"/>
            <ac:picMk id="5" creationId="{D55DE268-1152-47E8-8756-3137F2BE4EB3}"/>
          </ac:picMkLst>
        </pc:picChg>
        <pc:picChg chg="add mod">
          <ac:chgData name="Mr. Sukarna Barua" userId="da467f49-67ec-438f-9a23-4116bac79b82" providerId="ADAL" clId="{FDE193C2-6E2A-42D5-B2BD-C5AA2F15213F}" dt="2023-08-02T16:36:07.998" v="3892" actId="1076"/>
          <ac:picMkLst>
            <pc:docMk/>
            <pc:sldMk cId="3106821716" sldId="275"/>
            <ac:picMk id="6" creationId="{5A209113-C815-4469-B00C-20B94D3F5316}"/>
          </ac:picMkLst>
        </pc:picChg>
      </pc:sldChg>
      <pc:sldChg chg="modSp add mod">
        <pc:chgData name="Mr. Sukarna Barua" userId="da467f49-67ec-438f-9a23-4116bac79b82" providerId="ADAL" clId="{FDE193C2-6E2A-42D5-B2BD-C5AA2F15213F}" dt="2023-08-08T17:32:35.547" v="9164" actId="948"/>
        <pc:sldMkLst>
          <pc:docMk/>
          <pc:sldMk cId="360764715" sldId="276"/>
        </pc:sldMkLst>
        <pc:spChg chg="mod">
          <ac:chgData name="Mr. Sukarna Barua" userId="da467f49-67ec-438f-9a23-4116bac79b82" providerId="ADAL" clId="{FDE193C2-6E2A-42D5-B2BD-C5AA2F15213F}" dt="2023-08-08T17:32:35.547" v="9164" actId="948"/>
          <ac:spMkLst>
            <pc:docMk/>
            <pc:sldMk cId="360764715" sldId="276"/>
            <ac:spMk id="3" creationId="{DFB5BA8E-545B-492E-B2F6-248AEA7CD264}"/>
          </ac:spMkLst>
        </pc:spChg>
      </pc:sldChg>
      <pc:sldChg chg="addSp delSp modSp add mod">
        <pc:chgData name="Mr. Sukarna Barua" userId="da467f49-67ec-438f-9a23-4116bac79b82" providerId="ADAL" clId="{FDE193C2-6E2A-42D5-B2BD-C5AA2F15213F}" dt="2023-08-08T17:33:21.297" v="9177" actId="14100"/>
        <pc:sldMkLst>
          <pc:docMk/>
          <pc:sldMk cId="146902149" sldId="277"/>
        </pc:sldMkLst>
        <pc:spChg chg="mod">
          <ac:chgData name="Mr. Sukarna Barua" userId="da467f49-67ec-438f-9a23-4116bac79b82" providerId="ADAL" clId="{FDE193C2-6E2A-42D5-B2BD-C5AA2F15213F}" dt="2023-08-08T17:33:21.297" v="9177" actId="14100"/>
          <ac:spMkLst>
            <pc:docMk/>
            <pc:sldMk cId="146902149" sldId="277"/>
            <ac:spMk id="3" creationId="{DFB5BA8E-545B-492E-B2F6-248AEA7CD264}"/>
          </ac:spMkLst>
        </pc:spChg>
        <pc:picChg chg="add mod">
          <ac:chgData name="Mr. Sukarna Barua" userId="da467f49-67ec-438f-9a23-4116bac79b82" providerId="ADAL" clId="{FDE193C2-6E2A-42D5-B2BD-C5AA2F15213F}" dt="2023-08-08T17:22:15.908" v="9032" actId="14100"/>
          <ac:picMkLst>
            <pc:docMk/>
            <pc:sldMk cId="146902149" sldId="277"/>
            <ac:picMk id="5" creationId="{98D5E881-896B-4266-8F45-9E4BAE895010}"/>
          </ac:picMkLst>
        </pc:picChg>
        <pc:picChg chg="del">
          <ac:chgData name="Mr. Sukarna Barua" userId="da467f49-67ec-438f-9a23-4116bac79b82" providerId="ADAL" clId="{FDE193C2-6E2A-42D5-B2BD-C5AA2F15213F}" dt="2023-08-02T16:37:31.961" v="4018" actId="478"/>
          <ac:picMkLst>
            <pc:docMk/>
            <pc:sldMk cId="146902149" sldId="277"/>
            <ac:picMk id="6" creationId="{5A209113-C815-4469-B00C-20B94D3F5316}"/>
          </ac:picMkLst>
        </pc:picChg>
      </pc:sldChg>
      <pc:sldChg chg="addSp delSp modSp add mod">
        <pc:chgData name="Mr. Sukarna Barua" userId="da467f49-67ec-438f-9a23-4116bac79b82" providerId="ADAL" clId="{FDE193C2-6E2A-42D5-B2BD-C5AA2F15213F}" dt="2023-08-08T17:30:00.586" v="9134" actId="20577"/>
        <pc:sldMkLst>
          <pc:docMk/>
          <pc:sldMk cId="1503417573" sldId="278"/>
        </pc:sldMkLst>
        <pc:spChg chg="mod">
          <ac:chgData name="Mr. Sukarna Barua" userId="da467f49-67ec-438f-9a23-4116bac79b82" providerId="ADAL" clId="{FDE193C2-6E2A-42D5-B2BD-C5AA2F15213F}" dt="2023-08-08T17:30:00.586" v="9134" actId="20577"/>
          <ac:spMkLst>
            <pc:docMk/>
            <pc:sldMk cId="1503417573" sldId="278"/>
            <ac:spMk id="3" creationId="{DFB5BA8E-545B-492E-B2F6-248AEA7CD264}"/>
          </ac:spMkLst>
        </pc:spChg>
        <pc:picChg chg="del mod">
          <ac:chgData name="Mr. Sukarna Barua" userId="da467f49-67ec-438f-9a23-4116bac79b82" providerId="ADAL" clId="{FDE193C2-6E2A-42D5-B2BD-C5AA2F15213F}" dt="2023-08-02T16:39:52.945" v="4207" actId="478"/>
          <ac:picMkLst>
            <pc:docMk/>
            <pc:sldMk cId="1503417573" sldId="278"/>
            <ac:picMk id="5" creationId="{98D5E881-896B-4266-8F45-9E4BAE895010}"/>
          </ac:picMkLst>
        </pc:picChg>
        <pc:picChg chg="add mod">
          <ac:chgData name="Mr. Sukarna Barua" userId="da467f49-67ec-438f-9a23-4116bac79b82" providerId="ADAL" clId="{FDE193C2-6E2A-42D5-B2BD-C5AA2F15213F}" dt="2023-08-08T17:29:44.439" v="9123" actId="1076"/>
          <ac:picMkLst>
            <pc:docMk/>
            <pc:sldMk cId="1503417573" sldId="278"/>
            <ac:picMk id="6" creationId="{A6FF352C-5841-4E4E-9C7F-8E4F46EA1E53}"/>
          </ac:picMkLst>
        </pc:picChg>
      </pc:sldChg>
      <pc:sldChg chg="addSp delSp modSp add mod">
        <pc:chgData name="Mr. Sukarna Barua" userId="da467f49-67ec-438f-9a23-4116bac79b82" providerId="ADAL" clId="{FDE193C2-6E2A-42D5-B2BD-C5AA2F15213F}" dt="2023-08-08T22:01:04.556" v="16076" actId="20577"/>
        <pc:sldMkLst>
          <pc:docMk/>
          <pc:sldMk cId="2761162183" sldId="279"/>
        </pc:sldMkLst>
        <pc:spChg chg="mod">
          <ac:chgData name="Mr. Sukarna Barua" userId="da467f49-67ec-438f-9a23-4116bac79b82" providerId="ADAL" clId="{FDE193C2-6E2A-42D5-B2BD-C5AA2F15213F}" dt="2023-08-02T16:45:32.197" v="4442" actId="20577"/>
          <ac:spMkLst>
            <pc:docMk/>
            <pc:sldMk cId="2761162183" sldId="279"/>
            <ac:spMk id="2" creationId="{72F24F56-DC2C-4EC7-ACB7-1B701BFC8737}"/>
          </ac:spMkLst>
        </pc:spChg>
        <pc:spChg chg="mod">
          <ac:chgData name="Mr. Sukarna Barua" userId="da467f49-67ec-438f-9a23-4116bac79b82" providerId="ADAL" clId="{FDE193C2-6E2A-42D5-B2BD-C5AA2F15213F}" dt="2023-08-08T22:01:04.556" v="16076" actId="20577"/>
          <ac:spMkLst>
            <pc:docMk/>
            <pc:sldMk cId="2761162183" sldId="279"/>
            <ac:spMk id="3" creationId="{DFB5BA8E-545B-492E-B2F6-248AEA7CD264}"/>
          </ac:spMkLst>
        </pc:spChg>
        <pc:picChg chg="add mod">
          <ac:chgData name="Mr. Sukarna Barua" userId="da467f49-67ec-438f-9a23-4116bac79b82" providerId="ADAL" clId="{FDE193C2-6E2A-42D5-B2BD-C5AA2F15213F}" dt="2023-08-08T17:19:49.314" v="9012" actId="1076"/>
          <ac:picMkLst>
            <pc:docMk/>
            <pc:sldMk cId="2761162183" sldId="279"/>
            <ac:picMk id="5" creationId="{B017AAF7-20CD-4B0F-9868-5BAF57C76D2D}"/>
          </ac:picMkLst>
        </pc:picChg>
        <pc:picChg chg="del">
          <ac:chgData name="Mr. Sukarna Barua" userId="da467f49-67ec-438f-9a23-4116bac79b82" providerId="ADAL" clId="{FDE193C2-6E2A-42D5-B2BD-C5AA2F15213F}" dt="2023-08-02T16:43:30.109" v="4273" actId="478"/>
          <ac:picMkLst>
            <pc:docMk/>
            <pc:sldMk cId="2761162183" sldId="279"/>
            <ac:picMk id="7" creationId="{D1D895D5-2C28-4C0A-9C16-58B8995AB2FF}"/>
          </ac:picMkLst>
        </pc:picChg>
      </pc:sldChg>
      <pc:sldChg chg="addSp delSp modSp add mod">
        <pc:chgData name="Mr. Sukarna Barua" userId="da467f49-67ec-438f-9a23-4116bac79b82" providerId="ADAL" clId="{FDE193C2-6E2A-42D5-B2BD-C5AA2F15213F}" dt="2023-08-19T17:22:05.738" v="16174" actId="1076"/>
        <pc:sldMkLst>
          <pc:docMk/>
          <pc:sldMk cId="2525216069" sldId="280"/>
        </pc:sldMkLst>
        <pc:spChg chg="mod">
          <ac:chgData name="Mr. Sukarna Barua" userId="da467f49-67ec-438f-9a23-4116bac79b82" providerId="ADAL" clId="{FDE193C2-6E2A-42D5-B2BD-C5AA2F15213F}" dt="2023-08-02T16:49:00.514" v="4565" actId="20577"/>
          <ac:spMkLst>
            <pc:docMk/>
            <pc:sldMk cId="2525216069" sldId="280"/>
            <ac:spMk id="2" creationId="{72F24F56-DC2C-4EC7-ACB7-1B701BFC8737}"/>
          </ac:spMkLst>
        </pc:spChg>
        <pc:spChg chg="mod">
          <ac:chgData name="Mr. Sukarna Barua" userId="da467f49-67ec-438f-9a23-4116bac79b82" providerId="ADAL" clId="{FDE193C2-6E2A-42D5-B2BD-C5AA2F15213F}" dt="2023-08-19T17:21:54.741" v="16172" actId="1076"/>
          <ac:spMkLst>
            <pc:docMk/>
            <pc:sldMk cId="2525216069" sldId="280"/>
            <ac:spMk id="3" creationId="{DFB5BA8E-545B-492E-B2F6-248AEA7CD264}"/>
          </ac:spMkLst>
        </pc:spChg>
        <pc:picChg chg="del">
          <ac:chgData name="Mr. Sukarna Barua" userId="da467f49-67ec-438f-9a23-4116bac79b82" providerId="ADAL" clId="{FDE193C2-6E2A-42D5-B2BD-C5AA2F15213F}" dt="2023-08-02T16:47:20.271" v="4467" actId="478"/>
          <ac:picMkLst>
            <pc:docMk/>
            <pc:sldMk cId="2525216069" sldId="280"/>
            <ac:picMk id="5" creationId="{B017AAF7-20CD-4B0F-9868-5BAF57C76D2D}"/>
          </ac:picMkLst>
        </pc:picChg>
        <pc:picChg chg="add mod">
          <ac:chgData name="Mr. Sukarna Barua" userId="da467f49-67ec-438f-9a23-4116bac79b82" providerId="ADAL" clId="{FDE193C2-6E2A-42D5-B2BD-C5AA2F15213F}" dt="2023-08-19T17:22:05.738" v="16174" actId="1076"/>
          <ac:picMkLst>
            <pc:docMk/>
            <pc:sldMk cId="2525216069" sldId="280"/>
            <ac:picMk id="6" creationId="{4D44DDC5-757F-44CE-82C8-A76FA519BE51}"/>
          </ac:picMkLst>
        </pc:picChg>
      </pc:sldChg>
      <pc:sldChg chg="addSp delSp modSp add mod">
        <pc:chgData name="Mr. Sukarna Barua" userId="da467f49-67ec-438f-9a23-4116bac79b82" providerId="ADAL" clId="{FDE193C2-6E2A-42D5-B2BD-C5AA2F15213F}" dt="2023-08-19T17:22:41.829" v="16192" actId="20577"/>
        <pc:sldMkLst>
          <pc:docMk/>
          <pc:sldMk cId="2145199012" sldId="281"/>
        </pc:sldMkLst>
        <pc:spChg chg="mod">
          <ac:chgData name="Mr. Sukarna Barua" userId="da467f49-67ec-438f-9a23-4116bac79b82" providerId="ADAL" clId="{FDE193C2-6E2A-42D5-B2BD-C5AA2F15213F}" dt="2023-08-19T17:22:41.829" v="16192" actId="20577"/>
          <ac:spMkLst>
            <pc:docMk/>
            <pc:sldMk cId="2145199012" sldId="281"/>
            <ac:spMk id="3" creationId="{DFB5BA8E-545B-492E-B2F6-248AEA7CD264}"/>
          </ac:spMkLst>
        </pc:spChg>
        <pc:picChg chg="add mod">
          <ac:chgData name="Mr. Sukarna Barua" userId="da467f49-67ec-438f-9a23-4116bac79b82" providerId="ADAL" clId="{FDE193C2-6E2A-42D5-B2BD-C5AA2F15213F}" dt="2023-08-02T16:52:41.077" v="4632" actId="1076"/>
          <ac:picMkLst>
            <pc:docMk/>
            <pc:sldMk cId="2145199012" sldId="281"/>
            <ac:picMk id="5" creationId="{88E98B81-5A27-46F8-924F-6FEC85FD5721}"/>
          </ac:picMkLst>
        </pc:picChg>
        <pc:picChg chg="del">
          <ac:chgData name="Mr. Sukarna Barua" userId="da467f49-67ec-438f-9a23-4116bac79b82" providerId="ADAL" clId="{FDE193C2-6E2A-42D5-B2BD-C5AA2F15213F}" dt="2023-08-02T16:50:45.588" v="4567" actId="478"/>
          <ac:picMkLst>
            <pc:docMk/>
            <pc:sldMk cId="2145199012" sldId="281"/>
            <ac:picMk id="6" creationId="{4D44DDC5-757F-44CE-82C8-A76FA519BE51}"/>
          </ac:picMkLst>
        </pc:picChg>
      </pc:sldChg>
      <pc:sldChg chg="delSp modSp add mod">
        <pc:chgData name="Mr. Sukarna Barua" userId="da467f49-67ec-438f-9a23-4116bac79b82" providerId="ADAL" clId="{FDE193C2-6E2A-42D5-B2BD-C5AA2F15213F}" dt="2023-08-27T18:01:38.913" v="16203" actId="2711"/>
        <pc:sldMkLst>
          <pc:docMk/>
          <pc:sldMk cId="725209680" sldId="282"/>
        </pc:sldMkLst>
        <pc:spChg chg="mod">
          <ac:chgData name="Mr. Sukarna Barua" userId="da467f49-67ec-438f-9a23-4116bac79b82" providerId="ADAL" clId="{FDE193C2-6E2A-42D5-B2BD-C5AA2F15213F}" dt="2023-08-27T18:01:38.913" v="16203" actId="2711"/>
          <ac:spMkLst>
            <pc:docMk/>
            <pc:sldMk cId="725209680" sldId="282"/>
            <ac:spMk id="3" creationId="{DFB5BA8E-545B-492E-B2F6-248AEA7CD264}"/>
          </ac:spMkLst>
        </pc:spChg>
        <pc:picChg chg="del">
          <ac:chgData name="Mr. Sukarna Barua" userId="da467f49-67ec-438f-9a23-4116bac79b82" providerId="ADAL" clId="{FDE193C2-6E2A-42D5-B2BD-C5AA2F15213F}" dt="2023-08-05T11:45:58.026" v="4808" actId="478"/>
          <ac:picMkLst>
            <pc:docMk/>
            <pc:sldMk cId="725209680" sldId="282"/>
            <ac:picMk id="5" creationId="{1AD75B47-D749-43CA-AC1C-895B2F821653}"/>
          </ac:picMkLst>
        </pc:picChg>
      </pc:sldChg>
      <pc:sldChg chg="delSp modSp add del mod">
        <pc:chgData name="Mr. Sukarna Barua" userId="da467f49-67ec-438f-9a23-4116bac79b82" providerId="ADAL" clId="{FDE193C2-6E2A-42D5-B2BD-C5AA2F15213F}" dt="2023-08-08T17:58:48.814" v="10538" actId="2696"/>
        <pc:sldMkLst>
          <pc:docMk/>
          <pc:sldMk cId="3464352808" sldId="283"/>
        </pc:sldMkLst>
        <pc:spChg chg="mod">
          <ac:chgData name="Mr. Sukarna Barua" userId="da467f49-67ec-438f-9a23-4116bac79b82" providerId="ADAL" clId="{FDE193C2-6E2A-42D5-B2BD-C5AA2F15213F}" dt="2023-08-05T12:12:38.645" v="5538" actId="20577"/>
          <ac:spMkLst>
            <pc:docMk/>
            <pc:sldMk cId="3464352808" sldId="283"/>
            <ac:spMk id="4" creationId="{7258ECF3-6F64-4C41-8077-5587928FB0FA}"/>
          </ac:spMkLst>
        </pc:spChg>
        <pc:picChg chg="del">
          <ac:chgData name="Mr. Sukarna Barua" userId="da467f49-67ec-438f-9a23-4116bac79b82" providerId="ADAL" clId="{FDE193C2-6E2A-42D5-B2BD-C5AA2F15213F}" dt="2023-08-05T12:05:36.774" v="5304" actId="478"/>
          <ac:picMkLst>
            <pc:docMk/>
            <pc:sldMk cId="3464352808" sldId="283"/>
            <ac:picMk id="5" creationId="{43BD7FB1-1425-4BA5-8EE3-78CCF0B07604}"/>
          </ac:picMkLst>
        </pc:picChg>
      </pc:sldChg>
      <pc:sldChg chg="addSp delSp modSp add del mod">
        <pc:chgData name="Mr. Sukarna Barua" userId="da467f49-67ec-438f-9a23-4116bac79b82" providerId="ADAL" clId="{FDE193C2-6E2A-42D5-B2BD-C5AA2F15213F}" dt="2023-08-19T17:17:30.178" v="16147" actId="47"/>
        <pc:sldMkLst>
          <pc:docMk/>
          <pc:sldMk cId="3021840904" sldId="284"/>
        </pc:sldMkLst>
        <pc:spChg chg="add del mod">
          <ac:chgData name="Mr. Sukarna Barua" userId="da467f49-67ec-438f-9a23-4116bac79b82" providerId="ADAL" clId="{FDE193C2-6E2A-42D5-B2BD-C5AA2F15213F}" dt="2023-08-08T18:11:19.876" v="11331" actId="6549"/>
          <ac:spMkLst>
            <pc:docMk/>
            <pc:sldMk cId="3021840904" sldId="284"/>
            <ac:spMk id="3" creationId="{DFB5BA8E-545B-492E-B2F6-248AEA7CD264}"/>
          </ac:spMkLst>
        </pc:spChg>
        <pc:spChg chg="mod">
          <ac:chgData name="Mr. Sukarna Barua" userId="da467f49-67ec-438f-9a23-4116bac79b82" providerId="ADAL" clId="{FDE193C2-6E2A-42D5-B2BD-C5AA2F15213F}" dt="2023-08-08T18:18:36.093" v="11409" actId="20577"/>
          <ac:spMkLst>
            <pc:docMk/>
            <pc:sldMk cId="3021840904" sldId="284"/>
            <ac:spMk id="4" creationId="{7258ECF3-6F64-4C41-8077-5587928FB0FA}"/>
          </ac:spMkLst>
        </pc:spChg>
        <pc:spChg chg="add del mod">
          <ac:chgData name="Mr. Sukarna Barua" userId="da467f49-67ec-438f-9a23-4116bac79b82" providerId="ADAL" clId="{FDE193C2-6E2A-42D5-B2BD-C5AA2F15213F}" dt="2023-08-08T18:11:18.673" v="11330" actId="478"/>
          <ac:spMkLst>
            <pc:docMk/>
            <pc:sldMk cId="3021840904" sldId="284"/>
            <ac:spMk id="6" creationId="{D422D1A8-8F95-4E1B-AD34-A1C6930DFB75}"/>
          </ac:spMkLst>
        </pc:spChg>
      </pc:sldChg>
      <pc:sldChg chg="addSp delSp modSp add del mod">
        <pc:chgData name="Mr. Sukarna Barua" userId="da467f49-67ec-438f-9a23-4116bac79b82" providerId="ADAL" clId="{FDE193C2-6E2A-42D5-B2BD-C5AA2F15213F}" dt="2023-08-19T17:17:30.178" v="16147" actId="47"/>
        <pc:sldMkLst>
          <pc:docMk/>
          <pc:sldMk cId="2242328457" sldId="285"/>
        </pc:sldMkLst>
        <pc:spChg chg="mod">
          <ac:chgData name="Mr. Sukarna Barua" userId="da467f49-67ec-438f-9a23-4116bac79b82" providerId="ADAL" clId="{FDE193C2-6E2A-42D5-B2BD-C5AA2F15213F}" dt="2023-08-08T18:20:30.034" v="11442" actId="20577"/>
          <ac:spMkLst>
            <pc:docMk/>
            <pc:sldMk cId="2242328457" sldId="285"/>
            <ac:spMk id="4" creationId="{7258ECF3-6F64-4C41-8077-5587928FB0FA}"/>
          </ac:spMkLst>
        </pc:spChg>
        <pc:picChg chg="add del mod">
          <ac:chgData name="Mr. Sukarna Barua" userId="da467f49-67ec-438f-9a23-4116bac79b82" providerId="ADAL" clId="{FDE193C2-6E2A-42D5-B2BD-C5AA2F15213F}" dt="2023-08-08T18:18:50.171" v="11410" actId="478"/>
          <ac:picMkLst>
            <pc:docMk/>
            <pc:sldMk cId="2242328457" sldId="285"/>
            <ac:picMk id="5" creationId="{551DB755-83CF-4471-8E87-F345D94D8EE2}"/>
          </ac:picMkLst>
        </pc:picChg>
        <pc:picChg chg="add mod">
          <ac:chgData name="Mr. Sukarna Barua" userId="da467f49-67ec-438f-9a23-4116bac79b82" providerId="ADAL" clId="{FDE193C2-6E2A-42D5-B2BD-C5AA2F15213F}" dt="2023-08-08T18:20:34.066" v="11443" actId="1076"/>
          <ac:picMkLst>
            <pc:docMk/>
            <pc:sldMk cId="2242328457" sldId="285"/>
            <ac:picMk id="6" creationId="{DE8C1A00-F6B0-4C37-8AD8-8AAD3D172DCF}"/>
          </ac:picMkLst>
        </pc:picChg>
      </pc:sldChg>
      <pc:sldChg chg="addSp delSp modSp add del mod">
        <pc:chgData name="Mr. Sukarna Barua" userId="da467f49-67ec-438f-9a23-4116bac79b82" providerId="ADAL" clId="{FDE193C2-6E2A-42D5-B2BD-C5AA2F15213F}" dt="2023-08-19T17:17:30.178" v="16147" actId="47"/>
        <pc:sldMkLst>
          <pc:docMk/>
          <pc:sldMk cId="2761540696" sldId="286"/>
        </pc:sldMkLst>
        <pc:spChg chg="mod">
          <ac:chgData name="Mr. Sukarna Barua" userId="da467f49-67ec-438f-9a23-4116bac79b82" providerId="ADAL" clId="{FDE193C2-6E2A-42D5-B2BD-C5AA2F15213F}" dt="2023-08-05T12:29:52.708" v="6036" actId="113"/>
          <ac:spMkLst>
            <pc:docMk/>
            <pc:sldMk cId="2761540696" sldId="286"/>
            <ac:spMk id="3" creationId="{DFB5BA8E-545B-492E-B2F6-248AEA7CD264}"/>
          </ac:spMkLst>
        </pc:spChg>
        <pc:spChg chg="mod">
          <ac:chgData name="Mr. Sukarna Barua" userId="da467f49-67ec-438f-9a23-4116bac79b82" providerId="ADAL" clId="{FDE193C2-6E2A-42D5-B2BD-C5AA2F15213F}" dt="2023-08-08T18:27:50.835" v="11524" actId="14100"/>
          <ac:spMkLst>
            <pc:docMk/>
            <pc:sldMk cId="2761540696" sldId="286"/>
            <ac:spMk id="4" creationId="{7258ECF3-6F64-4C41-8077-5587928FB0FA}"/>
          </ac:spMkLst>
        </pc:spChg>
        <pc:picChg chg="del">
          <ac:chgData name="Mr. Sukarna Barua" userId="da467f49-67ec-438f-9a23-4116bac79b82" providerId="ADAL" clId="{FDE193C2-6E2A-42D5-B2BD-C5AA2F15213F}" dt="2023-08-05T12:29:46.814" v="6035" actId="478"/>
          <ac:picMkLst>
            <pc:docMk/>
            <pc:sldMk cId="2761540696" sldId="286"/>
            <ac:picMk id="5" creationId="{551DB755-83CF-4471-8E87-F345D94D8EE2}"/>
          </ac:picMkLst>
        </pc:picChg>
        <pc:picChg chg="add mod">
          <ac:chgData name="Mr. Sukarna Barua" userId="da467f49-67ec-438f-9a23-4116bac79b82" providerId="ADAL" clId="{FDE193C2-6E2A-42D5-B2BD-C5AA2F15213F}" dt="2023-08-08T18:36:14.806" v="11526" actId="1036"/>
          <ac:picMkLst>
            <pc:docMk/>
            <pc:sldMk cId="2761540696" sldId="286"/>
            <ac:picMk id="6" creationId="{037B1BDE-5A0B-455B-A290-8D8921DD6B41}"/>
          </ac:picMkLst>
        </pc:picChg>
        <pc:picChg chg="add del mod">
          <ac:chgData name="Mr. Sukarna Barua" userId="da467f49-67ec-438f-9a23-4116bac79b82" providerId="ADAL" clId="{FDE193C2-6E2A-42D5-B2BD-C5AA2F15213F}" dt="2023-08-08T18:21:00.956" v="11445" actId="21"/>
          <ac:picMkLst>
            <pc:docMk/>
            <pc:sldMk cId="2761540696" sldId="286"/>
            <ac:picMk id="7" creationId="{D213ADB9-61BE-490B-8739-2F3CFE8B7CAE}"/>
          </ac:picMkLst>
        </pc:picChg>
      </pc:sldChg>
      <pc:sldChg chg="add del">
        <pc:chgData name="Mr. Sukarna Barua" userId="da467f49-67ec-438f-9a23-4116bac79b82" providerId="ADAL" clId="{FDE193C2-6E2A-42D5-B2BD-C5AA2F15213F}" dt="2023-08-08T18:26:03.208" v="11510" actId="47"/>
        <pc:sldMkLst>
          <pc:docMk/>
          <pc:sldMk cId="1282563091" sldId="287"/>
        </pc:sldMkLst>
      </pc:sldChg>
      <pc:sldChg chg="addSp delSp modSp add del mod">
        <pc:chgData name="Mr. Sukarna Barua" userId="da467f49-67ec-438f-9a23-4116bac79b82" providerId="ADAL" clId="{FDE193C2-6E2A-42D5-B2BD-C5AA2F15213F}" dt="2023-08-19T17:17:30.178" v="16147" actId="47"/>
        <pc:sldMkLst>
          <pc:docMk/>
          <pc:sldMk cId="3877060645" sldId="288"/>
        </pc:sldMkLst>
        <pc:spChg chg="mod">
          <ac:chgData name="Mr. Sukarna Barua" userId="da467f49-67ec-438f-9a23-4116bac79b82" providerId="ADAL" clId="{FDE193C2-6E2A-42D5-B2BD-C5AA2F15213F}" dt="2023-08-05T12:32:08.835" v="6277" actId="6549"/>
          <ac:spMkLst>
            <pc:docMk/>
            <pc:sldMk cId="3877060645" sldId="288"/>
            <ac:spMk id="2" creationId="{72F24F56-DC2C-4EC7-ACB7-1B701BFC8737}"/>
          </ac:spMkLst>
        </pc:spChg>
        <pc:spChg chg="mod">
          <ac:chgData name="Mr. Sukarna Barua" userId="da467f49-67ec-438f-9a23-4116bac79b82" providerId="ADAL" clId="{FDE193C2-6E2A-42D5-B2BD-C5AA2F15213F}" dt="2023-08-08T21:59:10.871" v="16038" actId="20577"/>
          <ac:spMkLst>
            <pc:docMk/>
            <pc:sldMk cId="3877060645" sldId="288"/>
            <ac:spMk id="3" creationId="{DFB5BA8E-545B-492E-B2F6-248AEA7CD264}"/>
          </ac:spMkLst>
        </pc:spChg>
        <pc:spChg chg="mod">
          <ac:chgData name="Mr. Sukarna Barua" userId="da467f49-67ec-438f-9a23-4116bac79b82" providerId="ADAL" clId="{FDE193C2-6E2A-42D5-B2BD-C5AA2F15213F}" dt="2023-08-05T12:31:50.564" v="6221" actId="21"/>
          <ac:spMkLst>
            <pc:docMk/>
            <pc:sldMk cId="3877060645" sldId="288"/>
            <ac:spMk id="4" creationId="{7258ECF3-6F64-4C41-8077-5587928FB0FA}"/>
          </ac:spMkLst>
        </pc:spChg>
        <pc:spChg chg="add del mod">
          <ac:chgData name="Mr. Sukarna Barua" userId="da467f49-67ec-438f-9a23-4116bac79b82" providerId="ADAL" clId="{FDE193C2-6E2A-42D5-B2BD-C5AA2F15213F}" dt="2023-08-08T19:29:49.318" v="11603" actId="478"/>
          <ac:spMkLst>
            <pc:docMk/>
            <pc:sldMk cId="3877060645" sldId="288"/>
            <ac:spMk id="6" creationId="{910E7450-A36C-4486-9B9C-588D4D263DFF}"/>
          </ac:spMkLst>
        </pc:spChg>
        <pc:picChg chg="del">
          <ac:chgData name="Mr. Sukarna Barua" userId="da467f49-67ec-438f-9a23-4116bac79b82" providerId="ADAL" clId="{FDE193C2-6E2A-42D5-B2BD-C5AA2F15213F}" dt="2023-08-05T12:31:22.533" v="6184" actId="478"/>
          <ac:picMkLst>
            <pc:docMk/>
            <pc:sldMk cId="3877060645" sldId="288"/>
            <ac:picMk id="7" creationId="{D213ADB9-61BE-490B-8739-2F3CFE8B7CAE}"/>
          </ac:picMkLst>
        </pc:picChg>
        <pc:picChg chg="add del mod">
          <ac:chgData name="Mr. Sukarna Barua" userId="da467f49-67ec-438f-9a23-4116bac79b82" providerId="ADAL" clId="{FDE193C2-6E2A-42D5-B2BD-C5AA2F15213F}" dt="2023-08-08T19:29:22.755" v="11592" actId="478"/>
          <ac:picMkLst>
            <pc:docMk/>
            <pc:sldMk cId="3877060645" sldId="288"/>
            <ac:picMk id="8" creationId="{2EF441C9-55EB-4DA5-9696-43A785D6FDE3}"/>
          </ac:picMkLst>
        </pc:picChg>
      </pc:sldChg>
      <pc:sldChg chg="addSp delSp modSp add del mod">
        <pc:chgData name="Mr. Sukarna Barua" userId="da467f49-67ec-438f-9a23-4116bac79b82" providerId="ADAL" clId="{FDE193C2-6E2A-42D5-B2BD-C5AA2F15213F}" dt="2023-08-19T17:17:30.178" v="16147" actId="47"/>
        <pc:sldMkLst>
          <pc:docMk/>
          <pc:sldMk cId="2410206424" sldId="289"/>
        </pc:sldMkLst>
        <pc:spChg chg="mod">
          <ac:chgData name="Mr. Sukarna Barua" userId="da467f49-67ec-438f-9a23-4116bac79b82" providerId="ADAL" clId="{FDE193C2-6E2A-42D5-B2BD-C5AA2F15213F}" dt="2023-08-08T18:36:22.634" v="11527" actId="20577"/>
          <ac:spMkLst>
            <pc:docMk/>
            <pc:sldMk cId="2410206424" sldId="289"/>
            <ac:spMk id="4" creationId="{7258ECF3-6F64-4C41-8077-5587928FB0FA}"/>
          </ac:spMkLst>
        </pc:spChg>
        <pc:picChg chg="add mod">
          <ac:chgData name="Mr. Sukarna Barua" userId="da467f49-67ec-438f-9a23-4116bac79b82" providerId="ADAL" clId="{FDE193C2-6E2A-42D5-B2BD-C5AA2F15213F}" dt="2023-08-08T18:27:29.351" v="11523" actId="1076"/>
          <ac:picMkLst>
            <pc:docMk/>
            <pc:sldMk cId="2410206424" sldId="289"/>
            <ac:picMk id="6" creationId="{926A17F9-9880-4422-B83D-3B473FBEB078}"/>
          </ac:picMkLst>
        </pc:picChg>
        <pc:picChg chg="del mod">
          <ac:chgData name="Mr. Sukarna Barua" userId="da467f49-67ec-438f-9a23-4116bac79b82" providerId="ADAL" clId="{FDE193C2-6E2A-42D5-B2BD-C5AA2F15213F}" dt="2023-08-08T18:27:20.507" v="11521" actId="478"/>
          <ac:picMkLst>
            <pc:docMk/>
            <pc:sldMk cId="2410206424" sldId="289"/>
            <ac:picMk id="7" creationId="{D213ADB9-61BE-490B-8739-2F3CFE8B7CAE}"/>
          </ac:picMkLst>
        </pc:picChg>
      </pc:sldChg>
      <pc:sldChg chg="addSp delSp modSp add del mod">
        <pc:chgData name="Mr. Sukarna Barua" userId="da467f49-67ec-438f-9a23-4116bac79b82" providerId="ADAL" clId="{FDE193C2-6E2A-42D5-B2BD-C5AA2F15213F}" dt="2023-08-19T17:17:30.178" v="16147" actId="47"/>
        <pc:sldMkLst>
          <pc:docMk/>
          <pc:sldMk cId="2521567125" sldId="290"/>
        </pc:sldMkLst>
        <pc:spChg chg="mod">
          <ac:chgData name="Mr. Sukarna Barua" userId="da467f49-67ec-438f-9a23-4116bac79b82" providerId="ADAL" clId="{FDE193C2-6E2A-42D5-B2BD-C5AA2F15213F}" dt="2023-08-08T19:42:14.600" v="12244"/>
          <ac:spMkLst>
            <pc:docMk/>
            <pc:sldMk cId="2521567125" sldId="290"/>
            <ac:spMk id="2" creationId="{72F24F56-DC2C-4EC7-ACB7-1B701BFC8737}"/>
          </ac:spMkLst>
        </pc:spChg>
        <pc:spChg chg="mod">
          <ac:chgData name="Mr. Sukarna Barua" userId="da467f49-67ec-438f-9a23-4116bac79b82" providerId="ADAL" clId="{FDE193C2-6E2A-42D5-B2BD-C5AA2F15213F}" dt="2023-08-08T19:51:22.605" v="12658" actId="1076"/>
          <ac:spMkLst>
            <pc:docMk/>
            <pc:sldMk cId="2521567125" sldId="290"/>
            <ac:spMk id="4" creationId="{7258ECF3-6F64-4C41-8077-5587928FB0FA}"/>
          </ac:spMkLst>
        </pc:spChg>
        <pc:spChg chg="mod">
          <ac:chgData name="Mr. Sukarna Barua" userId="da467f49-67ec-438f-9a23-4116bac79b82" providerId="ADAL" clId="{FDE193C2-6E2A-42D5-B2BD-C5AA2F15213F}" dt="2023-08-08T19:52:41.473" v="12810" actId="6549"/>
          <ac:spMkLst>
            <pc:docMk/>
            <pc:sldMk cId="2521567125" sldId="290"/>
            <ac:spMk id="6" creationId="{910E7450-A36C-4486-9B9C-588D4D263DFF}"/>
          </ac:spMkLst>
        </pc:spChg>
        <pc:picChg chg="add del mod">
          <ac:chgData name="Mr. Sukarna Barua" userId="da467f49-67ec-438f-9a23-4116bac79b82" providerId="ADAL" clId="{FDE193C2-6E2A-42D5-B2BD-C5AA2F15213F}" dt="2023-08-08T19:41:16.710" v="12192" actId="478"/>
          <ac:picMkLst>
            <pc:docMk/>
            <pc:sldMk cId="2521567125" sldId="290"/>
            <ac:picMk id="7" creationId="{E2A644A5-5245-4F79-AB01-1E8791ECCA8F}"/>
          </ac:picMkLst>
        </pc:picChg>
        <pc:picChg chg="add del mod">
          <ac:chgData name="Mr. Sukarna Barua" userId="da467f49-67ec-438f-9a23-4116bac79b82" providerId="ADAL" clId="{FDE193C2-6E2A-42D5-B2BD-C5AA2F15213F}" dt="2023-08-08T19:51:19.105" v="12657" actId="478"/>
          <ac:picMkLst>
            <pc:docMk/>
            <pc:sldMk cId="2521567125" sldId="290"/>
            <ac:picMk id="8" creationId="{2EF441C9-55EB-4DA5-9696-43A785D6FDE3}"/>
          </ac:picMkLst>
        </pc:picChg>
      </pc:sldChg>
      <pc:sldChg chg="modSp add del mod">
        <pc:chgData name="Mr. Sukarna Barua" userId="da467f49-67ec-438f-9a23-4116bac79b82" providerId="ADAL" clId="{FDE193C2-6E2A-42D5-B2BD-C5AA2F15213F}" dt="2023-08-08T20:40:46.897" v="14876" actId="47"/>
        <pc:sldMkLst>
          <pc:docMk/>
          <pc:sldMk cId="4062122472" sldId="291"/>
        </pc:sldMkLst>
        <pc:spChg chg="mod">
          <ac:chgData name="Mr. Sukarna Barua" userId="da467f49-67ec-438f-9a23-4116bac79b82" providerId="ADAL" clId="{FDE193C2-6E2A-42D5-B2BD-C5AA2F15213F}" dt="2023-08-05T12:59:38.355" v="7088" actId="20577"/>
          <ac:spMkLst>
            <pc:docMk/>
            <pc:sldMk cId="4062122472" sldId="291"/>
            <ac:spMk id="6" creationId="{910E7450-A36C-4486-9B9C-588D4D263DFF}"/>
          </ac:spMkLst>
        </pc:spChg>
      </pc:sldChg>
      <pc:sldChg chg="addSp delSp modSp add del mod">
        <pc:chgData name="Mr. Sukarna Barua" userId="da467f49-67ec-438f-9a23-4116bac79b82" providerId="ADAL" clId="{FDE193C2-6E2A-42D5-B2BD-C5AA2F15213F}" dt="2023-08-08T20:40:49.319" v="14877" actId="47"/>
        <pc:sldMkLst>
          <pc:docMk/>
          <pc:sldMk cId="2244360035" sldId="292"/>
        </pc:sldMkLst>
        <pc:spChg chg="mod">
          <ac:chgData name="Mr. Sukarna Barua" userId="da467f49-67ec-438f-9a23-4116bac79b82" providerId="ADAL" clId="{FDE193C2-6E2A-42D5-B2BD-C5AA2F15213F}" dt="2023-08-05T13:18:29.622" v="7452" actId="20577"/>
          <ac:spMkLst>
            <pc:docMk/>
            <pc:sldMk cId="2244360035" sldId="292"/>
            <ac:spMk id="6" creationId="{910E7450-A36C-4486-9B9C-588D4D263DFF}"/>
          </ac:spMkLst>
        </pc:spChg>
        <pc:picChg chg="del">
          <ac:chgData name="Mr. Sukarna Barua" userId="da467f49-67ec-438f-9a23-4116bac79b82" providerId="ADAL" clId="{FDE193C2-6E2A-42D5-B2BD-C5AA2F15213F}" dt="2023-08-05T13:00:26.668" v="7157" actId="478"/>
          <ac:picMkLst>
            <pc:docMk/>
            <pc:sldMk cId="2244360035" sldId="292"/>
            <ac:picMk id="7" creationId="{E2A644A5-5245-4F79-AB01-1E8791ECCA8F}"/>
          </ac:picMkLst>
        </pc:picChg>
        <pc:picChg chg="del">
          <ac:chgData name="Mr. Sukarna Barua" userId="da467f49-67ec-438f-9a23-4116bac79b82" providerId="ADAL" clId="{FDE193C2-6E2A-42D5-B2BD-C5AA2F15213F}" dt="2023-08-05T13:00:05.265" v="7092" actId="478"/>
          <ac:picMkLst>
            <pc:docMk/>
            <pc:sldMk cId="2244360035" sldId="292"/>
            <ac:picMk id="8" creationId="{2EF441C9-55EB-4DA5-9696-43A785D6FDE3}"/>
          </ac:picMkLst>
        </pc:picChg>
        <pc:picChg chg="add mod">
          <ac:chgData name="Mr. Sukarna Barua" userId="da467f49-67ec-438f-9a23-4116bac79b82" providerId="ADAL" clId="{FDE193C2-6E2A-42D5-B2BD-C5AA2F15213F}" dt="2023-08-05T13:00:23.259" v="7156" actId="1076"/>
          <ac:picMkLst>
            <pc:docMk/>
            <pc:sldMk cId="2244360035" sldId="292"/>
            <ac:picMk id="9" creationId="{E98FE116-69CE-456E-9353-63DABC2746E6}"/>
          </ac:picMkLst>
        </pc:picChg>
      </pc:sldChg>
      <pc:sldChg chg="addSp delSp modSp add del mod">
        <pc:chgData name="Mr. Sukarna Barua" userId="da467f49-67ec-438f-9a23-4116bac79b82" providerId="ADAL" clId="{FDE193C2-6E2A-42D5-B2BD-C5AA2F15213F}" dt="2023-08-08T20:40:52.162" v="14878" actId="47"/>
        <pc:sldMkLst>
          <pc:docMk/>
          <pc:sldMk cId="687555380" sldId="293"/>
        </pc:sldMkLst>
        <pc:spChg chg="mod">
          <ac:chgData name="Mr. Sukarna Barua" userId="da467f49-67ec-438f-9a23-4116bac79b82" providerId="ADAL" clId="{FDE193C2-6E2A-42D5-B2BD-C5AA2F15213F}" dt="2023-08-05T13:46:10.804" v="8529" actId="20577"/>
          <ac:spMkLst>
            <pc:docMk/>
            <pc:sldMk cId="687555380" sldId="293"/>
            <ac:spMk id="6" creationId="{910E7450-A36C-4486-9B9C-588D4D263DFF}"/>
          </ac:spMkLst>
        </pc:spChg>
        <pc:picChg chg="add del mod">
          <ac:chgData name="Mr. Sukarna Barua" userId="da467f49-67ec-438f-9a23-4116bac79b82" providerId="ADAL" clId="{FDE193C2-6E2A-42D5-B2BD-C5AA2F15213F}" dt="2023-08-05T13:21:17.480" v="7586" actId="478"/>
          <ac:picMkLst>
            <pc:docMk/>
            <pc:sldMk cId="687555380" sldId="293"/>
            <ac:picMk id="9" creationId="{E98FE116-69CE-456E-9353-63DABC2746E6}"/>
          </ac:picMkLst>
        </pc:picChg>
      </pc:sldChg>
      <pc:sldChg chg="addSp delSp modSp add del mod">
        <pc:chgData name="Mr. Sukarna Barua" userId="da467f49-67ec-438f-9a23-4116bac79b82" providerId="ADAL" clId="{FDE193C2-6E2A-42D5-B2BD-C5AA2F15213F}" dt="2023-08-08T21:51:24.133" v="15786" actId="47"/>
        <pc:sldMkLst>
          <pc:docMk/>
          <pc:sldMk cId="376422750" sldId="294"/>
        </pc:sldMkLst>
        <pc:spChg chg="mod">
          <ac:chgData name="Mr. Sukarna Barua" userId="da467f49-67ec-438f-9a23-4116bac79b82" providerId="ADAL" clId="{FDE193C2-6E2A-42D5-B2BD-C5AA2F15213F}" dt="2023-08-05T13:26:23.817" v="7873" actId="20577"/>
          <ac:spMkLst>
            <pc:docMk/>
            <pc:sldMk cId="376422750" sldId="294"/>
            <ac:spMk id="6" creationId="{910E7450-A36C-4486-9B9C-588D4D263DFF}"/>
          </ac:spMkLst>
        </pc:spChg>
        <pc:picChg chg="add del mod">
          <ac:chgData name="Mr. Sukarna Barua" userId="da467f49-67ec-438f-9a23-4116bac79b82" providerId="ADAL" clId="{FDE193C2-6E2A-42D5-B2BD-C5AA2F15213F}" dt="2023-08-08T18:38:58.361" v="11548" actId="21"/>
          <ac:picMkLst>
            <pc:docMk/>
            <pc:sldMk cId="376422750" sldId="294"/>
            <ac:picMk id="7" creationId="{8B02F1D6-08E1-415E-8333-39FA7D46EFF5}"/>
          </ac:picMkLst>
        </pc:picChg>
        <pc:picChg chg="add mod">
          <ac:chgData name="Mr. Sukarna Barua" userId="da467f49-67ec-438f-9a23-4116bac79b82" providerId="ADAL" clId="{FDE193C2-6E2A-42D5-B2BD-C5AA2F15213F}" dt="2023-08-08T18:39:14.009" v="11550" actId="1076"/>
          <ac:picMkLst>
            <pc:docMk/>
            <pc:sldMk cId="376422750" sldId="294"/>
            <ac:picMk id="8" creationId="{8792E1F4-7124-41D4-8A8B-FDD8AAF4725B}"/>
          </ac:picMkLst>
        </pc:picChg>
        <pc:picChg chg="del">
          <ac:chgData name="Mr. Sukarna Barua" userId="da467f49-67ec-438f-9a23-4116bac79b82" providerId="ADAL" clId="{FDE193C2-6E2A-42D5-B2BD-C5AA2F15213F}" dt="2023-08-05T13:23:56.693" v="7745" actId="478"/>
          <ac:picMkLst>
            <pc:docMk/>
            <pc:sldMk cId="376422750" sldId="294"/>
            <ac:picMk id="9" creationId="{E98FE116-69CE-456E-9353-63DABC2746E6}"/>
          </ac:picMkLst>
        </pc:picChg>
      </pc:sldChg>
      <pc:sldChg chg="addSp delSp modSp add del mod">
        <pc:chgData name="Mr. Sukarna Barua" userId="da467f49-67ec-438f-9a23-4116bac79b82" providerId="ADAL" clId="{FDE193C2-6E2A-42D5-B2BD-C5AA2F15213F}" dt="2023-08-19T17:17:30.178" v="16147" actId="47"/>
        <pc:sldMkLst>
          <pc:docMk/>
          <pc:sldMk cId="386871441" sldId="295"/>
        </pc:sldMkLst>
        <pc:spChg chg="mod">
          <ac:chgData name="Mr. Sukarna Barua" userId="da467f49-67ec-438f-9a23-4116bac79b82" providerId="ADAL" clId="{FDE193C2-6E2A-42D5-B2BD-C5AA2F15213F}" dt="2023-08-08T18:41:25.899" v="11580" actId="6549"/>
          <ac:spMkLst>
            <pc:docMk/>
            <pc:sldMk cId="386871441" sldId="295"/>
            <ac:spMk id="6" creationId="{910E7450-A36C-4486-9B9C-588D4D263DFF}"/>
          </ac:spMkLst>
        </pc:spChg>
        <pc:picChg chg="del">
          <ac:chgData name="Mr. Sukarna Barua" userId="da467f49-67ec-438f-9a23-4116bac79b82" providerId="ADAL" clId="{FDE193C2-6E2A-42D5-B2BD-C5AA2F15213F}" dt="2023-08-05T13:31:49.502" v="7875" actId="478"/>
          <ac:picMkLst>
            <pc:docMk/>
            <pc:sldMk cId="386871441" sldId="295"/>
            <ac:picMk id="7" creationId="{8B02F1D6-08E1-415E-8333-39FA7D46EFF5}"/>
          </ac:picMkLst>
        </pc:picChg>
        <pc:picChg chg="add mod">
          <ac:chgData name="Mr. Sukarna Barua" userId="da467f49-67ec-438f-9a23-4116bac79b82" providerId="ADAL" clId="{FDE193C2-6E2A-42D5-B2BD-C5AA2F15213F}" dt="2023-08-08T18:41:32.025" v="11583" actId="1076"/>
          <ac:picMkLst>
            <pc:docMk/>
            <pc:sldMk cId="386871441" sldId="295"/>
            <ac:picMk id="7" creationId="{BC2CA126-D327-4585-B440-C840D005FA4E}"/>
          </ac:picMkLst>
        </pc:picChg>
        <pc:picChg chg="add del mod">
          <ac:chgData name="Mr. Sukarna Barua" userId="da467f49-67ec-438f-9a23-4116bac79b82" providerId="ADAL" clId="{FDE193C2-6E2A-42D5-B2BD-C5AA2F15213F}" dt="2023-08-08T18:39:58.712" v="11551" actId="21"/>
          <ac:picMkLst>
            <pc:docMk/>
            <pc:sldMk cId="386871441" sldId="295"/>
            <ac:picMk id="8" creationId="{912E85D9-E9B7-4598-8ECD-C63928506E03}"/>
          </ac:picMkLst>
        </pc:picChg>
      </pc:sldChg>
      <pc:sldChg chg="addSp delSp modSp add del mod">
        <pc:chgData name="Mr. Sukarna Barua" userId="da467f49-67ec-438f-9a23-4116bac79b82" providerId="ADAL" clId="{FDE193C2-6E2A-42D5-B2BD-C5AA2F15213F}" dt="2023-08-19T17:17:30.178" v="16147" actId="47"/>
        <pc:sldMkLst>
          <pc:docMk/>
          <pc:sldMk cId="2230673777" sldId="296"/>
        </pc:sldMkLst>
        <pc:spChg chg="mod">
          <ac:chgData name="Mr. Sukarna Barua" userId="da467f49-67ec-438f-9a23-4116bac79b82" providerId="ADAL" clId="{FDE193C2-6E2A-42D5-B2BD-C5AA2F15213F}" dt="2023-08-05T13:33:17.471" v="7907" actId="20577"/>
          <ac:spMkLst>
            <pc:docMk/>
            <pc:sldMk cId="2230673777" sldId="296"/>
            <ac:spMk id="2" creationId="{72F24F56-DC2C-4EC7-ACB7-1B701BFC8737}"/>
          </ac:spMkLst>
        </pc:spChg>
        <pc:spChg chg="del mod">
          <ac:chgData name="Mr. Sukarna Barua" userId="da467f49-67ec-438f-9a23-4116bac79b82" providerId="ADAL" clId="{FDE193C2-6E2A-42D5-B2BD-C5AA2F15213F}" dt="2023-08-05T13:37:12.119" v="8220" actId="478"/>
          <ac:spMkLst>
            <pc:docMk/>
            <pc:sldMk cId="2230673777" sldId="296"/>
            <ac:spMk id="3" creationId="{DFB5BA8E-545B-492E-B2F6-248AEA7CD264}"/>
          </ac:spMkLst>
        </pc:spChg>
        <pc:spChg chg="mod">
          <ac:chgData name="Mr. Sukarna Barua" userId="da467f49-67ec-438f-9a23-4116bac79b82" providerId="ADAL" clId="{FDE193C2-6E2A-42D5-B2BD-C5AA2F15213F}" dt="2023-08-08T21:55:08.771" v="15957" actId="255"/>
          <ac:spMkLst>
            <pc:docMk/>
            <pc:sldMk cId="2230673777" sldId="296"/>
            <ac:spMk id="6" creationId="{910E7450-A36C-4486-9B9C-588D4D263DFF}"/>
          </ac:spMkLst>
        </pc:spChg>
        <pc:spChg chg="add del mod">
          <ac:chgData name="Mr. Sukarna Barua" userId="da467f49-67ec-438f-9a23-4116bac79b82" providerId="ADAL" clId="{FDE193C2-6E2A-42D5-B2BD-C5AA2F15213F}" dt="2023-08-05T13:37:16.066" v="8221" actId="478"/>
          <ac:spMkLst>
            <pc:docMk/>
            <pc:sldMk cId="2230673777" sldId="296"/>
            <ac:spMk id="10" creationId="{19396B5F-3AAE-4A5D-9BA0-849B03CD7140}"/>
          </ac:spMkLst>
        </pc:spChg>
        <pc:picChg chg="add del mod">
          <ac:chgData name="Mr. Sukarna Barua" userId="da467f49-67ec-438f-9a23-4116bac79b82" providerId="ADAL" clId="{FDE193C2-6E2A-42D5-B2BD-C5AA2F15213F}" dt="2023-08-08T21:52:22.098" v="15787" actId="478"/>
          <ac:picMkLst>
            <pc:docMk/>
            <pc:sldMk cId="2230673777" sldId="296"/>
            <ac:picMk id="7" creationId="{026A356F-78D1-422B-9690-2EB58C6F5902}"/>
          </ac:picMkLst>
        </pc:picChg>
        <pc:picChg chg="del">
          <ac:chgData name="Mr. Sukarna Barua" userId="da467f49-67ec-438f-9a23-4116bac79b82" providerId="ADAL" clId="{FDE193C2-6E2A-42D5-B2BD-C5AA2F15213F}" dt="2023-08-05T13:33:20.169" v="7908" actId="478"/>
          <ac:picMkLst>
            <pc:docMk/>
            <pc:sldMk cId="2230673777" sldId="296"/>
            <ac:picMk id="8" creationId="{912E85D9-E9B7-4598-8ECD-C63928506E03}"/>
          </ac:picMkLst>
        </pc:picChg>
      </pc:sldChg>
      <pc:sldChg chg="addSp delSp modSp add del mod">
        <pc:chgData name="Mr. Sukarna Barua" userId="da467f49-67ec-438f-9a23-4116bac79b82" providerId="ADAL" clId="{FDE193C2-6E2A-42D5-B2BD-C5AA2F15213F}" dt="2023-08-19T17:17:30.178" v="16147" actId="47"/>
        <pc:sldMkLst>
          <pc:docMk/>
          <pc:sldMk cId="3526731279" sldId="297"/>
        </pc:sldMkLst>
        <pc:spChg chg="mod">
          <ac:chgData name="Mr. Sukarna Barua" userId="da467f49-67ec-438f-9a23-4116bac79b82" providerId="ADAL" clId="{FDE193C2-6E2A-42D5-B2BD-C5AA2F15213F}" dt="2023-08-05T15:21:49.655" v="8535" actId="1076"/>
          <ac:spMkLst>
            <pc:docMk/>
            <pc:sldMk cId="3526731279" sldId="297"/>
            <ac:spMk id="4" creationId="{7258ECF3-6F64-4C41-8077-5587928FB0FA}"/>
          </ac:spMkLst>
        </pc:spChg>
        <pc:spChg chg="mod">
          <ac:chgData name="Mr. Sukarna Barua" userId="da467f49-67ec-438f-9a23-4116bac79b82" providerId="ADAL" clId="{FDE193C2-6E2A-42D5-B2BD-C5AA2F15213F}" dt="2023-08-08T21:54:45.439" v="15955" actId="6549"/>
          <ac:spMkLst>
            <pc:docMk/>
            <pc:sldMk cId="3526731279" sldId="297"/>
            <ac:spMk id="6" creationId="{910E7450-A36C-4486-9B9C-588D4D263DFF}"/>
          </ac:spMkLst>
        </pc:spChg>
        <pc:picChg chg="del">
          <ac:chgData name="Mr. Sukarna Barua" userId="da467f49-67ec-438f-9a23-4116bac79b82" providerId="ADAL" clId="{FDE193C2-6E2A-42D5-B2BD-C5AA2F15213F}" dt="2023-08-05T15:22:24.671" v="8613" actId="21"/>
          <ac:picMkLst>
            <pc:docMk/>
            <pc:sldMk cId="3526731279" sldId="297"/>
            <ac:picMk id="7" creationId="{026A356F-78D1-422B-9690-2EB58C6F5902}"/>
          </ac:picMkLst>
        </pc:picChg>
        <pc:picChg chg="add mod">
          <ac:chgData name="Mr. Sukarna Barua" userId="da467f49-67ec-438f-9a23-4116bac79b82" providerId="ADAL" clId="{FDE193C2-6E2A-42D5-B2BD-C5AA2F15213F}" dt="2023-08-05T15:22:28.537" v="8615" actId="1076"/>
          <ac:picMkLst>
            <pc:docMk/>
            <pc:sldMk cId="3526731279" sldId="297"/>
            <ac:picMk id="8" creationId="{D118E07F-20FC-4120-BAAB-96CB441D2203}"/>
          </ac:picMkLst>
        </pc:picChg>
      </pc:sldChg>
      <pc:sldChg chg="addSp delSp modSp add del mod">
        <pc:chgData name="Mr. Sukarna Barua" userId="da467f49-67ec-438f-9a23-4116bac79b82" providerId="ADAL" clId="{FDE193C2-6E2A-42D5-B2BD-C5AA2F15213F}" dt="2023-08-19T17:17:30.178" v="16147" actId="47"/>
        <pc:sldMkLst>
          <pc:docMk/>
          <pc:sldMk cId="1111875547" sldId="298"/>
        </pc:sldMkLst>
        <pc:spChg chg="add del mod">
          <ac:chgData name="Mr. Sukarna Barua" userId="da467f49-67ec-438f-9a23-4116bac79b82" providerId="ADAL" clId="{FDE193C2-6E2A-42D5-B2BD-C5AA2F15213F}" dt="2023-08-08T21:52:58.766" v="15798" actId="948"/>
          <ac:spMkLst>
            <pc:docMk/>
            <pc:sldMk cId="1111875547" sldId="298"/>
            <ac:spMk id="6" creationId="{910E7450-A36C-4486-9B9C-588D4D263DFF}"/>
          </ac:spMkLst>
        </pc:spChg>
        <pc:picChg chg="add del mod">
          <ac:chgData name="Mr. Sukarna Barua" userId="da467f49-67ec-438f-9a23-4116bac79b82" providerId="ADAL" clId="{FDE193C2-6E2A-42D5-B2BD-C5AA2F15213F}" dt="2023-08-05T15:24:42.301" v="8697" actId="478"/>
          <ac:picMkLst>
            <pc:docMk/>
            <pc:sldMk cId="1111875547" sldId="298"/>
            <ac:picMk id="8" creationId="{D118E07F-20FC-4120-BAAB-96CB441D2203}"/>
          </ac:picMkLst>
        </pc:picChg>
      </pc:sldChg>
      <pc:sldChg chg="modSp add mod">
        <pc:chgData name="Mr. Sukarna Barua" userId="da467f49-67ec-438f-9a23-4116bac79b82" providerId="ADAL" clId="{FDE193C2-6E2A-42D5-B2BD-C5AA2F15213F}" dt="2023-08-06T10:49:25.380" v="8817" actId="20577"/>
        <pc:sldMkLst>
          <pc:docMk/>
          <pc:sldMk cId="2832433922" sldId="299"/>
        </pc:sldMkLst>
        <pc:spChg chg="mod">
          <ac:chgData name="Mr. Sukarna Barua" userId="da467f49-67ec-438f-9a23-4116bac79b82" providerId="ADAL" clId="{FDE193C2-6E2A-42D5-B2BD-C5AA2F15213F}" dt="2023-08-06T10:49:25.380" v="8817" actId="20577"/>
          <ac:spMkLst>
            <pc:docMk/>
            <pc:sldMk cId="2832433922" sldId="299"/>
            <ac:spMk id="2" creationId="{EF662ACC-F322-4BC5-A2B3-CB93B773D256}"/>
          </ac:spMkLst>
        </pc:spChg>
        <pc:spChg chg="mod">
          <ac:chgData name="Mr. Sukarna Barua" userId="da467f49-67ec-438f-9a23-4116bac79b82" providerId="ADAL" clId="{FDE193C2-6E2A-42D5-B2BD-C5AA2F15213F}" dt="2023-08-06T10:47:17.634" v="8814"/>
          <ac:spMkLst>
            <pc:docMk/>
            <pc:sldMk cId="2832433922" sldId="299"/>
            <ac:spMk id="3" creationId="{977E3090-5C26-4918-9A13-D3050D1B23D3}"/>
          </ac:spMkLst>
        </pc:spChg>
      </pc:sldChg>
      <pc:sldChg chg="modSp add mod">
        <pc:chgData name="Mr. Sukarna Barua" userId="da467f49-67ec-438f-9a23-4116bac79b82" providerId="ADAL" clId="{FDE193C2-6E2A-42D5-B2BD-C5AA2F15213F}" dt="2023-08-08T22:04:14.844" v="16146" actId="20577"/>
        <pc:sldMkLst>
          <pc:docMk/>
          <pc:sldMk cId="2532246343" sldId="300"/>
        </pc:sldMkLst>
        <pc:spChg chg="mod">
          <ac:chgData name="Mr. Sukarna Barua" userId="da467f49-67ec-438f-9a23-4116bac79b82" providerId="ADAL" clId="{FDE193C2-6E2A-42D5-B2BD-C5AA2F15213F}" dt="2023-08-08T22:04:14.844" v="16146" actId="20577"/>
          <ac:spMkLst>
            <pc:docMk/>
            <pc:sldMk cId="2532246343" sldId="300"/>
            <ac:spMk id="3" creationId="{DFB5BA8E-545B-492E-B2F6-248AEA7CD264}"/>
          </ac:spMkLst>
        </pc:spChg>
      </pc:sldChg>
      <pc:sldChg chg="add del">
        <pc:chgData name="Mr. Sukarna Barua" userId="da467f49-67ec-438f-9a23-4116bac79b82" providerId="ADAL" clId="{FDE193C2-6E2A-42D5-B2BD-C5AA2F15213F}" dt="2023-08-08T17:49:15.214" v="10084" actId="47"/>
        <pc:sldMkLst>
          <pc:docMk/>
          <pc:sldMk cId="596541730" sldId="301"/>
        </pc:sldMkLst>
      </pc:sldChg>
      <pc:sldChg chg="modSp add del mod">
        <pc:chgData name="Mr. Sukarna Barua" userId="da467f49-67ec-438f-9a23-4116bac79b82" providerId="ADAL" clId="{FDE193C2-6E2A-42D5-B2BD-C5AA2F15213F}" dt="2023-08-19T17:17:45.126" v="16148" actId="2696"/>
        <pc:sldMkLst>
          <pc:docMk/>
          <pc:sldMk cId="464435514" sldId="302"/>
        </pc:sldMkLst>
        <pc:spChg chg="mod">
          <ac:chgData name="Mr. Sukarna Barua" userId="da467f49-67ec-438f-9a23-4116bac79b82" providerId="ADAL" clId="{FDE193C2-6E2A-42D5-B2BD-C5AA2F15213F}" dt="2023-08-08T17:57:32.368" v="10504" actId="2711"/>
          <ac:spMkLst>
            <pc:docMk/>
            <pc:sldMk cId="464435514" sldId="302"/>
            <ac:spMk id="4" creationId="{7258ECF3-6F64-4C41-8077-5587928FB0FA}"/>
          </ac:spMkLst>
        </pc:spChg>
      </pc:sldChg>
      <pc:sldChg chg="addSp delSp modSp add del mod">
        <pc:chgData name="Mr. Sukarna Barua" userId="da467f49-67ec-438f-9a23-4116bac79b82" providerId="ADAL" clId="{FDE193C2-6E2A-42D5-B2BD-C5AA2F15213F}" dt="2023-08-19T17:17:30.178" v="16147" actId="47"/>
        <pc:sldMkLst>
          <pc:docMk/>
          <pc:sldMk cId="3585082872" sldId="303"/>
        </pc:sldMkLst>
        <pc:spChg chg="add del">
          <ac:chgData name="Mr. Sukarna Barua" userId="da467f49-67ec-438f-9a23-4116bac79b82" providerId="ADAL" clId="{FDE193C2-6E2A-42D5-B2BD-C5AA2F15213F}" dt="2023-08-08T17:55:23.336" v="10429" actId="478"/>
          <ac:spMkLst>
            <pc:docMk/>
            <pc:sldMk cId="3585082872" sldId="303"/>
            <ac:spMk id="2" creationId="{72F24F56-DC2C-4EC7-ACB7-1B701BFC8737}"/>
          </ac:spMkLst>
        </pc:spChg>
        <pc:spChg chg="add del">
          <ac:chgData name="Mr. Sukarna Barua" userId="da467f49-67ec-438f-9a23-4116bac79b82" providerId="ADAL" clId="{FDE193C2-6E2A-42D5-B2BD-C5AA2F15213F}" dt="2023-08-08T17:55:23.336" v="10429" actId="478"/>
          <ac:spMkLst>
            <pc:docMk/>
            <pc:sldMk cId="3585082872" sldId="303"/>
            <ac:spMk id="3" creationId="{DFB5BA8E-545B-492E-B2F6-248AEA7CD264}"/>
          </ac:spMkLst>
        </pc:spChg>
        <pc:spChg chg="add del mod">
          <ac:chgData name="Mr. Sukarna Barua" userId="da467f49-67ec-438f-9a23-4116bac79b82" providerId="ADAL" clId="{FDE193C2-6E2A-42D5-B2BD-C5AA2F15213F}" dt="2023-08-08T18:03:50.855" v="10990" actId="20577"/>
          <ac:spMkLst>
            <pc:docMk/>
            <pc:sldMk cId="3585082872" sldId="303"/>
            <ac:spMk id="4" creationId="{7258ECF3-6F64-4C41-8077-5587928FB0FA}"/>
          </ac:spMkLst>
        </pc:spChg>
        <pc:spChg chg="add del mod">
          <ac:chgData name="Mr. Sukarna Barua" userId="da467f49-67ec-438f-9a23-4116bac79b82" providerId="ADAL" clId="{FDE193C2-6E2A-42D5-B2BD-C5AA2F15213F}" dt="2023-08-08T17:55:23.336" v="10429" actId="478"/>
          <ac:spMkLst>
            <pc:docMk/>
            <pc:sldMk cId="3585082872" sldId="303"/>
            <ac:spMk id="6" creationId="{B3886514-159A-4101-B9D5-F45D6A32171F}"/>
          </ac:spMkLst>
        </pc:spChg>
        <pc:spChg chg="add del mod">
          <ac:chgData name="Mr. Sukarna Barua" userId="da467f49-67ec-438f-9a23-4116bac79b82" providerId="ADAL" clId="{FDE193C2-6E2A-42D5-B2BD-C5AA2F15213F}" dt="2023-08-08T17:55:23.336" v="10429" actId="478"/>
          <ac:spMkLst>
            <pc:docMk/>
            <pc:sldMk cId="3585082872" sldId="303"/>
            <ac:spMk id="8" creationId="{6CBC8EE1-9CD1-43B8-9955-882B2899B6A4}"/>
          </ac:spMkLst>
        </pc:spChg>
      </pc:sldChg>
      <pc:sldChg chg="modSp add del mod">
        <pc:chgData name="Mr. Sukarna Barua" userId="da467f49-67ec-438f-9a23-4116bac79b82" providerId="ADAL" clId="{FDE193C2-6E2A-42D5-B2BD-C5AA2F15213F}" dt="2023-08-19T17:17:30.178" v="16147" actId="47"/>
        <pc:sldMkLst>
          <pc:docMk/>
          <pc:sldMk cId="3622285841" sldId="304"/>
        </pc:sldMkLst>
        <pc:spChg chg="mod">
          <ac:chgData name="Mr. Sukarna Barua" userId="da467f49-67ec-438f-9a23-4116bac79b82" providerId="ADAL" clId="{FDE193C2-6E2A-42D5-B2BD-C5AA2F15213F}" dt="2023-08-08T18:26:47.569" v="11516" actId="20577"/>
          <ac:spMkLst>
            <pc:docMk/>
            <pc:sldMk cId="3622285841" sldId="304"/>
            <ac:spMk id="4" creationId="{7258ECF3-6F64-4C41-8077-5587928FB0FA}"/>
          </ac:spMkLst>
        </pc:spChg>
      </pc:sldChg>
      <pc:sldChg chg="addSp delSp modSp add del mod">
        <pc:chgData name="Mr. Sukarna Barua" userId="da467f49-67ec-438f-9a23-4116bac79b82" providerId="ADAL" clId="{FDE193C2-6E2A-42D5-B2BD-C5AA2F15213F}" dt="2023-08-19T17:17:30.178" v="16147" actId="47"/>
        <pc:sldMkLst>
          <pc:docMk/>
          <pc:sldMk cId="2114012298" sldId="305"/>
        </pc:sldMkLst>
        <pc:spChg chg="mod">
          <ac:chgData name="Mr. Sukarna Barua" userId="da467f49-67ec-438f-9a23-4116bac79b82" providerId="ADAL" clId="{FDE193C2-6E2A-42D5-B2BD-C5AA2F15213F}" dt="2023-08-08T18:20:02.920" v="11432" actId="2711"/>
          <ac:spMkLst>
            <pc:docMk/>
            <pc:sldMk cId="2114012298" sldId="305"/>
            <ac:spMk id="4" creationId="{7258ECF3-6F64-4C41-8077-5587928FB0FA}"/>
          </ac:spMkLst>
        </pc:spChg>
        <pc:spChg chg="add del mod">
          <ac:chgData name="Mr. Sukarna Barua" userId="da467f49-67ec-438f-9a23-4116bac79b82" providerId="ADAL" clId="{FDE193C2-6E2A-42D5-B2BD-C5AA2F15213F}" dt="2023-08-08T18:06:54.512" v="11120" actId="478"/>
          <ac:spMkLst>
            <pc:docMk/>
            <pc:sldMk cId="2114012298" sldId="305"/>
            <ac:spMk id="6" creationId="{9D5B2617-5B42-4DE9-9DFB-8CB510FC837C}"/>
          </ac:spMkLst>
        </pc:spChg>
        <pc:spChg chg="add del mod">
          <ac:chgData name="Mr. Sukarna Barua" userId="da467f49-67ec-438f-9a23-4116bac79b82" providerId="ADAL" clId="{FDE193C2-6E2A-42D5-B2BD-C5AA2F15213F}" dt="2023-08-08T18:08:03.171" v="11133" actId="478"/>
          <ac:spMkLst>
            <pc:docMk/>
            <pc:sldMk cId="2114012298" sldId="305"/>
            <ac:spMk id="8" creationId="{3C0BE1CC-C8E0-4C12-9E6C-DA1366ABDFED}"/>
          </ac:spMkLst>
        </pc:spChg>
      </pc:sldChg>
      <pc:sldChg chg="add del">
        <pc:chgData name="Mr. Sukarna Barua" userId="da467f49-67ec-438f-9a23-4116bac79b82" providerId="ADAL" clId="{FDE193C2-6E2A-42D5-B2BD-C5AA2F15213F}" dt="2023-08-08T20:40:44.850" v="14875" actId="47"/>
        <pc:sldMkLst>
          <pc:docMk/>
          <pc:sldMk cId="3690260819" sldId="306"/>
        </pc:sldMkLst>
      </pc:sldChg>
      <pc:sldChg chg="modSp add del mod">
        <pc:chgData name="Mr. Sukarna Barua" userId="da467f49-67ec-438f-9a23-4116bac79b82" providerId="ADAL" clId="{FDE193C2-6E2A-42D5-B2BD-C5AA2F15213F}" dt="2023-08-08T20:01:13.550" v="13086" actId="47"/>
        <pc:sldMkLst>
          <pc:docMk/>
          <pc:sldMk cId="180969557" sldId="307"/>
        </pc:sldMkLst>
        <pc:spChg chg="mod">
          <ac:chgData name="Mr. Sukarna Barua" userId="da467f49-67ec-438f-9a23-4116bac79b82" providerId="ADAL" clId="{FDE193C2-6E2A-42D5-B2BD-C5AA2F15213F}" dt="2023-08-08T19:42:34.302" v="12264" actId="20577"/>
          <ac:spMkLst>
            <pc:docMk/>
            <pc:sldMk cId="180969557" sldId="307"/>
            <ac:spMk id="2" creationId="{72F24F56-DC2C-4EC7-ACB7-1B701BFC8737}"/>
          </ac:spMkLst>
        </pc:spChg>
        <pc:spChg chg="mod">
          <ac:chgData name="Mr. Sukarna Barua" userId="da467f49-67ec-438f-9a23-4116bac79b82" providerId="ADAL" clId="{FDE193C2-6E2A-42D5-B2BD-C5AA2F15213F}" dt="2023-08-08T19:43:18.192" v="12356" actId="20577"/>
          <ac:spMkLst>
            <pc:docMk/>
            <pc:sldMk cId="180969557" sldId="307"/>
            <ac:spMk id="6" creationId="{910E7450-A36C-4486-9B9C-588D4D263DFF}"/>
          </ac:spMkLst>
        </pc:spChg>
      </pc:sldChg>
      <pc:sldChg chg="modSp add del mod">
        <pc:chgData name="Mr. Sukarna Barua" userId="da467f49-67ec-438f-9a23-4116bac79b82" providerId="ADAL" clId="{FDE193C2-6E2A-42D5-B2BD-C5AA2F15213F}" dt="2023-08-19T17:17:30.178" v="16147" actId="47"/>
        <pc:sldMkLst>
          <pc:docMk/>
          <pc:sldMk cId="1120646002" sldId="308"/>
        </pc:sldMkLst>
        <pc:spChg chg="mod">
          <ac:chgData name="Mr. Sukarna Barua" userId="da467f49-67ec-438f-9a23-4116bac79b82" providerId="ADAL" clId="{FDE193C2-6E2A-42D5-B2BD-C5AA2F15213F}" dt="2023-08-08T20:07:53.996" v="13174" actId="20577"/>
          <ac:spMkLst>
            <pc:docMk/>
            <pc:sldMk cId="1120646002" sldId="308"/>
            <ac:spMk id="6" creationId="{910E7450-A36C-4486-9B9C-588D4D263DFF}"/>
          </ac:spMkLst>
        </pc:spChg>
      </pc:sldChg>
      <pc:sldChg chg="addSp delSp modSp add del mod">
        <pc:chgData name="Mr. Sukarna Barua" userId="da467f49-67ec-438f-9a23-4116bac79b82" providerId="ADAL" clId="{FDE193C2-6E2A-42D5-B2BD-C5AA2F15213F}" dt="2023-08-19T17:17:30.178" v="16147" actId="47"/>
        <pc:sldMkLst>
          <pc:docMk/>
          <pc:sldMk cId="1041934329" sldId="309"/>
        </pc:sldMkLst>
        <pc:spChg chg="mod">
          <ac:chgData name="Mr. Sukarna Barua" userId="da467f49-67ec-438f-9a23-4116bac79b82" providerId="ADAL" clId="{FDE193C2-6E2A-42D5-B2BD-C5AA2F15213F}" dt="2023-08-08T20:35:32.707" v="14323" actId="313"/>
          <ac:spMkLst>
            <pc:docMk/>
            <pc:sldMk cId="1041934329" sldId="309"/>
            <ac:spMk id="2" creationId="{72F24F56-DC2C-4EC7-ACB7-1B701BFC8737}"/>
          </ac:spMkLst>
        </pc:spChg>
        <pc:spChg chg="add del">
          <ac:chgData name="Mr. Sukarna Barua" userId="da467f49-67ec-438f-9a23-4116bac79b82" providerId="ADAL" clId="{FDE193C2-6E2A-42D5-B2BD-C5AA2F15213F}" dt="2023-08-08T19:58:05.613" v="13040" actId="478"/>
          <ac:spMkLst>
            <pc:docMk/>
            <pc:sldMk cId="1041934329" sldId="309"/>
            <ac:spMk id="3" creationId="{DFB5BA8E-545B-492E-B2F6-248AEA7CD264}"/>
          </ac:spMkLst>
        </pc:spChg>
        <pc:spChg chg="add del mod">
          <ac:chgData name="Mr. Sukarna Barua" userId="da467f49-67ec-438f-9a23-4116bac79b82" providerId="ADAL" clId="{FDE193C2-6E2A-42D5-B2BD-C5AA2F15213F}" dt="2023-08-08T20:18:58.155" v="13296" actId="20577"/>
          <ac:spMkLst>
            <pc:docMk/>
            <pc:sldMk cId="1041934329" sldId="309"/>
            <ac:spMk id="6" creationId="{910E7450-A36C-4486-9B9C-588D4D263DFF}"/>
          </ac:spMkLst>
        </pc:spChg>
        <pc:spChg chg="add del mod">
          <ac:chgData name="Mr. Sukarna Barua" userId="da467f49-67ec-438f-9a23-4116bac79b82" providerId="ADAL" clId="{FDE193C2-6E2A-42D5-B2BD-C5AA2F15213F}" dt="2023-08-08T19:57:48.078" v="13034" actId="478"/>
          <ac:spMkLst>
            <pc:docMk/>
            <pc:sldMk cId="1041934329" sldId="309"/>
            <ac:spMk id="7" creationId="{A9236C1D-017D-4BC1-A804-6464F9F35558}"/>
          </ac:spMkLst>
        </pc:spChg>
        <pc:spChg chg="add del mod">
          <ac:chgData name="Mr. Sukarna Barua" userId="da467f49-67ec-438f-9a23-4116bac79b82" providerId="ADAL" clId="{FDE193C2-6E2A-42D5-B2BD-C5AA2F15213F}" dt="2023-08-08T19:58:05.613" v="13040" actId="478"/>
          <ac:spMkLst>
            <pc:docMk/>
            <pc:sldMk cId="1041934329" sldId="309"/>
            <ac:spMk id="9" creationId="{1901C4A7-3CB2-433A-899A-CAEE04BA6240}"/>
          </ac:spMkLst>
        </pc:spChg>
        <pc:picChg chg="add del mod">
          <ac:chgData name="Mr. Sukarna Barua" userId="da467f49-67ec-438f-9a23-4116bac79b82" providerId="ADAL" clId="{FDE193C2-6E2A-42D5-B2BD-C5AA2F15213F}" dt="2023-08-08T20:02:43.337" v="13144" actId="478"/>
          <ac:picMkLst>
            <pc:docMk/>
            <pc:sldMk cId="1041934329" sldId="309"/>
            <ac:picMk id="11" creationId="{30A7B1BB-AE20-476D-8997-341E917F7E77}"/>
          </ac:picMkLst>
        </pc:picChg>
        <pc:picChg chg="add del mod">
          <ac:chgData name="Mr. Sukarna Barua" userId="da467f49-67ec-438f-9a23-4116bac79b82" providerId="ADAL" clId="{FDE193C2-6E2A-42D5-B2BD-C5AA2F15213F}" dt="2023-08-08T20:17:33.093" v="13204" actId="478"/>
          <ac:picMkLst>
            <pc:docMk/>
            <pc:sldMk cId="1041934329" sldId="309"/>
            <ac:picMk id="13" creationId="{C55943C1-A39F-4C46-8A6C-5448D240DA24}"/>
          </ac:picMkLst>
        </pc:picChg>
        <pc:picChg chg="add del mod">
          <ac:chgData name="Mr. Sukarna Barua" userId="da467f49-67ec-438f-9a23-4116bac79b82" providerId="ADAL" clId="{FDE193C2-6E2A-42D5-B2BD-C5AA2F15213F}" dt="2023-08-08T20:12:15.562" v="13180" actId="478"/>
          <ac:picMkLst>
            <pc:docMk/>
            <pc:sldMk cId="1041934329" sldId="309"/>
            <ac:picMk id="15" creationId="{1E653D42-2D31-4266-8455-A3FF21A79F60}"/>
          </ac:picMkLst>
        </pc:picChg>
        <pc:picChg chg="add del mod">
          <ac:chgData name="Mr. Sukarna Barua" userId="da467f49-67ec-438f-9a23-4116bac79b82" providerId="ADAL" clId="{FDE193C2-6E2A-42D5-B2BD-C5AA2F15213F}" dt="2023-08-08T20:11:55.962" v="13177" actId="478"/>
          <ac:picMkLst>
            <pc:docMk/>
            <pc:sldMk cId="1041934329" sldId="309"/>
            <ac:picMk id="17" creationId="{E8171CA0-7718-4152-903F-B9379A56664E}"/>
          </ac:picMkLst>
        </pc:picChg>
        <pc:picChg chg="add mod">
          <ac:chgData name="Mr. Sukarna Barua" userId="da467f49-67ec-438f-9a23-4116bac79b82" providerId="ADAL" clId="{FDE193C2-6E2A-42D5-B2BD-C5AA2F15213F}" dt="2023-08-08T20:12:00.949" v="13179" actId="1076"/>
          <ac:picMkLst>
            <pc:docMk/>
            <pc:sldMk cId="1041934329" sldId="309"/>
            <ac:picMk id="19" creationId="{0552EBDD-DCD2-42A3-AC1A-4863E5BDCC87}"/>
          </ac:picMkLst>
        </pc:picChg>
        <pc:picChg chg="add del mod">
          <ac:chgData name="Mr. Sukarna Barua" userId="da467f49-67ec-438f-9a23-4116bac79b82" providerId="ADAL" clId="{FDE193C2-6E2A-42D5-B2BD-C5AA2F15213F}" dt="2023-08-08T20:16:21.625" v="13199" actId="21"/>
          <ac:picMkLst>
            <pc:docMk/>
            <pc:sldMk cId="1041934329" sldId="309"/>
            <ac:picMk id="21" creationId="{9D6CFEAF-2F8D-44A7-9DD3-1164432D8770}"/>
          </ac:picMkLst>
        </pc:picChg>
        <pc:picChg chg="add del mod">
          <ac:chgData name="Mr. Sukarna Barua" userId="da467f49-67ec-438f-9a23-4116bac79b82" providerId="ADAL" clId="{FDE193C2-6E2A-42D5-B2BD-C5AA2F15213F}" dt="2023-08-08T20:16:15.891" v="13196" actId="478"/>
          <ac:picMkLst>
            <pc:docMk/>
            <pc:sldMk cId="1041934329" sldId="309"/>
            <ac:picMk id="23" creationId="{D64527E2-595A-4C9A-9ADB-2761FDDFB639}"/>
          </ac:picMkLst>
        </pc:picChg>
        <pc:picChg chg="add mod">
          <ac:chgData name="Mr. Sukarna Barua" userId="da467f49-67ec-438f-9a23-4116bac79b82" providerId="ADAL" clId="{FDE193C2-6E2A-42D5-B2BD-C5AA2F15213F}" dt="2023-08-08T20:16:19.157" v="13198" actId="1076"/>
          <ac:picMkLst>
            <pc:docMk/>
            <pc:sldMk cId="1041934329" sldId="309"/>
            <ac:picMk id="25" creationId="{EA9ED290-9A9C-4901-AB97-94EB905B898C}"/>
          </ac:picMkLst>
        </pc:picChg>
        <pc:picChg chg="add mod">
          <ac:chgData name="Mr. Sukarna Barua" userId="da467f49-67ec-438f-9a23-4116bac79b82" providerId="ADAL" clId="{FDE193C2-6E2A-42D5-B2BD-C5AA2F15213F}" dt="2023-08-08T20:16:57.464" v="13201" actId="1076"/>
          <ac:picMkLst>
            <pc:docMk/>
            <pc:sldMk cId="1041934329" sldId="309"/>
            <ac:picMk id="27" creationId="{BBC4CABF-F419-4467-8A6C-3944AB4FB0A7}"/>
          </ac:picMkLst>
        </pc:picChg>
        <pc:picChg chg="add mod">
          <ac:chgData name="Mr. Sukarna Barua" userId="da467f49-67ec-438f-9a23-4116bac79b82" providerId="ADAL" clId="{FDE193C2-6E2A-42D5-B2BD-C5AA2F15213F}" dt="2023-08-08T20:17:31.887" v="13203" actId="1076"/>
          <ac:picMkLst>
            <pc:docMk/>
            <pc:sldMk cId="1041934329" sldId="309"/>
            <ac:picMk id="29" creationId="{14615B20-7B6A-4ABD-923F-525D6F4B11A2}"/>
          </ac:picMkLst>
        </pc:picChg>
        <pc:picChg chg="add mod">
          <ac:chgData name="Mr. Sukarna Barua" userId="da467f49-67ec-438f-9a23-4116bac79b82" providerId="ADAL" clId="{FDE193C2-6E2A-42D5-B2BD-C5AA2F15213F}" dt="2023-08-08T20:18:06.232" v="13206" actId="1076"/>
          <ac:picMkLst>
            <pc:docMk/>
            <pc:sldMk cId="1041934329" sldId="309"/>
            <ac:picMk id="31" creationId="{A6687AE0-4645-49E3-B664-92F4B9C00015}"/>
          </ac:picMkLst>
        </pc:picChg>
      </pc:sldChg>
      <pc:sldChg chg="addSp delSp modSp add del mod">
        <pc:chgData name="Mr. Sukarna Barua" userId="da467f49-67ec-438f-9a23-4116bac79b82" providerId="ADAL" clId="{FDE193C2-6E2A-42D5-B2BD-C5AA2F15213F}" dt="2023-08-19T17:17:30.178" v="16147" actId="47"/>
        <pc:sldMkLst>
          <pc:docMk/>
          <pc:sldMk cId="2823234636" sldId="310"/>
        </pc:sldMkLst>
        <pc:spChg chg="mod">
          <ac:chgData name="Mr. Sukarna Barua" userId="da467f49-67ec-438f-9a23-4116bac79b82" providerId="ADAL" clId="{FDE193C2-6E2A-42D5-B2BD-C5AA2F15213F}" dt="2023-08-08T20:35:57.246" v="14341" actId="20577"/>
          <ac:spMkLst>
            <pc:docMk/>
            <pc:sldMk cId="2823234636" sldId="310"/>
            <ac:spMk id="2" creationId="{72F24F56-DC2C-4EC7-ACB7-1B701BFC8737}"/>
          </ac:spMkLst>
        </pc:spChg>
        <pc:spChg chg="mod">
          <ac:chgData name="Mr. Sukarna Barua" userId="da467f49-67ec-438f-9a23-4116bac79b82" providerId="ADAL" clId="{FDE193C2-6E2A-42D5-B2BD-C5AA2F15213F}" dt="2023-08-08T20:27:06.001" v="13595"/>
          <ac:spMkLst>
            <pc:docMk/>
            <pc:sldMk cId="2823234636" sldId="310"/>
            <ac:spMk id="6" creationId="{910E7450-A36C-4486-9B9C-588D4D263DFF}"/>
          </ac:spMkLst>
        </pc:spChg>
        <pc:picChg chg="add del mod">
          <ac:chgData name="Mr. Sukarna Barua" userId="da467f49-67ec-438f-9a23-4116bac79b82" providerId="ADAL" clId="{FDE193C2-6E2A-42D5-B2BD-C5AA2F15213F}" dt="2023-08-08T21:03:05.909" v="15232" actId="478"/>
          <ac:picMkLst>
            <pc:docMk/>
            <pc:sldMk cId="2823234636" sldId="310"/>
            <ac:picMk id="7" creationId="{8BFCF1BA-9BB4-4491-BA2E-5200168318E8}"/>
          </ac:picMkLst>
        </pc:picChg>
        <pc:picChg chg="add mod">
          <ac:chgData name="Mr. Sukarna Barua" userId="da467f49-67ec-438f-9a23-4116bac79b82" providerId="ADAL" clId="{FDE193C2-6E2A-42D5-B2BD-C5AA2F15213F}" dt="2023-08-08T20:26:17.124" v="13563" actId="1076"/>
          <ac:picMkLst>
            <pc:docMk/>
            <pc:sldMk cId="2823234636" sldId="310"/>
            <ac:picMk id="9" creationId="{4B50BB88-FEE9-4E46-8F08-5BE6FDBDD368}"/>
          </ac:picMkLst>
        </pc:picChg>
        <pc:picChg chg="add mod">
          <ac:chgData name="Mr. Sukarna Barua" userId="da467f49-67ec-438f-9a23-4116bac79b82" providerId="ADAL" clId="{FDE193C2-6E2A-42D5-B2BD-C5AA2F15213F}" dt="2023-08-08T21:03:25.084" v="15234" actId="1076"/>
          <ac:picMkLst>
            <pc:docMk/>
            <pc:sldMk cId="2823234636" sldId="310"/>
            <ac:picMk id="11" creationId="{B6166098-D5F7-4778-9A38-38D2BA9E8B2D}"/>
          </ac:picMkLst>
        </pc:picChg>
        <pc:picChg chg="add mod">
          <ac:chgData name="Mr. Sukarna Barua" userId="da467f49-67ec-438f-9a23-4116bac79b82" providerId="ADAL" clId="{FDE193C2-6E2A-42D5-B2BD-C5AA2F15213F}" dt="2023-08-08T20:26:15.937" v="13562" actId="1076"/>
          <ac:picMkLst>
            <pc:docMk/>
            <pc:sldMk cId="2823234636" sldId="310"/>
            <ac:picMk id="13" creationId="{29A1B0BD-38E3-4E5B-A4C0-FFB8D8783868}"/>
          </ac:picMkLst>
        </pc:picChg>
        <pc:picChg chg="del">
          <ac:chgData name="Mr. Sukarna Barua" userId="da467f49-67ec-438f-9a23-4116bac79b82" providerId="ADAL" clId="{FDE193C2-6E2A-42D5-B2BD-C5AA2F15213F}" dt="2023-08-08T20:20:33.006" v="13300" actId="478"/>
          <ac:picMkLst>
            <pc:docMk/>
            <pc:sldMk cId="2823234636" sldId="310"/>
            <ac:picMk id="19" creationId="{0552EBDD-DCD2-42A3-AC1A-4863E5BDCC87}"/>
          </ac:picMkLst>
        </pc:picChg>
        <pc:picChg chg="del">
          <ac:chgData name="Mr. Sukarna Barua" userId="da467f49-67ec-438f-9a23-4116bac79b82" providerId="ADAL" clId="{FDE193C2-6E2A-42D5-B2BD-C5AA2F15213F}" dt="2023-08-08T20:20:34.140" v="13302" actId="478"/>
          <ac:picMkLst>
            <pc:docMk/>
            <pc:sldMk cId="2823234636" sldId="310"/>
            <ac:picMk id="25" creationId="{EA9ED290-9A9C-4901-AB97-94EB905B898C}"/>
          </ac:picMkLst>
        </pc:picChg>
        <pc:picChg chg="del">
          <ac:chgData name="Mr. Sukarna Barua" userId="da467f49-67ec-438f-9a23-4116bac79b82" providerId="ADAL" clId="{FDE193C2-6E2A-42D5-B2BD-C5AA2F15213F}" dt="2023-08-08T20:20:33.623" v="13301" actId="478"/>
          <ac:picMkLst>
            <pc:docMk/>
            <pc:sldMk cId="2823234636" sldId="310"/>
            <ac:picMk id="27" creationId="{BBC4CABF-F419-4467-8A6C-3944AB4FB0A7}"/>
          </ac:picMkLst>
        </pc:picChg>
        <pc:picChg chg="del">
          <ac:chgData name="Mr. Sukarna Barua" userId="da467f49-67ec-438f-9a23-4116bac79b82" providerId="ADAL" clId="{FDE193C2-6E2A-42D5-B2BD-C5AA2F15213F}" dt="2023-08-08T20:20:32.399" v="13299" actId="478"/>
          <ac:picMkLst>
            <pc:docMk/>
            <pc:sldMk cId="2823234636" sldId="310"/>
            <ac:picMk id="29" creationId="{14615B20-7B6A-4ABD-923F-525D6F4B11A2}"/>
          </ac:picMkLst>
        </pc:picChg>
        <pc:picChg chg="del">
          <ac:chgData name="Mr. Sukarna Barua" userId="da467f49-67ec-438f-9a23-4116bac79b82" providerId="ADAL" clId="{FDE193C2-6E2A-42D5-B2BD-C5AA2F15213F}" dt="2023-08-08T20:20:32.399" v="13299" actId="478"/>
          <ac:picMkLst>
            <pc:docMk/>
            <pc:sldMk cId="2823234636" sldId="310"/>
            <ac:picMk id="31" creationId="{A6687AE0-4645-49E3-B664-92F4B9C00015}"/>
          </ac:picMkLst>
        </pc:picChg>
      </pc:sldChg>
      <pc:sldChg chg="addSp delSp modSp add del mod ord">
        <pc:chgData name="Mr. Sukarna Barua" userId="da467f49-67ec-438f-9a23-4116bac79b82" providerId="ADAL" clId="{FDE193C2-6E2A-42D5-B2BD-C5AA2F15213F}" dt="2023-08-19T17:17:30.178" v="16147" actId="47"/>
        <pc:sldMkLst>
          <pc:docMk/>
          <pc:sldMk cId="1029570220" sldId="311"/>
        </pc:sldMkLst>
        <pc:spChg chg="mod">
          <ac:chgData name="Mr. Sukarna Barua" userId="da467f49-67ec-438f-9a23-4116bac79b82" providerId="ADAL" clId="{FDE193C2-6E2A-42D5-B2BD-C5AA2F15213F}" dt="2023-08-08T20:35:50.045" v="14332" actId="20577"/>
          <ac:spMkLst>
            <pc:docMk/>
            <pc:sldMk cId="1029570220" sldId="311"/>
            <ac:spMk id="2" creationId="{72F24F56-DC2C-4EC7-ACB7-1B701BFC8737}"/>
          </ac:spMkLst>
        </pc:spChg>
        <pc:spChg chg="mod">
          <ac:chgData name="Mr. Sukarna Barua" userId="da467f49-67ec-438f-9a23-4116bac79b82" providerId="ADAL" clId="{FDE193C2-6E2A-42D5-B2BD-C5AA2F15213F}" dt="2023-08-08T20:26:52.032" v="13593" actId="20577"/>
          <ac:spMkLst>
            <pc:docMk/>
            <pc:sldMk cId="1029570220" sldId="311"/>
            <ac:spMk id="6" creationId="{910E7450-A36C-4486-9B9C-588D4D263DFF}"/>
          </ac:spMkLst>
        </pc:spChg>
        <pc:picChg chg="del">
          <ac:chgData name="Mr. Sukarna Barua" userId="da467f49-67ec-438f-9a23-4116bac79b82" providerId="ADAL" clId="{FDE193C2-6E2A-42D5-B2BD-C5AA2F15213F}" dt="2023-08-08T20:25:02.516" v="13494" actId="478"/>
          <ac:picMkLst>
            <pc:docMk/>
            <pc:sldMk cId="1029570220" sldId="311"/>
            <ac:picMk id="7" creationId="{8BFCF1BA-9BB4-4491-BA2E-5200168318E8}"/>
          </ac:picMkLst>
        </pc:picChg>
        <pc:picChg chg="add del mod">
          <ac:chgData name="Mr. Sukarna Barua" userId="da467f49-67ec-438f-9a23-4116bac79b82" providerId="ADAL" clId="{FDE193C2-6E2A-42D5-B2BD-C5AA2F15213F}" dt="2023-08-08T21:02:57.481" v="15229" actId="478"/>
          <ac:picMkLst>
            <pc:docMk/>
            <pc:sldMk cId="1029570220" sldId="311"/>
            <ac:picMk id="8" creationId="{D88009C5-B074-42B4-8A3B-F8F17D2BB280}"/>
          </ac:picMkLst>
        </pc:picChg>
        <pc:picChg chg="mod">
          <ac:chgData name="Mr. Sukarna Barua" userId="da467f49-67ec-438f-9a23-4116bac79b82" providerId="ADAL" clId="{FDE193C2-6E2A-42D5-B2BD-C5AA2F15213F}" dt="2023-08-08T20:25:18.041" v="13500" actId="1076"/>
          <ac:picMkLst>
            <pc:docMk/>
            <pc:sldMk cId="1029570220" sldId="311"/>
            <ac:picMk id="9" creationId="{4B50BB88-FEE9-4E46-8F08-5BE6FDBDD368}"/>
          </ac:picMkLst>
        </pc:picChg>
        <pc:picChg chg="add mod">
          <ac:chgData name="Mr. Sukarna Barua" userId="da467f49-67ec-438f-9a23-4116bac79b82" providerId="ADAL" clId="{FDE193C2-6E2A-42D5-B2BD-C5AA2F15213F}" dt="2023-08-08T20:25:15.572" v="13499" actId="1076"/>
          <ac:picMkLst>
            <pc:docMk/>
            <pc:sldMk cId="1029570220" sldId="311"/>
            <ac:picMk id="11" creationId="{65B40C44-E6C9-4C5B-B07D-6F20195F84FE}"/>
          </ac:picMkLst>
        </pc:picChg>
        <pc:picChg chg="add mod">
          <ac:chgData name="Mr. Sukarna Barua" userId="da467f49-67ec-438f-9a23-4116bac79b82" providerId="ADAL" clId="{FDE193C2-6E2A-42D5-B2BD-C5AA2F15213F}" dt="2023-08-08T21:03:43.642" v="15239" actId="1076"/>
          <ac:picMkLst>
            <pc:docMk/>
            <pc:sldMk cId="1029570220" sldId="311"/>
            <ac:picMk id="12" creationId="{CE484735-E3E0-4257-BFB1-A93526AD1320}"/>
          </ac:picMkLst>
        </pc:picChg>
        <pc:picChg chg="del">
          <ac:chgData name="Mr. Sukarna Barua" userId="da467f49-67ec-438f-9a23-4116bac79b82" providerId="ADAL" clId="{FDE193C2-6E2A-42D5-B2BD-C5AA2F15213F}" dt="2023-08-08T20:25:08.176" v="13497" actId="478"/>
          <ac:picMkLst>
            <pc:docMk/>
            <pc:sldMk cId="1029570220" sldId="311"/>
            <ac:picMk id="13" creationId="{29A1B0BD-38E3-4E5B-A4C0-FFB8D8783868}"/>
          </ac:picMkLst>
        </pc:picChg>
      </pc:sldChg>
      <pc:sldChg chg="delSp modSp add del mod">
        <pc:chgData name="Mr. Sukarna Barua" userId="da467f49-67ec-438f-9a23-4116bac79b82" providerId="ADAL" clId="{FDE193C2-6E2A-42D5-B2BD-C5AA2F15213F}" dt="2023-08-19T17:17:30.178" v="16147" actId="47"/>
        <pc:sldMkLst>
          <pc:docMk/>
          <pc:sldMk cId="476425212" sldId="312"/>
        </pc:sldMkLst>
        <pc:spChg chg="mod">
          <ac:chgData name="Mr. Sukarna Barua" userId="da467f49-67ec-438f-9a23-4116bac79b82" providerId="ADAL" clId="{FDE193C2-6E2A-42D5-B2BD-C5AA2F15213F}" dt="2023-08-08T20:36:04.546" v="14350" actId="20577"/>
          <ac:spMkLst>
            <pc:docMk/>
            <pc:sldMk cId="476425212" sldId="312"/>
            <ac:spMk id="2" creationId="{72F24F56-DC2C-4EC7-ACB7-1B701BFC8737}"/>
          </ac:spMkLst>
        </pc:spChg>
        <pc:spChg chg="mod">
          <ac:chgData name="Mr. Sukarna Barua" userId="da467f49-67ec-438f-9a23-4116bac79b82" providerId="ADAL" clId="{FDE193C2-6E2A-42D5-B2BD-C5AA2F15213F}" dt="2023-08-08T20:29:09.707" v="13814" actId="948"/>
          <ac:spMkLst>
            <pc:docMk/>
            <pc:sldMk cId="476425212" sldId="312"/>
            <ac:spMk id="3" creationId="{DFB5BA8E-545B-492E-B2F6-248AEA7CD264}"/>
          </ac:spMkLst>
        </pc:spChg>
        <pc:spChg chg="mod">
          <ac:chgData name="Mr. Sukarna Barua" userId="da467f49-67ec-438f-9a23-4116bac79b82" providerId="ADAL" clId="{FDE193C2-6E2A-42D5-B2BD-C5AA2F15213F}" dt="2023-08-08T20:36:15.111" v="14351" actId="6549"/>
          <ac:spMkLst>
            <pc:docMk/>
            <pc:sldMk cId="476425212" sldId="312"/>
            <ac:spMk id="6" creationId="{910E7450-A36C-4486-9B9C-588D4D263DFF}"/>
          </ac:spMkLst>
        </pc:spChg>
        <pc:picChg chg="del mod">
          <ac:chgData name="Mr. Sukarna Barua" userId="da467f49-67ec-438f-9a23-4116bac79b82" providerId="ADAL" clId="{FDE193C2-6E2A-42D5-B2BD-C5AA2F15213F}" dt="2023-08-08T20:30:48.508" v="13950" actId="478"/>
          <ac:picMkLst>
            <pc:docMk/>
            <pc:sldMk cId="476425212" sldId="312"/>
            <ac:picMk id="7" creationId="{8BFCF1BA-9BB4-4491-BA2E-5200168318E8}"/>
          </ac:picMkLst>
        </pc:picChg>
        <pc:picChg chg="del mod">
          <ac:chgData name="Mr. Sukarna Barua" userId="da467f49-67ec-438f-9a23-4116bac79b82" providerId="ADAL" clId="{FDE193C2-6E2A-42D5-B2BD-C5AA2F15213F}" dt="2023-08-08T20:30:49.492" v="13951" actId="478"/>
          <ac:picMkLst>
            <pc:docMk/>
            <pc:sldMk cId="476425212" sldId="312"/>
            <ac:picMk id="9" creationId="{4B50BB88-FEE9-4E46-8F08-5BE6FDBDD368}"/>
          </ac:picMkLst>
        </pc:picChg>
        <pc:picChg chg="del mod">
          <ac:chgData name="Mr. Sukarna Barua" userId="da467f49-67ec-438f-9a23-4116bac79b82" providerId="ADAL" clId="{FDE193C2-6E2A-42D5-B2BD-C5AA2F15213F}" dt="2023-08-08T20:30:49.961" v="13952" actId="478"/>
          <ac:picMkLst>
            <pc:docMk/>
            <pc:sldMk cId="476425212" sldId="312"/>
            <ac:picMk id="13" creationId="{29A1B0BD-38E3-4E5B-A4C0-FFB8D8783868}"/>
          </ac:picMkLst>
        </pc:picChg>
      </pc:sldChg>
      <pc:sldChg chg="modSp add del mod">
        <pc:chgData name="Mr. Sukarna Barua" userId="da467f49-67ec-438f-9a23-4116bac79b82" providerId="ADAL" clId="{FDE193C2-6E2A-42D5-B2BD-C5AA2F15213F}" dt="2023-08-19T17:17:30.178" v="16147" actId="47"/>
        <pc:sldMkLst>
          <pc:docMk/>
          <pc:sldMk cId="2301539683" sldId="313"/>
        </pc:sldMkLst>
        <pc:spChg chg="mod">
          <ac:chgData name="Mr. Sukarna Barua" userId="da467f49-67ec-438f-9a23-4116bac79b82" providerId="ADAL" clId="{FDE193C2-6E2A-42D5-B2BD-C5AA2F15213F}" dt="2023-08-08T20:34:49.025" v="14241" actId="20577"/>
          <ac:spMkLst>
            <pc:docMk/>
            <pc:sldMk cId="2301539683" sldId="313"/>
            <ac:spMk id="2" creationId="{72F24F56-DC2C-4EC7-ACB7-1B701BFC8737}"/>
          </ac:spMkLst>
        </pc:spChg>
        <pc:spChg chg="mod">
          <ac:chgData name="Mr. Sukarna Barua" userId="da467f49-67ec-438f-9a23-4116bac79b82" providerId="ADAL" clId="{FDE193C2-6E2A-42D5-B2BD-C5AA2F15213F}" dt="2023-08-08T21:57:52.469" v="15999" actId="113"/>
          <ac:spMkLst>
            <pc:docMk/>
            <pc:sldMk cId="2301539683" sldId="313"/>
            <ac:spMk id="6" creationId="{910E7450-A36C-4486-9B9C-588D4D263DFF}"/>
          </ac:spMkLst>
        </pc:spChg>
      </pc:sldChg>
      <pc:sldChg chg="addSp delSp modSp add del mod">
        <pc:chgData name="Mr. Sukarna Barua" userId="da467f49-67ec-438f-9a23-4116bac79b82" providerId="ADAL" clId="{FDE193C2-6E2A-42D5-B2BD-C5AA2F15213F}" dt="2023-08-19T17:17:30.178" v="16147" actId="47"/>
        <pc:sldMkLst>
          <pc:docMk/>
          <pc:sldMk cId="676898943" sldId="314"/>
        </pc:sldMkLst>
        <pc:spChg chg="mod">
          <ac:chgData name="Mr. Sukarna Barua" userId="da467f49-67ec-438f-9a23-4116bac79b82" providerId="ADAL" clId="{FDE193C2-6E2A-42D5-B2BD-C5AA2F15213F}" dt="2023-08-08T21:58:19.413" v="16003" actId="113"/>
          <ac:spMkLst>
            <pc:docMk/>
            <pc:sldMk cId="676898943" sldId="314"/>
            <ac:spMk id="6" creationId="{910E7450-A36C-4486-9B9C-588D4D263DFF}"/>
          </ac:spMkLst>
        </pc:spChg>
        <pc:picChg chg="add mod">
          <ac:chgData name="Mr. Sukarna Barua" userId="da467f49-67ec-438f-9a23-4116bac79b82" providerId="ADAL" clId="{FDE193C2-6E2A-42D5-B2BD-C5AA2F15213F}" dt="2023-08-08T20:56:50.711" v="15137" actId="1076"/>
          <ac:picMkLst>
            <pc:docMk/>
            <pc:sldMk cId="676898943" sldId="314"/>
            <ac:picMk id="7" creationId="{9647C4DD-4E7F-45FE-A04A-137234058908}"/>
          </ac:picMkLst>
        </pc:picChg>
        <pc:picChg chg="add mod">
          <ac:chgData name="Mr. Sukarna Barua" userId="da467f49-67ec-438f-9a23-4116bac79b82" providerId="ADAL" clId="{FDE193C2-6E2A-42D5-B2BD-C5AA2F15213F}" dt="2023-08-08T20:56:47.351" v="15135" actId="1076"/>
          <ac:picMkLst>
            <pc:docMk/>
            <pc:sldMk cId="676898943" sldId="314"/>
            <ac:picMk id="8" creationId="{29E1F61A-957F-4756-BF98-659C881CD145}"/>
          </ac:picMkLst>
        </pc:picChg>
        <pc:picChg chg="add mod">
          <ac:chgData name="Mr. Sukarna Barua" userId="da467f49-67ec-438f-9a23-4116bac79b82" providerId="ADAL" clId="{FDE193C2-6E2A-42D5-B2BD-C5AA2F15213F}" dt="2023-08-08T20:56:57.242" v="15140" actId="1076"/>
          <ac:picMkLst>
            <pc:docMk/>
            <pc:sldMk cId="676898943" sldId="314"/>
            <ac:picMk id="9" creationId="{AC8544DB-5A0C-4A15-AF2C-7EBBBAEF3EEA}"/>
          </ac:picMkLst>
        </pc:picChg>
        <pc:picChg chg="add del mod">
          <ac:chgData name="Mr. Sukarna Barua" userId="da467f49-67ec-438f-9a23-4116bac79b82" providerId="ADAL" clId="{FDE193C2-6E2A-42D5-B2BD-C5AA2F15213F}" dt="2023-08-08T20:50:28.764" v="14929" actId="21"/>
          <ac:picMkLst>
            <pc:docMk/>
            <pc:sldMk cId="676898943" sldId="314"/>
            <ac:picMk id="11" creationId="{0EBDCB32-31D5-45BA-8A80-4E17E68192A9}"/>
          </ac:picMkLst>
        </pc:picChg>
        <pc:picChg chg="add mod">
          <ac:chgData name="Mr. Sukarna Barua" userId="da467f49-67ec-438f-9a23-4116bac79b82" providerId="ADAL" clId="{FDE193C2-6E2A-42D5-B2BD-C5AA2F15213F}" dt="2023-08-08T20:56:48.945" v="15136" actId="1076"/>
          <ac:picMkLst>
            <pc:docMk/>
            <pc:sldMk cId="676898943" sldId="314"/>
            <ac:picMk id="13" creationId="{A9A19B7B-A793-4206-9F83-B0BBB85272F4}"/>
          </ac:picMkLst>
        </pc:picChg>
        <pc:picChg chg="add mod">
          <ac:chgData name="Mr. Sukarna Barua" userId="da467f49-67ec-438f-9a23-4116bac79b82" providerId="ADAL" clId="{FDE193C2-6E2A-42D5-B2BD-C5AA2F15213F}" dt="2023-08-08T20:56:59.836" v="15141" actId="1076"/>
          <ac:picMkLst>
            <pc:docMk/>
            <pc:sldMk cId="676898943" sldId="314"/>
            <ac:picMk id="15" creationId="{C8CEFE47-509F-4564-B280-F854BABE7FDD}"/>
          </ac:picMkLst>
        </pc:picChg>
      </pc:sldChg>
      <pc:sldChg chg="addSp delSp modSp add del mod">
        <pc:chgData name="Mr. Sukarna Barua" userId="da467f49-67ec-438f-9a23-4116bac79b82" providerId="ADAL" clId="{FDE193C2-6E2A-42D5-B2BD-C5AA2F15213F}" dt="2023-08-19T17:17:30.178" v="16147" actId="47"/>
        <pc:sldMkLst>
          <pc:docMk/>
          <pc:sldMk cId="4176271155" sldId="315"/>
        </pc:sldMkLst>
        <pc:spChg chg="mod">
          <ac:chgData name="Mr. Sukarna Barua" userId="da467f49-67ec-438f-9a23-4116bac79b82" providerId="ADAL" clId="{FDE193C2-6E2A-42D5-B2BD-C5AA2F15213F}" dt="2023-08-08T21:58:04.292" v="16000" actId="113"/>
          <ac:spMkLst>
            <pc:docMk/>
            <pc:sldMk cId="4176271155" sldId="315"/>
            <ac:spMk id="6" creationId="{910E7450-A36C-4486-9B9C-588D4D263DFF}"/>
          </ac:spMkLst>
        </pc:spChg>
        <pc:picChg chg="del">
          <ac:chgData name="Mr. Sukarna Barua" userId="da467f49-67ec-438f-9a23-4116bac79b82" providerId="ADAL" clId="{FDE193C2-6E2A-42D5-B2BD-C5AA2F15213F}" dt="2023-08-08T20:52:48.046" v="15049" actId="478"/>
          <ac:picMkLst>
            <pc:docMk/>
            <pc:sldMk cId="4176271155" sldId="315"/>
            <ac:picMk id="7" creationId="{9647C4DD-4E7F-45FE-A04A-137234058908}"/>
          </ac:picMkLst>
        </pc:picChg>
        <pc:picChg chg="del">
          <ac:chgData name="Mr. Sukarna Barua" userId="da467f49-67ec-438f-9a23-4116bac79b82" providerId="ADAL" clId="{FDE193C2-6E2A-42D5-B2BD-C5AA2F15213F}" dt="2023-08-08T20:52:41.366" v="15046" actId="478"/>
          <ac:picMkLst>
            <pc:docMk/>
            <pc:sldMk cId="4176271155" sldId="315"/>
            <ac:picMk id="8" creationId="{29E1F61A-957F-4756-BF98-659C881CD145}"/>
          </ac:picMkLst>
        </pc:picChg>
        <pc:picChg chg="mod">
          <ac:chgData name="Mr. Sukarna Barua" userId="da467f49-67ec-438f-9a23-4116bac79b82" providerId="ADAL" clId="{FDE193C2-6E2A-42D5-B2BD-C5AA2F15213F}" dt="2023-08-08T20:57:28.224" v="15168" actId="1076"/>
          <ac:picMkLst>
            <pc:docMk/>
            <pc:sldMk cId="4176271155" sldId="315"/>
            <ac:picMk id="9" creationId="{AC8544DB-5A0C-4A15-AF2C-7EBBBAEF3EEA}"/>
          </ac:picMkLst>
        </pc:picChg>
        <pc:picChg chg="add mod">
          <ac:chgData name="Mr. Sukarna Barua" userId="da467f49-67ec-438f-9a23-4116bac79b82" providerId="ADAL" clId="{FDE193C2-6E2A-42D5-B2BD-C5AA2F15213F}" dt="2023-08-08T20:57:31.240" v="15170" actId="1076"/>
          <ac:picMkLst>
            <pc:docMk/>
            <pc:sldMk cId="4176271155" sldId="315"/>
            <ac:picMk id="10" creationId="{499E1FE4-DEAA-4BF8-8B28-DABFB2F3C187}"/>
          </ac:picMkLst>
        </pc:picChg>
        <pc:picChg chg="del">
          <ac:chgData name="Mr. Sukarna Barua" userId="da467f49-67ec-438f-9a23-4116bac79b82" providerId="ADAL" clId="{FDE193C2-6E2A-42D5-B2BD-C5AA2F15213F}" dt="2023-08-08T20:52:44" v="15047" actId="478"/>
          <ac:picMkLst>
            <pc:docMk/>
            <pc:sldMk cId="4176271155" sldId="315"/>
            <ac:picMk id="13" creationId="{A9A19B7B-A793-4206-9F83-B0BBB85272F4}"/>
          </ac:picMkLst>
        </pc:picChg>
        <pc:picChg chg="mod">
          <ac:chgData name="Mr. Sukarna Barua" userId="da467f49-67ec-438f-9a23-4116bac79b82" providerId="ADAL" clId="{FDE193C2-6E2A-42D5-B2BD-C5AA2F15213F}" dt="2023-08-08T20:57:30.146" v="15169" actId="1076"/>
          <ac:picMkLst>
            <pc:docMk/>
            <pc:sldMk cId="4176271155" sldId="315"/>
            <ac:picMk id="15" creationId="{C8CEFE47-509F-4564-B280-F854BABE7FDD}"/>
          </ac:picMkLst>
        </pc:picChg>
      </pc:sldChg>
      <pc:sldChg chg="add del">
        <pc:chgData name="Mr. Sukarna Barua" userId="da467f49-67ec-438f-9a23-4116bac79b82" providerId="ADAL" clId="{FDE193C2-6E2A-42D5-B2BD-C5AA2F15213F}" dt="2023-08-08T21:33:23.242" v="15377" actId="47"/>
        <pc:sldMkLst>
          <pc:docMk/>
          <pc:sldMk cId="1451767484" sldId="316"/>
        </pc:sldMkLst>
      </pc:sldChg>
      <pc:sldChg chg="addSp delSp modSp add del mod ord">
        <pc:chgData name="Mr. Sukarna Barua" userId="da467f49-67ec-438f-9a23-4116bac79b82" providerId="ADAL" clId="{FDE193C2-6E2A-42D5-B2BD-C5AA2F15213F}" dt="2023-08-19T17:17:30.178" v="16147" actId="47"/>
        <pc:sldMkLst>
          <pc:docMk/>
          <pc:sldMk cId="1643293669" sldId="317"/>
        </pc:sldMkLst>
        <pc:spChg chg="mod">
          <ac:chgData name="Mr. Sukarna Barua" userId="da467f49-67ec-438f-9a23-4116bac79b82" providerId="ADAL" clId="{FDE193C2-6E2A-42D5-B2BD-C5AA2F15213F}" dt="2023-08-08T21:58:08.928" v="16001" actId="113"/>
          <ac:spMkLst>
            <pc:docMk/>
            <pc:sldMk cId="1643293669" sldId="317"/>
            <ac:spMk id="6" creationId="{910E7450-A36C-4486-9B9C-588D4D263DFF}"/>
          </ac:spMkLst>
        </pc:spChg>
        <pc:picChg chg="del">
          <ac:chgData name="Mr. Sukarna Barua" userId="da467f49-67ec-438f-9a23-4116bac79b82" providerId="ADAL" clId="{FDE193C2-6E2A-42D5-B2BD-C5AA2F15213F}" dt="2023-08-08T21:00:06.369" v="15217" actId="478"/>
          <ac:picMkLst>
            <pc:docMk/>
            <pc:sldMk cId="1643293669" sldId="317"/>
            <ac:picMk id="7" creationId="{9647C4DD-4E7F-45FE-A04A-137234058908}"/>
          </ac:picMkLst>
        </pc:picChg>
        <pc:picChg chg="del">
          <ac:chgData name="Mr. Sukarna Barua" userId="da467f49-67ec-438f-9a23-4116bac79b82" providerId="ADAL" clId="{FDE193C2-6E2A-42D5-B2BD-C5AA2F15213F}" dt="2023-08-08T21:00:09.869" v="15219" actId="478"/>
          <ac:picMkLst>
            <pc:docMk/>
            <pc:sldMk cId="1643293669" sldId="317"/>
            <ac:picMk id="8" creationId="{29E1F61A-957F-4756-BF98-659C881CD145}"/>
          </ac:picMkLst>
        </pc:picChg>
        <pc:picChg chg="del mod">
          <ac:chgData name="Mr. Sukarna Barua" userId="da467f49-67ec-438f-9a23-4116bac79b82" providerId="ADAL" clId="{FDE193C2-6E2A-42D5-B2BD-C5AA2F15213F}" dt="2023-08-08T21:00:12.587" v="15221" actId="478"/>
          <ac:picMkLst>
            <pc:docMk/>
            <pc:sldMk cId="1643293669" sldId="317"/>
            <ac:picMk id="9" creationId="{AC8544DB-5A0C-4A15-AF2C-7EBBBAEF3EEA}"/>
          </ac:picMkLst>
        </pc:picChg>
        <pc:picChg chg="add mod">
          <ac:chgData name="Mr. Sukarna Barua" userId="da467f49-67ec-438f-9a23-4116bac79b82" providerId="ADAL" clId="{FDE193C2-6E2A-42D5-B2BD-C5AA2F15213F}" dt="2023-08-08T21:09:32.031" v="15274" actId="1076"/>
          <ac:picMkLst>
            <pc:docMk/>
            <pc:sldMk cId="1643293669" sldId="317"/>
            <ac:picMk id="10" creationId="{17C4BC35-FEE2-4763-8406-BC1C497D5250}"/>
          </ac:picMkLst>
        </pc:picChg>
        <pc:picChg chg="add del mod">
          <ac:chgData name="Mr. Sukarna Barua" userId="da467f49-67ec-438f-9a23-4116bac79b82" providerId="ADAL" clId="{FDE193C2-6E2A-42D5-B2BD-C5AA2F15213F}" dt="2023-08-08T21:03:38.064" v="15238" actId="478"/>
          <ac:picMkLst>
            <pc:docMk/>
            <pc:sldMk cId="1643293669" sldId="317"/>
            <ac:picMk id="11" creationId="{79194963-4435-48C9-A8D1-5097BA8496A1}"/>
          </ac:picMkLst>
        </pc:picChg>
        <pc:picChg chg="add del mod">
          <ac:chgData name="Mr. Sukarna Barua" userId="da467f49-67ec-438f-9a23-4116bac79b82" providerId="ADAL" clId="{FDE193C2-6E2A-42D5-B2BD-C5AA2F15213F}" dt="2023-08-08T21:03:33.163" v="15235" actId="478"/>
          <ac:picMkLst>
            <pc:docMk/>
            <pc:sldMk cId="1643293669" sldId="317"/>
            <ac:picMk id="12" creationId="{1224B691-9182-4585-AD31-FBCE2BC0C6D8}"/>
          </ac:picMkLst>
        </pc:picChg>
        <pc:picChg chg="mod">
          <ac:chgData name="Mr. Sukarna Barua" userId="da467f49-67ec-438f-9a23-4116bac79b82" providerId="ADAL" clId="{FDE193C2-6E2A-42D5-B2BD-C5AA2F15213F}" dt="2023-08-08T21:09:36.859" v="15275" actId="1076"/>
          <ac:picMkLst>
            <pc:docMk/>
            <pc:sldMk cId="1643293669" sldId="317"/>
            <ac:picMk id="13" creationId="{A9A19B7B-A793-4206-9F83-B0BBB85272F4}"/>
          </ac:picMkLst>
        </pc:picChg>
        <pc:picChg chg="del">
          <ac:chgData name="Mr. Sukarna Barua" userId="da467f49-67ec-438f-9a23-4116bac79b82" providerId="ADAL" clId="{FDE193C2-6E2A-42D5-B2BD-C5AA2F15213F}" dt="2023-08-08T21:00:07.915" v="15218" actId="478"/>
          <ac:picMkLst>
            <pc:docMk/>
            <pc:sldMk cId="1643293669" sldId="317"/>
            <ac:picMk id="15" creationId="{C8CEFE47-509F-4564-B280-F854BABE7FDD}"/>
          </ac:picMkLst>
        </pc:picChg>
        <pc:picChg chg="add mod">
          <ac:chgData name="Mr. Sukarna Barua" userId="da467f49-67ec-438f-9a23-4116bac79b82" providerId="ADAL" clId="{FDE193C2-6E2A-42D5-B2BD-C5AA2F15213F}" dt="2023-08-08T21:09:38.469" v="15276" actId="1076"/>
          <ac:picMkLst>
            <pc:docMk/>
            <pc:sldMk cId="1643293669" sldId="317"/>
            <ac:picMk id="16" creationId="{7B83995F-0F71-458C-9700-0B9B321B8EB9}"/>
          </ac:picMkLst>
        </pc:picChg>
        <pc:picChg chg="add mod">
          <ac:chgData name="Mr. Sukarna Barua" userId="da467f49-67ec-438f-9a23-4116bac79b82" providerId="ADAL" clId="{FDE193C2-6E2A-42D5-B2BD-C5AA2F15213F}" dt="2023-08-08T21:09:41.625" v="15278" actId="1076"/>
          <ac:picMkLst>
            <pc:docMk/>
            <pc:sldMk cId="1643293669" sldId="317"/>
            <ac:picMk id="17" creationId="{F480C9CF-A850-4C38-8DAC-90123536B22B}"/>
          </ac:picMkLst>
        </pc:picChg>
        <pc:picChg chg="add mod">
          <ac:chgData name="Mr. Sukarna Barua" userId="da467f49-67ec-438f-9a23-4116bac79b82" providerId="ADAL" clId="{FDE193C2-6E2A-42D5-B2BD-C5AA2F15213F}" dt="2023-08-08T21:09:40.375" v="15277" actId="1076"/>
          <ac:picMkLst>
            <pc:docMk/>
            <pc:sldMk cId="1643293669" sldId="317"/>
            <ac:picMk id="19" creationId="{4F650BCC-C797-4369-92FD-1F2460CBD26D}"/>
          </ac:picMkLst>
        </pc:picChg>
        <pc:picChg chg="add mod">
          <ac:chgData name="Mr. Sukarna Barua" userId="da467f49-67ec-438f-9a23-4116bac79b82" providerId="ADAL" clId="{FDE193C2-6E2A-42D5-B2BD-C5AA2F15213F}" dt="2023-08-08T21:09:42.765" v="15279" actId="1076"/>
          <ac:picMkLst>
            <pc:docMk/>
            <pc:sldMk cId="1643293669" sldId="317"/>
            <ac:picMk id="20" creationId="{619D0ECB-083C-4C5E-92A3-C0B363F1ED5C}"/>
          </ac:picMkLst>
        </pc:picChg>
        <pc:picChg chg="add mod">
          <ac:chgData name="Mr. Sukarna Barua" userId="da467f49-67ec-438f-9a23-4116bac79b82" providerId="ADAL" clId="{FDE193C2-6E2A-42D5-B2BD-C5AA2F15213F}" dt="2023-08-08T21:09:45.390" v="15280" actId="1076"/>
          <ac:picMkLst>
            <pc:docMk/>
            <pc:sldMk cId="1643293669" sldId="317"/>
            <ac:picMk id="21" creationId="{75F0CC02-125E-4A4D-B702-69E221CA8CBF}"/>
          </ac:picMkLst>
        </pc:picChg>
        <pc:picChg chg="add del mod">
          <ac:chgData name="Mr. Sukarna Barua" userId="da467f49-67ec-438f-9a23-4116bac79b82" providerId="ADAL" clId="{FDE193C2-6E2A-42D5-B2BD-C5AA2F15213F}" dt="2023-08-08T21:05:43.498" v="15257"/>
          <ac:picMkLst>
            <pc:docMk/>
            <pc:sldMk cId="1643293669" sldId="317"/>
            <ac:picMk id="22" creationId="{2CCC01CB-579C-4E4A-B416-C38F18A346C7}"/>
          </ac:picMkLst>
        </pc:picChg>
        <pc:picChg chg="add mod">
          <ac:chgData name="Mr. Sukarna Barua" userId="da467f49-67ec-438f-9a23-4116bac79b82" providerId="ADAL" clId="{FDE193C2-6E2A-42D5-B2BD-C5AA2F15213F}" dt="2023-08-08T21:09:46.922" v="15281" actId="1076"/>
          <ac:picMkLst>
            <pc:docMk/>
            <pc:sldMk cId="1643293669" sldId="317"/>
            <ac:picMk id="23" creationId="{1A698EAC-F9B2-4D1D-B920-83B6A639AD45}"/>
          </ac:picMkLst>
        </pc:picChg>
        <pc:picChg chg="add del mod">
          <ac:chgData name="Mr. Sukarna Barua" userId="da467f49-67ec-438f-9a23-4116bac79b82" providerId="ADAL" clId="{FDE193C2-6E2A-42D5-B2BD-C5AA2F15213F}" dt="2023-08-08T21:42:05.925" v="15509" actId="478"/>
          <ac:picMkLst>
            <pc:docMk/>
            <pc:sldMk cId="1643293669" sldId="317"/>
            <ac:picMk id="25" creationId="{249072C7-8F8A-4FB3-AD80-79086F813FCA}"/>
          </ac:picMkLst>
        </pc:picChg>
        <pc:picChg chg="add del mod">
          <ac:chgData name="Mr. Sukarna Barua" userId="da467f49-67ec-438f-9a23-4116bac79b82" providerId="ADAL" clId="{FDE193C2-6E2A-42D5-B2BD-C5AA2F15213F}" dt="2023-08-08T21:43:48.124" v="15512" actId="478"/>
          <ac:picMkLst>
            <pc:docMk/>
            <pc:sldMk cId="1643293669" sldId="317"/>
            <ac:picMk id="27" creationId="{21773A8C-155A-482A-9C10-BEC52C5D2160}"/>
          </ac:picMkLst>
        </pc:picChg>
        <pc:picChg chg="add mod">
          <ac:chgData name="Mr. Sukarna Barua" userId="da467f49-67ec-438f-9a23-4116bac79b82" providerId="ADAL" clId="{FDE193C2-6E2A-42D5-B2BD-C5AA2F15213F}" dt="2023-08-08T21:43:50.970" v="15514" actId="1076"/>
          <ac:picMkLst>
            <pc:docMk/>
            <pc:sldMk cId="1643293669" sldId="317"/>
            <ac:picMk id="29" creationId="{489DB16B-98AE-4474-BBD3-691F436D1636}"/>
          </ac:picMkLst>
        </pc:picChg>
      </pc:sldChg>
      <pc:sldChg chg="modSp add del mod">
        <pc:chgData name="Mr. Sukarna Barua" userId="da467f49-67ec-438f-9a23-4116bac79b82" providerId="ADAL" clId="{FDE193C2-6E2A-42D5-B2BD-C5AA2F15213F}" dt="2023-08-08T21:35:51.654" v="15493" actId="47"/>
        <pc:sldMkLst>
          <pc:docMk/>
          <pc:sldMk cId="2831527352" sldId="318"/>
        </pc:sldMkLst>
        <pc:picChg chg="mod">
          <ac:chgData name="Mr. Sukarna Barua" userId="da467f49-67ec-438f-9a23-4116bac79b82" providerId="ADAL" clId="{FDE193C2-6E2A-42D5-B2BD-C5AA2F15213F}" dt="2023-08-08T21:21:43.452" v="15371" actId="1035"/>
          <ac:picMkLst>
            <pc:docMk/>
            <pc:sldMk cId="2831527352" sldId="318"/>
            <ac:picMk id="21" creationId="{75F0CC02-125E-4A4D-B702-69E221CA8CBF}"/>
          </ac:picMkLst>
        </pc:picChg>
      </pc:sldChg>
      <pc:sldChg chg="addSp delSp modSp add del mod">
        <pc:chgData name="Mr. Sukarna Barua" userId="da467f49-67ec-438f-9a23-4116bac79b82" providerId="ADAL" clId="{FDE193C2-6E2A-42D5-B2BD-C5AA2F15213F}" dt="2023-08-19T17:17:30.178" v="16147" actId="47"/>
        <pc:sldMkLst>
          <pc:docMk/>
          <pc:sldMk cId="3472564410" sldId="319"/>
        </pc:sldMkLst>
        <pc:spChg chg="mod">
          <ac:chgData name="Mr. Sukarna Barua" userId="da467f49-67ec-438f-9a23-4116bac79b82" providerId="ADAL" clId="{FDE193C2-6E2A-42D5-B2BD-C5AA2F15213F}" dt="2023-08-08T21:58:12.193" v="16002" actId="113"/>
          <ac:spMkLst>
            <pc:docMk/>
            <pc:sldMk cId="3472564410" sldId="319"/>
            <ac:spMk id="6" creationId="{910E7450-A36C-4486-9B9C-588D4D263DFF}"/>
          </ac:spMkLst>
        </pc:spChg>
        <pc:picChg chg="add del mod">
          <ac:chgData name="Mr. Sukarna Barua" userId="da467f49-67ec-438f-9a23-4116bac79b82" providerId="ADAL" clId="{FDE193C2-6E2A-42D5-B2BD-C5AA2F15213F}" dt="2023-08-08T21:44:52.109" v="15518" actId="478"/>
          <ac:picMkLst>
            <pc:docMk/>
            <pc:sldMk cId="3472564410" sldId="319"/>
            <ac:picMk id="7" creationId="{588E8F56-4AA8-440D-AA3A-F5F9881C6D18}"/>
          </ac:picMkLst>
        </pc:picChg>
        <pc:picChg chg="del">
          <ac:chgData name="Mr. Sukarna Barua" userId="da467f49-67ec-438f-9a23-4116bac79b82" providerId="ADAL" clId="{FDE193C2-6E2A-42D5-B2BD-C5AA2F15213F}" dt="2023-08-08T21:11:03.117" v="15307" actId="478"/>
          <ac:picMkLst>
            <pc:docMk/>
            <pc:sldMk cId="3472564410" sldId="319"/>
            <ac:picMk id="9" creationId="{AC8544DB-5A0C-4A15-AF2C-7EBBBAEF3EEA}"/>
          </ac:picMkLst>
        </pc:picChg>
        <pc:picChg chg="del">
          <ac:chgData name="Mr. Sukarna Barua" userId="da467f49-67ec-438f-9a23-4116bac79b82" providerId="ADAL" clId="{FDE193C2-6E2A-42D5-B2BD-C5AA2F15213F}" dt="2023-08-08T21:11:05.524" v="15308" actId="478"/>
          <ac:picMkLst>
            <pc:docMk/>
            <pc:sldMk cId="3472564410" sldId="319"/>
            <ac:picMk id="10" creationId="{499E1FE4-DEAA-4BF8-8B28-DABFB2F3C187}"/>
          </ac:picMkLst>
        </pc:picChg>
        <pc:picChg chg="add del mod">
          <ac:chgData name="Mr. Sukarna Barua" userId="da467f49-67ec-438f-9a23-4116bac79b82" providerId="ADAL" clId="{FDE193C2-6E2A-42D5-B2BD-C5AA2F15213F}" dt="2023-08-08T21:43:55.119" v="15515" actId="478"/>
          <ac:picMkLst>
            <pc:docMk/>
            <pc:sldMk cId="3472564410" sldId="319"/>
            <ac:picMk id="11" creationId="{DF4E43D2-FC30-4D24-8561-E20FF21D03B4}"/>
          </ac:picMkLst>
        </pc:picChg>
        <pc:picChg chg="add mod">
          <ac:chgData name="Mr. Sukarna Barua" userId="da467f49-67ec-438f-9a23-4116bac79b82" providerId="ADAL" clId="{FDE193C2-6E2A-42D5-B2BD-C5AA2F15213F}" dt="2023-08-08T21:43:59.014" v="15517" actId="1076"/>
          <ac:picMkLst>
            <pc:docMk/>
            <pc:sldMk cId="3472564410" sldId="319"/>
            <ac:picMk id="12" creationId="{168D7030-FCEB-4A8B-87A0-B24E83ADBF1F}"/>
          </ac:picMkLst>
        </pc:picChg>
        <pc:picChg chg="add mod">
          <ac:chgData name="Mr. Sukarna Barua" userId="da467f49-67ec-438f-9a23-4116bac79b82" providerId="ADAL" clId="{FDE193C2-6E2A-42D5-B2BD-C5AA2F15213F}" dt="2023-08-08T21:44:55.111" v="15520" actId="1076"/>
          <ac:picMkLst>
            <pc:docMk/>
            <pc:sldMk cId="3472564410" sldId="319"/>
            <ac:picMk id="14" creationId="{2A181B0D-6A4D-4EA4-BCD0-1E46274F3AE4}"/>
          </ac:picMkLst>
        </pc:picChg>
        <pc:picChg chg="mod">
          <ac:chgData name="Mr. Sukarna Barua" userId="da467f49-67ec-438f-9a23-4116bac79b82" providerId="ADAL" clId="{FDE193C2-6E2A-42D5-B2BD-C5AA2F15213F}" dt="2023-08-08T21:11:15.068" v="15313" actId="1076"/>
          <ac:picMkLst>
            <pc:docMk/>
            <pc:sldMk cId="3472564410" sldId="319"/>
            <ac:picMk id="15" creationId="{C8CEFE47-509F-4564-B280-F854BABE7FDD}"/>
          </ac:picMkLst>
        </pc:picChg>
      </pc:sldChg>
      <pc:sldChg chg="addSp delSp modSp add del mod">
        <pc:chgData name="Mr. Sukarna Barua" userId="da467f49-67ec-438f-9a23-4116bac79b82" providerId="ADAL" clId="{FDE193C2-6E2A-42D5-B2BD-C5AA2F15213F}" dt="2023-08-19T17:17:30.178" v="16147" actId="47"/>
        <pc:sldMkLst>
          <pc:docMk/>
          <pc:sldMk cId="1184805616" sldId="320"/>
        </pc:sldMkLst>
        <pc:spChg chg="mod">
          <ac:chgData name="Mr. Sukarna Barua" userId="da467f49-67ec-438f-9a23-4116bac79b82" providerId="ADAL" clId="{FDE193C2-6E2A-42D5-B2BD-C5AA2F15213F}" dt="2023-08-08T21:51:08.742" v="15767" actId="20577"/>
          <ac:spMkLst>
            <pc:docMk/>
            <pc:sldMk cId="1184805616" sldId="320"/>
            <ac:spMk id="2" creationId="{72F24F56-DC2C-4EC7-ACB7-1B701BFC8737}"/>
          </ac:spMkLst>
        </pc:spChg>
        <pc:spChg chg="add del mod">
          <ac:chgData name="Mr. Sukarna Barua" userId="da467f49-67ec-438f-9a23-4116bac79b82" providerId="ADAL" clId="{FDE193C2-6E2A-42D5-B2BD-C5AA2F15213F}" dt="2023-08-08T21:56:47.898" v="15984" actId="6549"/>
          <ac:spMkLst>
            <pc:docMk/>
            <pc:sldMk cId="1184805616" sldId="320"/>
            <ac:spMk id="3" creationId="{DFB5BA8E-545B-492E-B2F6-248AEA7CD264}"/>
          </ac:spMkLst>
        </pc:spChg>
        <pc:spChg chg="add del mod">
          <ac:chgData name="Mr. Sukarna Barua" userId="da467f49-67ec-438f-9a23-4116bac79b82" providerId="ADAL" clId="{FDE193C2-6E2A-42D5-B2BD-C5AA2F15213F}" dt="2023-08-08T21:56:58.815" v="15989" actId="113"/>
          <ac:spMkLst>
            <pc:docMk/>
            <pc:sldMk cId="1184805616" sldId="320"/>
            <ac:spMk id="6" creationId="{910E7450-A36C-4486-9B9C-588D4D263DFF}"/>
          </ac:spMkLst>
        </pc:spChg>
        <pc:spChg chg="add del mod">
          <ac:chgData name="Mr. Sukarna Barua" userId="da467f49-67ec-438f-9a23-4116bac79b82" providerId="ADAL" clId="{FDE193C2-6E2A-42D5-B2BD-C5AA2F15213F}" dt="2023-08-08T21:47:06.835" v="15561" actId="478"/>
          <ac:spMkLst>
            <pc:docMk/>
            <pc:sldMk cId="1184805616" sldId="320"/>
            <ac:spMk id="18" creationId="{E106D114-7925-4385-A12D-29D605D8A966}"/>
          </ac:spMkLst>
        </pc:spChg>
        <pc:spChg chg="add del mod">
          <ac:chgData name="Mr. Sukarna Barua" userId="da467f49-67ec-438f-9a23-4116bac79b82" providerId="ADAL" clId="{FDE193C2-6E2A-42D5-B2BD-C5AA2F15213F}" dt="2023-08-08T21:56:25.820" v="15979" actId="478"/>
          <ac:spMkLst>
            <pc:docMk/>
            <pc:sldMk cId="1184805616" sldId="320"/>
            <ac:spMk id="22" creationId="{0979E41E-0E2B-4875-A24A-9C51DAC473FA}"/>
          </ac:spMkLst>
        </pc:spChg>
        <pc:picChg chg="del mod">
          <ac:chgData name="Mr. Sukarna Barua" userId="da467f49-67ec-438f-9a23-4116bac79b82" providerId="ADAL" clId="{FDE193C2-6E2A-42D5-B2BD-C5AA2F15213F}" dt="2023-08-08T21:36:14.694" v="15498" actId="478"/>
          <ac:picMkLst>
            <pc:docMk/>
            <pc:sldMk cId="1184805616" sldId="320"/>
            <ac:picMk id="7" creationId="{588E8F56-4AA8-440D-AA3A-F5F9881C6D18}"/>
          </ac:picMkLst>
        </pc:picChg>
        <pc:picChg chg="add del mod">
          <ac:chgData name="Mr. Sukarna Barua" userId="da467f49-67ec-438f-9a23-4116bac79b82" providerId="ADAL" clId="{FDE193C2-6E2A-42D5-B2BD-C5AA2F15213F}" dt="2023-08-08T21:44:58.710" v="15523" actId="478"/>
          <ac:picMkLst>
            <pc:docMk/>
            <pc:sldMk cId="1184805616" sldId="320"/>
            <ac:picMk id="8" creationId="{6E6FAE74-C8B4-40DA-BE9A-A6283BC71A97}"/>
          </ac:picMkLst>
        </pc:picChg>
        <pc:picChg chg="add mod">
          <ac:chgData name="Mr. Sukarna Barua" userId="da467f49-67ec-438f-9a23-4116bac79b82" providerId="ADAL" clId="{FDE193C2-6E2A-42D5-B2BD-C5AA2F15213F}" dt="2023-08-08T21:57:02.253" v="15990" actId="1076"/>
          <ac:picMkLst>
            <pc:docMk/>
            <pc:sldMk cId="1184805616" sldId="320"/>
            <ac:picMk id="9" creationId="{02B408B2-D859-432C-A22E-FDB978B2DC8A}"/>
          </ac:picMkLst>
        </pc:picChg>
        <pc:picChg chg="del mod">
          <ac:chgData name="Mr. Sukarna Barua" userId="da467f49-67ec-438f-9a23-4116bac79b82" providerId="ADAL" clId="{FDE193C2-6E2A-42D5-B2BD-C5AA2F15213F}" dt="2023-08-08T21:35:17.699" v="15491" actId="478"/>
          <ac:picMkLst>
            <pc:docMk/>
            <pc:sldMk cId="1184805616" sldId="320"/>
            <ac:picMk id="11" creationId="{DF4E43D2-FC30-4D24-8561-E20FF21D03B4}"/>
          </ac:picMkLst>
        </pc:picChg>
        <pc:picChg chg="add mod">
          <ac:chgData name="Mr. Sukarna Barua" userId="da467f49-67ec-438f-9a23-4116bac79b82" providerId="ADAL" clId="{FDE193C2-6E2A-42D5-B2BD-C5AA2F15213F}" dt="2023-08-08T21:57:04.206" v="15991" actId="1076"/>
          <ac:picMkLst>
            <pc:docMk/>
            <pc:sldMk cId="1184805616" sldId="320"/>
            <ac:picMk id="12" creationId="{8FB32A56-ADDC-41F0-B3DA-CDCFA87385ED}"/>
          </ac:picMkLst>
        </pc:picChg>
        <pc:picChg chg="add mod">
          <ac:chgData name="Mr. Sukarna Barua" userId="da467f49-67ec-438f-9a23-4116bac79b82" providerId="ADAL" clId="{FDE193C2-6E2A-42D5-B2BD-C5AA2F15213F}" dt="2023-08-08T21:57:06.456" v="15992" actId="1076"/>
          <ac:picMkLst>
            <pc:docMk/>
            <pc:sldMk cId="1184805616" sldId="320"/>
            <ac:picMk id="13" creationId="{6F83EE23-C08D-40AD-9A37-EBA1C71EE84F}"/>
          </ac:picMkLst>
        </pc:picChg>
        <pc:picChg chg="mod">
          <ac:chgData name="Mr. Sukarna Barua" userId="da467f49-67ec-438f-9a23-4116bac79b82" providerId="ADAL" clId="{FDE193C2-6E2A-42D5-B2BD-C5AA2F15213F}" dt="2023-08-08T21:57:08.160" v="15993" actId="1076"/>
          <ac:picMkLst>
            <pc:docMk/>
            <pc:sldMk cId="1184805616" sldId="320"/>
            <ac:picMk id="15" creationId="{C8CEFE47-509F-4564-B280-F854BABE7FDD}"/>
          </ac:picMkLst>
        </pc:picChg>
        <pc:picChg chg="add mod">
          <ac:chgData name="Mr. Sukarna Barua" userId="da467f49-67ec-438f-9a23-4116bac79b82" providerId="ADAL" clId="{FDE193C2-6E2A-42D5-B2BD-C5AA2F15213F}" dt="2023-08-08T21:57:09.472" v="15994" actId="1076"/>
          <ac:picMkLst>
            <pc:docMk/>
            <pc:sldMk cId="1184805616" sldId="320"/>
            <ac:picMk id="16" creationId="{A4C86961-4C6D-441F-B629-8D5D3C3C6481}"/>
          </ac:picMkLst>
        </pc:picChg>
        <pc:picChg chg="add del mod">
          <ac:chgData name="Mr. Sukarna Barua" userId="da467f49-67ec-438f-9a23-4116bac79b82" providerId="ADAL" clId="{FDE193C2-6E2A-42D5-B2BD-C5AA2F15213F}" dt="2023-08-08T21:56:30.836" v="15981" actId="478"/>
          <ac:picMkLst>
            <pc:docMk/>
            <pc:sldMk cId="1184805616" sldId="320"/>
            <ac:picMk id="20" creationId="{8E945343-3ADD-4719-81FD-D03C46C42E82}"/>
          </ac:picMkLst>
        </pc:picChg>
      </pc:sldChg>
      <pc:sldChg chg="addSp delSp modSp add del mod">
        <pc:chgData name="Mr. Sukarna Barua" userId="da467f49-67ec-438f-9a23-4116bac79b82" providerId="ADAL" clId="{FDE193C2-6E2A-42D5-B2BD-C5AA2F15213F}" dt="2023-08-19T17:17:30.178" v="16147" actId="47"/>
        <pc:sldMkLst>
          <pc:docMk/>
          <pc:sldMk cId="560941924" sldId="321"/>
        </pc:sldMkLst>
        <pc:spChg chg="mod">
          <ac:chgData name="Mr. Sukarna Barua" userId="da467f49-67ec-438f-9a23-4116bac79b82" providerId="ADAL" clId="{FDE193C2-6E2A-42D5-B2BD-C5AA2F15213F}" dt="2023-08-08T21:51:17.039" v="15785" actId="20577"/>
          <ac:spMkLst>
            <pc:docMk/>
            <pc:sldMk cId="560941924" sldId="321"/>
            <ac:spMk id="2" creationId="{72F24F56-DC2C-4EC7-ACB7-1B701BFC8737}"/>
          </ac:spMkLst>
        </pc:spChg>
        <pc:spChg chg="mod">
          <ac:chgData name="Mr. Sukarna Barua" userId="da467f49-67ec-438f-9a23-4116bac79b82" providerId="ADAL" clId="{FDE193C2-6E2A-42D5-B2BD-C5AA2F15213F}" dt="2023-08-08T21:56:05.173" v="15972" actId="255"/>
          <ac:spMkLst>
            <pc:docMk/>
            <pc:sldMk cId="560941924" sldId="321"/>
            <ac:spMk id="3" creationId="{DFB5BA8E-545B-492E-B2F6-248AEA7CD264}"/>
          </ac:spMkLst>
        </pc:spChg>
        <pc:spChg chg="mod">
          <ac:chgData name="Mr. Sukarna Barua" userId="da467f49-67ec-438f-9a23-4116bac79b82" providerId="ADAL" clId="{FDE193C2-6E2A-42D5-B2BD-C5AA2F15213F}" dt="2023-08-08T21:55:41.818" v="15960" actId="20577"/>
          <ac:spMkLst>
            <pc:docMk/>
            <pc:sldMk cId="560941924" sldId="321"/>
            <ac:spMk id="6" creationId="{910E7450-A36C-4486-9B9C-588D4D263DFF}"/>
          </ac:spMkLst>
        </pc:spChg>
        <pc:picChg chg="add mod">
          <ac:chgData name="Mr. Sukarna Barua" userId="da467f49-67ec-438f-9a23-4116bac79b82" providerId="ADAL" clId="{FDE193C2-6E2A-42D5-B2BD-C5AA2F15213F}" dt="2023-08-08T21:55:54.485" v="15969" actId="1076"/>
          <ac:picMkLst>
            <pc:docMk/>
            <pc:sldMk cId="560941924" sldId="321"/>
            <ac:picMk id="7" creationId="{F3767BAA-E203-40CF-BEDA-431C5E296D92}"/>
          </ac:picMkLst>
        </pc:picChg>
        <pc:picChg chg="del">
          <ac:chgData name="Mr. Sukarna Barua" userId="da467f49-67ec-438f-9a23-4116bac79b82" providerId="ADAL" clId="{FDE193C2-6E2A-42D5-B2BD-C5AA2F15213F}" dt="2023-08-08T21:49:43.569" v="15686" actId="478"/>
          <ac:picMkLst>
            <pc:docMk/>
            <pc:sldMk cId="560941924" sldId="321"/>
            <ac:picMk id="9" creationId="{02B408B2-D859-432C-A22E-FDB978B2DC8A}"/>
          </ac:picMkLst>
        </pc:picChg>
        <pc:picChg chg="del">
          <ac:chgData name="Mr. Sukarna Barua" userId="da467f49-67ec-438f-9a23-4116bac79b82" providerId="ADAL" clId="{FDE193C2-6E2A-42D5-B2BD-C5AA2F15213F}" dt="2023-08-08T21:49:44.775" v="15688" actId="478"/>
          <ac:picMkLst>
            <pc:docMk/>
            <pc:sldMk cId="560941924" sldId="321"/>
            <ac:picMk id="12" creationId="{8FB32A56-ADDC-41F0-B3DA-CDCFA87385ED}"/>
          </ac:picMkLst>
        </pc:picChg>
        <pc:picChg chg="del">
          <ac:chgData name="Mr. Sukarna Barua" userId="da467f49-67ec-438f-9a23-4116bac79b82" providerId="ADAL" clId="{FDE193C2-6E2A-42D5-B2BD-C5AA2F15213F}" dt="2023-08-08T21:49:44.134" v="15687" actId="478"/>
          <ac:picMkLst>
            <pc:docMk/>
            <pc:sldMk cId="560941924" sldId="321"/>
            <ac:picMk id="13" creationId="{6F83EE23-C08D-40AD-9A37-EBA1C71EE84F}"/>
          </ac:picMkLst>
        </pc:picChg>
        <pc:picChg chg="del">
          <ac:chgData name="Mr. Sukarna Barua" userId="da467f49-67ec-438f-9a23-4116bac79b82" providerId="ADAL" clId="{FDE193C2-6E2A-42D5-B2BD-C5AA2F15213F}" dt="2023-08-08T21:49:45.384" v="15689" actId="478"/>
          <ac:picMkLst>
            <pc:docMk/>
            <pc:sldMk cId="560941924" sldId="321"/>
            <ac:picMk id="15" creationId="{C8CEFE47-509F-4564-B280-F854BABE7FDD}"/>
          </ac:picMkLst>
        </pc:picChg>
        <pc:picChg chg="mod">
          <ac:chgData name="Mr. Sukarna Barua" userId="da467f49-67ec-438f-9a23-4116bac79b82" providerId="ADAL" clId="{FDE193C2-6E2A-42D5-B2BD-C5AA2F15213F}" dt="2023-08-08T21:55:52.766" v="15968" actId="1076"/>
          <ac:picMkLst>
            <pc:docMk/>
            <pc:sldMk cId="560941924" sldId="321"/>
            <ac:picMk id="16" creationId="{A4C86961-4C6D-441F-B629-8D5D3C3C6481}"/>
          </ac:picMkLst>
        </pc:picChg>
        <pc:picChg chg="mod">
          <ac:chgData name="Mr. Sukarna Barua" userId="da467f49-67ec-438f-9a23-4116bac79b82" providerId="ADAL" clId="{FDE193C2-6E2A-42D5-B2BD-C5AA2F15213F}" dt="2023-08-08T21:55:55.844" v="15970" actId="1076"/>
          <ac:picMkLst>
            <pc:docMk/>
            <pc:sldMk cId="560941924" sldId="321"/>
            <ac:picMk id="20" creationId="{8E945343-3ADD-4719-81FD-D03C46C42E82}"/>
          </ac:picMkLst>
        </pc:picChg>
      </pc:sldChg>
    </pc:docChg>
  </pc:docChgLst>
  <pc:docChgLst>
    <pc:chgData name="Mr. Sukarna Barua" userId="S::sukarnabarua@cse.buet.ac.bd::da467f49-67ec-438f-9a23-4116bac79b82" providerId="AD" clId="Web-{1991A7D0-3033-3380-5BCB-736277E021C1}"/>
    <pc:docChg chg="modSld">
      <pc:chgData name="Mr. Sukarna Barua" userId="S::sukarnabarua@cse.buet.ac.bd::da467f49-67ec-438f-9a23-4116bac79b82" providerId="AD" clId="Web-{1991A7D0-3033-3380-5BCB-736277E021C1}" dt="2024-10-19T17:31:06.722" v="5" actId="14100"/>
      <pc:docMkLst>
        <pc:docMk/>
      </pc:docMkLst>
      <pc:sldChg chg="modSp">
        <pc:chgData name="Mr. Sukarna Barua" userId="S::sukarnabarua@cse.buet.ac.bd::da467f49-67ec-438f-9a23-4116bac79b82" providerId="AD" clId="Web-{1991A7D0-3033-3380-5BCB-736277E021C1}" dt="2024-10-19T17:31:06.722" v="5" actId="14100"/>
        <pc:sldMkLst>
          <pc:docMk/>
          <pc:sldMk cId="2933889122" sldId="264"/>
        </pc:sldMkLst>
        <pc:spChg chg="mod">
          <ac:chgData name="Mr. Sukarna Barua" userId="S::sukarnabarua@cse.buet.ac.bd::da467f49-67ec-438f-9a23-4116bac79b82" providerId="AD" clId="Web-{1991A7D0-3033-3380-5BCB-736277E021C1}" dt="2024-10-19T17:30:55.206" v="1" actId="14100"/>
          <ac:spMkLst>
            <pc:docMk/>
            <pc:sldMk cId="2933889122" sldId="264"/>
            <ac:spMk id="2" creationId="{72F24F56-DC2C-4EC7-ACB7-1B701BFC8737}"/>
          </ac:spMkLst>
        </pc:spChg>
        <pc:spChg chg="mod">
          <ac:chgData name="Mr. Sukarna Barua" userId="S::sukarnabarua@cse.buet.ac.bd::da467f49-67ec-438f-9a23-4116bac79b82" providerId="AD" clId="Web-{1991A7D0-3033-3380-5BCB-736277E021C1}" dt="2024-10-19T17:31:06.722" v="5" actId="14100"/>
          <ac:spMkLst>
            <pc:docMk/>
            <pc:sldMk cId="2933889122" sldId="264"/>
            <ac:spMk id="3" creationId="{DFB5BA8E-545B-492E-B2F6-248AEA7CD2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4BB606-2174-4154-8CD1-7CF994ECFC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abc</a:t>
            </a:r>
          </a:p>
        </p:txBody>
      </p:sp>
      <p:sp>
        <p:nvSpPr>
          <p:cNvPr id="3" name="Date Placeholder 2">
            <a:extLst>
              <a:ext uri="{FF2B5EF4-FFF2-40B4-BE49-F238E27FC236}">
                <a16:creationId xmlns:a16="http://schemas.microsoft.com/office/drawing/2014/main" id="{1830ECD0-B03B-437E-8677-F126E94AA5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9C08EC-350A-4F51-92DB-A63A22A63CE0}" type="datetimeFigureOut">
              <a:rPr lang="en-US" smtClean="0"/>
              <a:t>10/20/2024</a:t>
            </a:fld>
            <a:endParaRPr lang="en-US"/>
          </a:p>
        </p:txBody>
      </p:sp>
      <p:sp>
        <p:nvSpPr>
          <p:cNvPr id="4" name="Footer Placeholder 3">
            <a:extLst>
              <a:ext uri="{FF2B5EF4-FFF2-40B4-BE49-F238E27FC236}">
                <a16:creationId xmlns:a16="http://schemas.microsoft.com/office/drawing/2014/main" id="{27DF9781-52F4-4DB3-9E14-B801774EF5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42DACD-5757-4E9A-BD92-D04F04A43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0E36-2FA8-4095-8264-EEF8EAF66A07}" type="slidenum">
              <a:rPr lang="en-US" smtClean="0"/>
              <a:t>‹#›</a:t>
            </a:fld>
            <a:endParaRPr lang="en-US"/>
          </a:p>
        </p:txBody>
      </p:sp>
    </p:spTree>
    <p:extLst>
      <p:ext uri="{BB962C8B-B14F-4D97-AF65-F5344CB8AC3E}">
        <p14:creationId xmlns:p14="http://schemas.microsoft.com/office/powerpoint/2010/main" val="42843261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abc</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AFB98-55DA-4CE4-9C69-E1CEB852BDA1}"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86284-2B2E-4DE9-BE8B-FB5096DE3F7A}" type="slidenum">
              <a:rPr lang="en-US" smtClean="0"/>
              <a:t>‹#›</a:t>
            </a:fld>
            <a:endParaRPr lang="en-US"/>
          </a:p>
        </p:txBody>
      </p:sp>
    </p:spTree>
    <p:extLst>
      <p:ext uri="{BB962C8B-B14F-4D97-AF65-F5344CB8AC3E}">
        <p14:creationId xmlns:p14="http://schemas.microsoft.com/office/powerpoint/2010/main" val="22510585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1062-CF83-48A6-AE07-F518A5FAF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1AE883-1BC9-42B6-99F2-756D99E44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A4D78-04D0-4695-A72A-DFC385AB8EE5}"/>
              </a:ext>
            </a:extLst>
          </p:cNvPr>
          <p:cNvSpPr>
            <a:spLocks noGrp="1"/>
          </p:cNvSpPr>
          <p:nvPr>
            <p:ph type="dt" sz="half" idx="10"/>
          </p:nvPr>
        </p:nvSpPr>
        <p:spPr/>
        <p:txBody>
          <a:bodyPr/>
          <a:lstStyle/>
          <a:p>
            <a:fld id="{570CD933-0CFE-48AE-A6C4-299030E158EE}" type="datetime1">
              <a:rPr lang="en-US" smtClean="0"/>
              <a:t>10/20/2024</a:t>
            </a:fld>
            <a:endParaRPr lang="en-US"/>
          </a:p>
        </p:txBody>
      </p:sp>
      <p:sp>
        <p:nvSpPr>
          <p:cNvPr id="5" name="Footer Placeholder 4">
            <a:extLst>
              <a:ext uri="{FF2B5EF4-FFF2-40B4-BE49-F238E27FC236}">
                <a16:creationId xmlns:a16="http://schemas.microsoft.com/office/drawing/2014/main" id="{C17B7921-3F84-4226-9868-D9547EF979A9}"/>
              </a:ext>
            </a:extLst>
          </p:cNvPr>
          <p:cNvSpPr>
            <a:spLocks noGrp="1"/>
          </p:cNvSpPr>
          <p:nvPr>
            <p:ph type="ftr" sz="quarter" idx="11"/>
          </p:nvPr>
        </p:nvSpPr>
        <p:spPr/>
        <p:txBody>
          <a:bodyPr/>
          <a:lstStyle/>
          <a:p>
            <a:r>
              <a:rPr lang="en-US"/>
              <a:t>abc</a:t>
            </a:r>
          </a:p>
        </p:txBody>
      </p:sp>
      <p:sp>
        <p:nvSpPr>
          <p:cNvPr id="6" name="Slide Number Placeholder 5">
            <a:extLst>
              <a:ext uri="{FF2B5EF4-FFF2-40B4-BE49-F238E27FC236}">
                <a16:creationId xmlns:a16="http://schemas.microsoft.com/office/drawing/2014/main" id="{3ACA5D88-8031-4C44-A158-B256CDDAE058}"/>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8679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48F5-8ADD-40EB-A4D3-6E0E899A8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F1DE1-BC46-4885-8615-767342FBA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A0E5A-1633-40BE-AF75-FD4ACF43842B}"/>
              </a:ext>
            </a:extLst>
          </p:cNvPr>
          <p:cNvSpPr>
            <a:spLocks noGrp="1"/>
          </p:cNvSpPr>
          <p:nvPr>
            <p:ph type="dt" sz="half" idx="10"/>
          </p:nvPr>
        </p:nvSpPr>
        <p:spPr/>
        <p:txBody>
          <a:bodyPr/>
          <a:lstStyle/>
          <a:p>
            <a:fld id="{2DEB42CD-4CC0-4B99-8232-8AA885462522}" type="datetime1">
              <a:rPr lang="en-US" smtClean="0"/>
              <a:t>10/20/2024</a:t>
            </a:fld>
            <a:endParaRPr lang="en-US"/>
          </a:p>
        </p:txBody>
      </p:sp>
      <p:sp>
        <p:nvSpPr>
          <p:cNvPr id="5" name="Footer Placeholder 4">
            <a:extLst>
              <a:ext uri="{FF2B5EF4-FFF2-40B4-BE49-F238E27FC236}">
                <a16:creationId xmlns:a16="http://schemas.microsoft.com/office/drawing/2014/main" id="{264758F1-6FFA-42B3-ABAD-0B486E9396EC}"/>
              </a:ext>
            </a:extLst>
          </p:cNvPr>
          <p:cNvSpPr>
            <a:spLocks noGrp="1"/>
          </p:cNvSpPr>
          <p:nvPr>
            <p:ph type="ftr" sz="quarter" idx="11"/>
          </p:nvPr>
        </p:nvSpPr>
        <p:spPr/>
        <p:txBody>
          <a:bodyPr/>
          <a:lstStyle/>
          <a:p>
            <a:r>
              <a:rPr lang="en-US"/>
              <a:t>abc</a:t>
            </a:r>
          </a:p>
        </p:txBody>
      </p:sp>
      <p:sp>
        <p:nvSpPr>
          <p:cNvPr id="6" name="Slide Number Placeholder 5">
            <a:extLst>
              <a:ext uri="{FF2B5EF4-FFF2-40B4-BE49-F238E27FC236}">
                <a16:creationId xmlns:a16="http://schemas.microsoft.com/office/drawing/2014/main" id="{19181D18-6C18-4035-AA76-E260A2438ED4}"/>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48106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68514-D80D-423F-890C-492F0A71D6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C5FD2-6039-411E-951F-7853439B71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E5D95-E171-415B-8768-7105C90D1100}"/>
              </a:ext>
            </a:extLst>
          </p:cNvPr>
          <p:cNvSpPr>
            <a:spLocks noGrp="1"/>
          </p:cNvSpPr>
          <p:nvPr>
            <p:ph type="dt" sz="half" idx="10"/>
          </p:nvPr>
        </p:nvSpPr>
        <p:spPr/>
        <p:txBody>
          <a:bodyPr/>
          <a:lstStyle/>
          <a:p>
            <a:fld id="{66F7A4DC-44FF-485A-82F0-69640F57CD0E}" type="datetime1">
              <a:rPr lang="en-US" smtClean="0"/>
              <a:t>10/20/2024</a:t>
            </a:fld>
            <a:endParaRPr lang="en-US"/>
          </a:p>
        </p:txBody>
      </p:sp>
      <p:sp>
        <p:nvSpPr>
          <p:cNvPr id="5" name="Footer Placeholder 4">
            <a:extLst>
              <a:ext uri="{FF2B5EF4-FFF2-40B4-BE49-F238E27FC236}">
                <a16:creationId xmlns:a16="http://schemas.microsoft.com/office/drawing/2014/main" id="{2B11AB3C-21A7-4183-A3DF-C66D65C263AD}"/>
              </a:ext>
            </a:extLst>
          </p:cNvPr>
          <p:cNvSpPr>
            <a:spLocks noGrp="1"/>
          </p:cNvSpPr>
          <p:nvPr>
            <p:ph type="ftr" sz="quarter" idx="11"/>
          </p:nvPr>
        </p:nvSpPr>
        <p:spPr/>
        <p:txBody>
          <a:bodyPr/>
          <a:lstStyle/>
          <a:p>
            <a:r>
              <a:rPr lang="en-US"/>
              <a:t>abc</a:t>
            </a:r>
          </a:p>
        </p:txBody>
      </p:sp>
      <p:sp>
        <p:nvSpPr>
          <p:cNvPr id="6" name="Slide Number Placeholder 5">
            <a:extLst>
              <a:ext uri="{FF2B5EF4-FFF2-40B4-BE49-F238E27FC236}">
                <a16:creationId xmlns:a16="http://schemas.microsoft.com/office/drawing/2014/main" id="{3BC69F5E-C5FE-42CD-B19E-EA6F62CF3D7B}"/>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95353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3508-5567-4EA8-A5D0-29850149E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DAED5-2150-4986-B62D-03395DAE2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DECCD-3C96-4DA2-83A9-FD88D3004125}"/>
              </a:ext>
            </a:extLst>
          </p:cNvPr>
          <p:cNvSpPr>
            <a:spLocks noGrp="1"/>
          </p:cNvSpPr>
          <p:nvPr>
            <p:ph type="dt" sz="half" idx="10"/>
          </p:nvPr>
        </p:nvSpPr>
        <p:spPr/>
        <p:txBody>
          <a:bodyPr/>
          <a:lstStyle/>
          <a:p>
            <a:fld id="{ACF1A1AC-0AEB-4239-A290-1A58820C4BB6}" type="datetime1">
              <a:rPr lang="en-US" smtClean="0"/>
              <a:t>10/20/2024</a:t>
            </a:fld>
            <a:endParaRPr lang="en-US"/>
          </a:p>
        </p:txBody>
      </p:sp>
      <p:sp>
        <p:nvSpPr>
          <p:cNvPr id="5" name="Footer Placeholder 4">
            <a:extLst>
              <a:ext uri="{FF2B5EF4-FFF2-40B4-BE49-F238E27FC236}">
                <a16:creationId xmlns:a16="http://schemas.microsoft.com/office/drawing/2014/main" id="{CD7DBB0A-B088-4F1A-9402-C6F484526B2B}"/>
              </a:ext>
            </a:extLst>
          </p:cNvPr>
          <p:cNvSpPr>
            <a:spLocks noGrp="1"/>
          </p:cNvSpPr>
          <p:nvPr>
            <p:ph type="ftr" sz="quarter" idx="11"/>
          </p:nvPr>
        </p:nvSpPr>
        <p:spPr/>
        <p:txBody>
          <a:bodyPr/>
          <a:lstStyle/>
          <a:p>
            <a:r>
              <a:rPr lang="en-US"/>
              <a:t>abc</a:t>
            </a:r>
          </a:p>
        </p:txBody>
      </p:sp>
      <p:sp>
        <p:nvSpPr>
          <p:cNvPr id="6" name="Slide Number Placeholder 5">
            <a:extLst>
              <a:ext uri="{FF2B5EF4-FFF2-40B4-BE49-F238E27FC236}">
                <a16:creationId xmlns:a16="http://schemas.microsoft.com/office/drawing/2014/main" id="{8A7E437B-95EF-4687-9E89-502DB7454EFC}"/>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154995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BC08-59B5-4C90-8A03-111CB41B4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3B356-3B48-4F57-A9D1-0605EDCF0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B5A36-CA72-4AEA-AC5B-51A014577E9C}"/>
              </a:ext>
            </a:extLst>
          </p:cNvPr>
          <p:cNvSpPr>
            <a:spLocks noGrp="1"/>
          </p:cNvSpPr>
          <p:nvPr>
            <p:ph type="dt" sz="half" idx="10"/>
          </p:nvPr>
        </p:nvSpPr>
        <p:spPr/>
        <p:txBody>
          <a:bodyPr/>
          <a:lstStyle/>
          <a:p>
            <a:fld id="{E3CEA201-D4DC-407A-ACA8-0DA6148C05B6}" type="datetime1">
              <a:rPr lang="en-US" smtClean="0"/>
              <a:t>10/20/2024</a:t>
            </a:fld>
            <a:endParaRPr lang="en-US"/>
          </a:p>
        </p:txBody>
      </p:sp>
      <p:sp>
        <p:nvSpPr>
          <p:cNvPr id="5" name="Footer Placeholder 4">
            <a:extLst>
              <a:ext uri="{FF2B5EF4-FFF2-40B4-BE49-F238E27FC236}">
                <a16:creationId xmlns:a16="http://schemas.microsoft.com/office/drawing/2014/main" id="{9C7922E5-7DA1-4408-AD58-9610593D38E2}"/>
              </a:ext>
            </a:extLst>
          </p:cNvPr>
          <p:cNvSpPr>
            <a:spLocks noGrp="1"/>
          </p:cNvSpPr>
          <p:nvPr>
            <p:ph type="ftr" sz="quarter" idx="11"/>
          </p:nvPr>
        </p:nvSpPr>
        <p:spPr/>
        <p:txBody>
          <a:bodyPr/>
          <a:lstStyle/>
          <a:p>
            <a:r>
              <a:rPr lang="en-US"/>
              <a:t>abc</a:t>
            </a:r>
          </a:p>
        </p:txBody>
      </p:sp>
      <p:sp>
        <p:nvSpPr>
          <p:cNvPr id="6" name="Slide Number Placeholder 5">
            <a:extLst>
              <a:ext uri="{FF2B5EF4-FFF2-40B4-BE49-F238E27FC236}">
                <a16:creationId xmlns:a16="http://schemas.microsoft.com/office/drawing/2014/main" id="{E8D68D74-EE8B-4947-8CB9-3D22460DA8C8}"/>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111882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2D61-36AC-4F10-912B-ACA0960A6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609DC-DEE8-4A1E-B866-6360589DD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6049B-A302-4A1A-99F0-F07B1EA64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07C616-3E41-4F92-9309-E41E2A41EA80}"/>
              </a:ext>
            </a:extLst>
          </p:cNvPr>
          <p:cNvSpPr>
            <a:spLocks noGrp="1"/>
          </p:cNvSpPr>
          <p:nvPr>
            <p:ph type="dt" sz="half" idx="10"/>
          </p:nvPr>
        </p:nvSpPr>
        <p:spPr/>
        <p:txBody>
          <a:bodyPr/>
          <a:lstStyle/>
          <a:p>
            <a:fld id="{15E3D10E-2C13-4685-9D1E-F9DD66A25858}" type="datetime1">
              <a:rPr lang="en-US" smtClean="0"/>
              <a:t>10/20/2024</a:t>
            </a:fld>
            <a:endParaRPr lang="en-US"/>
          </a:p>
        </p:txBody>
      </p:sp>
      <p:sp>
        <p:nvSpPr>
          <p:cNvPr id="6" name="Footer Placeholder 5">
            <a:extLst>
              <a:ext uri="{FF2B5EF4-FFF2-40B4-BE49-F238E27FC236}">
                <a16:creationId xmlns:a16="http://schemas.microsoft.com/office/drawing/2014/main" id="{86332C1D-CD07-498E-8BD3-185B983B7DC9}"/>
              </a:ext>
            </a:extLst>
          </p:cNvPr>
          <p:cNvSpPr>
            <a:spLocks noGrp="1"/>
          </p:cNvSpPr>
          <p:nvPr>
            <p:ph type="ftr" sz="quarter" idx="11"/>
          </p:nvPr>
        </p:nvSpPr>
        <p:spPr/>
        <p:txBody>
          <a:bodyPr/>
          <a:lstStyle/>
          <a:p>
            <a:r>
              <a:rPr lang="en-US"/>
              <a:t>abc</a:t>
            </a:r>
          </a:p>
        </p:txBody>
      </p:sp>
      <p:sp>
        <p:nvSpPr>
          <p:cNvPr id="7" name="Slide Number Placeholder 6">
            <a:extLst>
              <a:ext uri="{FF2B5EF4-FFF2-40B4-BE49-F238E27FC236}">
                <a16:creationId xmlns:a16="http://schemas.microsoft.com/office/drawing/2014/main" id="{E25F83CD-9B7C-4DA1-8099-C1C17F8F2DCE}"/>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14742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E370-FEDF-4194-BC18-C4C2EA3CE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844207-D8A9-4FAF-85EE-0D257A546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7E8C8-3955-41C8-BBF2-302CDC4BA4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C2A27-41F9-4221-8306-19578631F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A73EB-103B-4EC4-8AE5-0B1B305341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9B08A9-EB17-4ADD-AA5F-D0AF0DB78731}"/>
              </a:ext>
            </a:extLst>
          </p:cNvPr>
          <p:cNvSpPr>
            <a:spLocks noGrp="1"/>
          </p:cNvSpPr>
          <p:nvPr>
            <p:ph type="dt" sz="half" idx="10"/>
          </p:nvPr>
        </p:nvSpPr>
        <p:spPr/>
        <p:txBody>
          <a:bodyPr/>
          <a:lstStyle/>
          <a:p>
            <a:fld id="{AC433298-4659-4CDB-B0EF-9042DCA116FD}" type="datetime1">
              <a:rPr lang="en-US" smtClean="0"/>
              <a:t>10/20/2024</a:t>
            </a:fld>
            <a:endParaRPr lang="en-US"/>
          </a:p>
        </p:txBody>
      </p:sp>
      <p:sp>
        <p:nvSpPr>
          <p:cNvPr id="8" name="Footer Placeholder 7">
            <a:extLst>
              <a:ext uri="{FF2B5EF4-FFF2-40B4-BE49-F238E27FC236}">
                <a16:creationId xmlns:a16="http://schemas.microsoft.com/office/drawing/2014/main" id="{4B72BEB4-CAE0-466B-8CD2-26D36AC31504}"/>
              </a:ext>
            </a:extLst>
          </p:cNvPr>
          <p:cNvSpPr>
            <a:spLocks noGrp="1"/>
          </p:cNvSpPr>
          <p:nvPr>
            <p:ph type="ftr" sz="quarter" idx="11"/>
          </p:nvPr>
        </p:nvSpPr>
        <p:spPr/>
        <p:txBody>
          <a:bodyPr/>
          <a:lstStyle/>
          <a:p>
            <a:r>
              <a:rPr lang="en-US"/>
              <a:t>abc</a:t>
            </a:r>
          </a:p>
        </p:txBody>
      </p:sp>
      <p:sp>
        <p:nvSpPr>
          <p:cNvPr id="9" name="Slide Number Placeholder 8">
            <a:extLst>
              <a:ext uri="{FF2B5EF4-FFF2-40B4-BE49-F238E27FC236}">
                <a16:creationId xmlns:a16="http://schemas.microsoft.com/office/drawing/2014/main" id="{D7D71AC0-7554-4F72-848B-EAA1F7A81F64}"/>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7732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965D-4033-4FC7-BCBE-F653787DA2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BF0FF-E9BC-4746-8D85-9DBDC0994C32}"/>
              </a:ext>
            </a:extLst>
          </p:cNvPr>
          <p:cNvSpPr>
            <a:spLocks noGrp="1"/>
          </p:cNvSpPr>
          <p:nvPr>
            <p:ph type="dt" sz="half" idx="10"/>
          </p:nvPr>
        </p:nvSpPr>
        <p:spPr/>
        <p:txBody>
          <a:bodyPr/>
          <a:lstStyle/>
          <a:p>
            <a:fld id="{4C001F19-ED19-48E3-989F-A9D413CBF269}" type="datetime1">
              <a:rPr lang="en-US" smtClean="0"/>
              <a:t>10/20/2024</a:t>
            </a:fld>
            <a:endParaRPr lang="en-US"/>
          </a:p>
        </p:txBody>
      </p:sp>
      <p:sp>
        <p:nvSpPr>
          <p:cNvPr id="4" name="Footer Placeholder 3">
            <a:extLst>
              <a:ext uri="{FF2B5EF4-FFF2-40B4-BE49-F238E27FC236}">
                <a16:creationId xmlns:a16="http://schemas.microsoft.com/office/drawing/2014/main" id="{5197F12C-C2EF-4EA2-A2A6-60CF6F60C309}"/>
              </a:ext>
            </a:extLst>
          </p:cNvPr>
          <p:cNvSpPr>
            <a:spLocks noGrp="1"/>
          </p:cNvSpPr>
          <p:nvPr>
            <p:ph type="ftr" sz="quarter" idx="11"/>
          </p:nvPr>
        </p:nvSpPr>
        <p:spPr/>
        <p:txBody>
          <a:bodyPr/>
          <a:lstStyle/>
          <a:p>
            <a:r>
              <a:rPr lang="en-US"/>
              <a:t>abc</a:t>
            </a:r>
          </a:p>
        </p:txBody>
      </p:sp>
      <p:sp>
        <p:nvSpPr>
          <p:cNvPr id="5" name="Slide Number Placeholder 4">
            <a:extLst>
              <a:ext uri="{FF2B5EF4-FFF2-40B4-BE49-F238E27FC236}">
                <a16:creationId xmlns:a16="http://schemas.microsoft.com/office/drawing/2014/main" id="{C4A103A9-24DC-4EBD-9527-EB673B2D2C92}"/>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90826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EAC64-5FBB-4253-B2F7-75C3E19C3641}"/>
              </a:ext>
            </a:extLst>
          </p:cNvPr>
          <p:cNvSpPr>
            <a:spLocks noGrp="1"/>
          </p:cNvSpPr>
          <p:nvPr>
            <p:ph type="dt" sz="half" idx="10"/>
          </p:nvPr>
        </p:nvSpPr>
        <p:spPr/>
        <p:txBody>
          <a:bodyPr/>
          <a:lstStyle/>
          <a:p>
            <a:fld id="{961F1174-7D7B-4456-923F-DCD0969AF63C}" type="datetime1">
              <a:rPr lang="en-US" smtClean="0"/>
              <a:t>10/20/2024</a:t>
            </a:fld>
            <a:endParaRPr lang="en-US"/>
          </a:p>
        </p:txBody>
      </p:sp>
      <p:sp>
        <p:nvSpPr>
          <p:cNvPr id="3" name="Footer Placeholder 2">
            <a:extLst>
              <a:ext uri="{FF2B5EF4-FFF2-40B4-BE49-F238E27FC236}">
                <a16:creationId xmlns:a16="http://schemas.microsoft.com/office/drawing/2014/main" id="{77010C70-8741-44E7-B573-95311B88AAB2}"/>
              </a:ext>
            </a:extLst>
          </p:cNvPr>
          <p:cNvSpPr>
            <a:spLocks noGrp="1"/>
          </p:cNvSpPr>
          <p:nvPr>
            <p:ph type="ftr" sz="quarter" idx="11"/>
          </p:nvPr>
        </p:nvSpPr>
        <p:spPr/>
        <p:txBody>
          <a:bodyPr/>
          <a:lstStyle/>
          <a:p>
            <a:r>
              <a:rPr lang="en-US"/>
              <a:t>abc</a:t>
            </a:r>
          </a:p>
        </p:txBody>
      </p:sp>
      <p:sp>
        <p:nvSpPr>
          <p:cNvPr id="4" name="Slide Number Placeholder 3">
            <a:extLst>
              <a:ext uri="{FF2B5EF4-FFF2-40B4-BE49-F238E27FC236}">
                <a16:creationId xmlns:a16="http://schemas.microsoft.com/office/drawing/2014/main" id="{90A54AF3-C78D-4404-A263-6BDE6C91ED82}"/>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43325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1CEB-1892-45D2-8F4D-EB92BF0DE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DA4B2-54C1-4731-AA89-B9040AC24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9BBED-40E2-4087-9841-65A542D4A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69992-E9BB-4F28-ABA1-CACD057D6EBF}"/>
              </a:ext>
            </a:extLst>
          </p:cNvPr>
          <p:cNvSpPr>
            <a:spLocks noGrp="1"/>
          </p:cNvSpPr>
          <p:nvPr>
            <p:ph type="dt" sz="half" idx="10"/>
          </p:nvPr>
        </p:nvSpPr>
        <p:spPr/>
        <p:txBody>
          <a:bodyPr/>
          <a:lstStyle/>
          <a:p>
            <a:fld id="{B250B2FE-C5E1-4579-9148-2E25EA728808}" type="datetime1">
              <a:rPr lang="en-US" smtClean="0"/>
              <a:t>10/20/2024</a:t>
            </a:fld>
            <a:endParaRPr lang="en-US"/>
          </a:p>
        </p:txBody>
      </p:sp>
      <p:sp>
        <p:nvSpPr>
          <p:cNvPr id="6" name="Footer Placeholder 5">
            <a:extLst>
              <a:ext uri="{FF2B5EF4-FFF2-40B4-BE49-F238E27FC236}">
                <a16:creationId xmlns:a16="http://schemas.microsoft.com/office/drawing/2014/main" id="{C9569F31-EB29-4BD3-BEDA-58CB3F94B76F}"/>
              </a:ext>
            </a:extLst>
          </p:cNvPr>
          <p:cNvSpPr>
            <a:spLocks noGrp="1"/>
          </p:cNvSpPr>
          <p:nvPr>
            <p:ph type="ftr" sz="quarter" idx="11"/>
          </p:nvPr>
        </p:nvSpPr>
        <p:spPr/>
        <p:txBody>
          <a:bodyPr/>
          <a:lstStyle/>
          <a:p>
            <a:r>
              <a:rPr lang="en-US"/>
              <a:t>abc</a:t>
            </a:r>
          </a:p>
        </p:txBody>
      </p:sp>
      <p:sp>
        <p:nvSpPr>
          <p:cNvPr id="7" name="Slide Number Placeholder 6">
            <a:extLst>
              <a:ext uri="{FF2B5EF4-FFF2-40B4-BE49-F238E27FC236}">
                <a16:creationId xmlns:a16="http://schemas.microsoft.com/office/drawing/2014/main" id="{271A47AE-6836-4E09-AB1B-72BE478DFA98}"/>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38873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3B54-DD44-4247-BF71-27C1B8480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F16C4E-AE3A-4B1C-A70B-BAA3D8145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45F1F3-8E6B-4FB5-B937-5B9AF36BA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3F5B9-CF4D-4709-BB15-9355803DEC0B}"/>
              </a:ext>
            </a:extLst>
          </p:cNvPr>
          <p:cNvSpPr>
            <a:spLocks noGrp="1"/>
          </p:cNvSpPr>
          <p:nvPr>
            <p:ph type="dt" sz="half" idx="10"/>
          </p:nvPr>
        </p:nvSpPr>
        <p:spPr/>
        <p:txBody>
          <a:bodyPr/>
          <a:lstStyle/>
          <a:p>
            <a:fld id="{726B2FA3-E6A2-42C6-B6CB-E2D882C219F2}" type="datetime1">
              <a:rPr lang="en-US" smtClean="0"/>
              <a:t>10/20/2024</a:t>
            </a:fld>
            <a:endParaRPr lang="en-US"/>
          </a:p>
        </p:txBody>
      </p:sp>
      <p:sp>
        <p:nvSpPr>
          <p:cNvPr id="6" name="Footer Placeholder 5">
            <a:extLst>
              <a:ext uri="{FF2B5EF4-FFF2-40B4-BE49-F238E27FC236}">
                <a16:creationId xmlns:a16="http://schemas.microsoft.com/office/drawing/2014/main" id="{35746371-495C-4FF7-83B5-83F014AB1E9B}"/>
              </a:ext>
            </a:extLst>
          </p:cNvPr>
          <p:cNvSpPr>
            <a:spLocks noGrp="1"/>
          </p:cNvSpPr>
          <p:nvPr>
            <p:ph type="ftr" sz="quarter" idx="11"/>
          </p:nvPr>
        </p:nvSpPr>
        <p:spPr/>
        <p:txBody>
          <a:bodyPr/>
          <a:lstStyle/>
          <a:p>
            <a:r>
              <a:rPr lang="en-US"/>
              <a:t>abc</a:t>
            </a:r>
          </a:p>
        </p:txBody>
      </p:sp>
      <p:sp>
        <p:nvSpPr>
          <p:cNvPr id="7" name="Slide Number Placeholder 6">
            <a:extLst>
              <a:ext uri="{FF2B5EF4-FFF2-40B4-BE49-F238E27FC236}">
                <a16:creationId xmlns:a16="http://schemas.microsoft.com/office/drawing/2014/main" id="{B408E572-AC2C-443D-8ED7-5CE9680CD385}"/>
              </a:ext>
            </a:extLst>
          </p:cNvPr>
          <p:cNvSpPr>
            <a:spLocks noGrp="1"/>
          </p:cNvSpPr>
          <p:nvPr>
            <p:ph type="sldNum" sz="quarter" idx="12"/>
          </p:nvPr>
        </p:nvSpPr>
        <p:spPr/>
        <p:txBody>
          <a:bodyPr/>
          <a:lstStyle/>
          <a:p>
            <a:fld id="{A94AFF8B-9A84-4927-B182-9DC49DEE8ADA}" type="slidenum">
              <a:rPr lang="en-US" smtClean="0"/>
              <a:t>‹#›</a:t>
            </a:fld>
            <a:endParaRPr lang="en-US"/>
          </a:p>
        </p:txBody>
      </p:sp>
    </p:spTree>
    <p:extLst>
      <p:ext uri="{BB962C8B-B14F-4D97-AF65-F5344CB8AC3E}">
        <p14:creationId xmlns:p14="http://schemas.microsoft.com/office/powerpoint/2010/main" val="417890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C59DC-EC0E-4F55-A314-9F31993CE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2E4DF-E361-4FF5-9049-811B3C870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543F2-5EC6-49E2-AED1-EB998E627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313D4-7713-440A-A6E2-73B777E94536}" type="datetime1">
              <a:rPr lang="en-US" smtClean="0"/>
              <a:t>10/20/2024</a:t>
            </a:fld>
            <a:endParaRPr lang="en-US"/>
          </a:p>
        </p:txBody>
      </p:sp>
      <p:sp>
        <p:nvSpPr>
          <p:cNvPr id="5" name="Footer Placeholder 4">
            <a:extLst>
              <a:ext uri="{FF2B5EF4-FFF2-40B4-BE49-F238E27FC236}">
                <a16:creationId xmlns:a16="http://schemas.microsoft.com/office/drawing/2014/main" id="{66640CBA-D120-438B-AB43-11E83689C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abc</a:t>
            </a:r>
          </a:p>
        </p:txBody>
      </p:sp>
      <p:sp>
        <p:nvSpPr>
          <p:cNvPr id="6" name="Slide Number Placeholder 5">
            <a:extLst>
              <a:ext uri="{FF2B5EF4-FFF2-40B4-BE49-F238E27FC236}">
                <a16:creationId xmlns:a16="http://schemas.microsoft.com/office/drawing/2014/main" id="{A67A5551-06B2-4401-9218-413A50793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AFF8B-9A84-4927-B182-9DC49DEE8ADA}" type="slidenum">
              <a:rPr lang="en-US" smtClean="0"/>
              <a:t>‹#›</a:t>
            </a:fld>
            <a:endParaRPr lang="en-US"/>
          </a:p>
        </p:txBody>
      </p:sp>
    </p:spTree>
    <p:extLst>
      <p:ext uri="{BB962C8B-B14F-4D97-AF65-F5344CB8AC3E}">
        <p14:creationId xmlns:p14="http://schemas.microsoft.com/office/powerpoint/2010/main" val="12383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2ACC-F322-4BC5-A2B3-CB93B773D256}"/>
              </a:ext>
            </a:extLst>
          </p:cNvPr>
          <p:cNvSpPr>
            <a:spLocks noGrp="1"/>
          </p:cNvSpPr>
          <p:nvPr>
            <p:ph type="ctrTitle"/>
          </p:nvPr>
        </p:nvSpPr>
        <p:spPr>
          <a:xfrm>
            <a:off x="1524000" y="658019"/>
            <a:ext cx="9144000" cy="1099272"/>
          </a:xfrm>
        </p:spPr>
        <p:txBody>
          <a:bodyPr/>
          <a:lstStyle/>
          <a:p>
            <a:r>
              <a:rPr lang="en-US" dirty="0"/>
              <a:t>Chapter 14 </a:t>
            </a:r>
            <a:r>
              <a:rPr lang="en-US"/>
              <a:t>(AIAMA</a:t>
            </a:r>
            <a:r>
              <a:rPr lang="en-US" dirty="0"/>
              <a:t>)</a:t>
            </a:r>
          </a:p>
        </p:txBody>
      </p:sp>
      <p:sp>
        <p:nvSpPr>
          <p:cNvPr id="3" name="Subtitle 2">
            <a:extLst>
              <a:ext uri="{FF2B5EF4-FFF2-40B4-BE49-F238E27FC236}">
                <a16:creationId xmlns:a16="http://schemas.microsoft.com/office/drawing/2014/main" id="{977E3090-5C26-4918-9A13-D3050D1B23D3}"/>
              </a:ext>
            </a:extLst>
          </p:cNvPr>
          <p:cNvSpPr>
            <a:spLocks noGrp="1"/>
          </p:cNvSpPr>
          <p:nvPr>
            <p:ph type="subTitle" idx="1"/>
          </p:nvPr>
        </p:nvSpPr>
        <p:spPr>
          <a:xfrm>
            <a:off x="1644073" y="2012373"/>
            <a:ext cx="9144000" cy="4187608"/>
          </a:xfrm>
        </p:spPr>
        <p:txBody>
          <a:bodyPr>
            <a:normAutofit fontScale="85000" lnSpcReduction="20000"/>
          </a:bodyPr>
          <a:lstStyle/>
          <a:p>
            <a:r>
              <a:rPr lang="en-US" sz="9600" dirty="0"/>
              <a:t>Probabilistic Reasoning</a:t>
            </a:r>
          </a:p>
          <a:p>
            <a:endParaRPr lang="en-US" sz="9600" dirty="0"/>
          </a:p>
          <a:p>
            <a:r>
              <a:rPr lang="en-US" sz="4800" dirty="0"/>
              <a:t>Sukarna Barua</a:t>
            </a:r>
          </a:p>
          <a:p>
            <a:r>
              <a:rPr lang="en-US" sz="4800" dirty="0"/>
              <a:t>Assistant Professor, CSE, BUET</a:t>
            </a:r>
          </a:p>
        </p:txBody>
      </p:sp>
      <p:sp>
        <p:nvSpPr>
          <p:cNvPr id="5" name="Date Placeholder 4">
            <a:extLst>
              <a:ext uri="{FF2B5EF4-FFF2-40B4-BE49-F238E27FC236}">
                <a16:creationId xmlns:a16="http://schemas.microsoft.com/office/drawing/2014/main" id="{FE01D5CF-5231-4F83-BBFC-760B5A720A7D}"/>
              </a:ext>
            </a:extLst>
          </p:cNvPr>
          <p:cNvSpPr>
            <a:spLocks noGrp="1"/>
          </p:cNvSpPr>
          <p:nvPr>
            <p:ph type="dt" sz="half" idx="10"/>
          </p:nvPr>
        </p:nvSpPr>
        <p:spPr/>
        <p:txBody>
          <a:bodyPr/>
          <a:lstStyle/>
          <a:p>
            <a:fld id="{DAE5C9D8-AA97-4CBA-B971-B6EF8340AB7D}" type="datetime1">
              <a:rPr lang="en-US" smtClean="0"/>
              <a:t>10/20/2024</a:t>
            </a:fld>
            <a:endParaRPr lang="en-US"/>
          </a:p>
        </p:txBody>
      </p:sp>
    </p:spTree>
    <p:extLst>
      <p:ext uri="{BB962C8B-B14F-4D97-AF65-F5344CB8AC3E}">
        <p14:creationId xmlns:p14="http://schemas.microsoft.com/office/powerpoint/2010/main" val="283243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20931"/>
          </a:xfrm>
        </p:spPr>
        <p:txBody>
          <a:bodyPr>
            <a:normAutofit/>
          </a:bodyPr>
          <a:lstStyle/>
          <a:p>
            <a:pPr algn="ctr"/>
            <a:r>
              <a:rPr lang="en-US" sz="5400" b="1" dirty="0"/>
              <a:t>Bayesian Network: Size of CPTs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80730"/>
                <a:ext cx="10515600" cy="5469451"/>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dirty="0">
                    <a:effectLst/>
                    <a:latin typeface="Times-Roman"/>
                    <a:ea typeface="Calibri" panose="020F0502020204030204" pitchFamily="34" charset="0"/>
                    <a:cs typeface="Times-Roman"/>
                  </a:rPr>
                  <a:t>A Boolean node have </a:t>
                </a:r>
                <a14:m>
                  <m:oMath xmlns:m="http://schemas.openxmlformats.org/officeDocument/2006/math">
                    <m:r>
                      <a:rPr lang="en-US" sz="2400" i="1" dirty="0" smtClean="0">
                        <a:effectLst/>
                        <a:latin typeface="Cambria Math" panose="02040503050406030204" pitchFamily="18" charset="0"/>
                        <a:ea typeface="Calibri" panose="020F0502020204030204" pitchFamily="34" charset="0"/>
                        <a:cs typeface="Times-Roman"/>
                      </a:rPr>
                      <m:t>𝑘</m:t>
                    </m:r>
                  </m:oMath>
                </a14:m>
                <a:r>
                  <a:rPr lang="en-US" sz="2400" dirty="0">
                    <a:effectLst/>
                    <a:latin typeface="Times-Roman"/>
                    <a:ea typeface="Calibri" panose="020F0502020204030204" pitchFamily="34" charset="0"/>
                    <a:cs typeface="Times-Roman"/>
                  </a:rPr>
                  <a:t> Boolean parents. What will be the size of CPT for this node?</a:t>
                </a:r>
              </a:p>
              <a:p>
                <a:pPr lvl="1">
                  <a:lnSpc>
                    <a:spcPct val="107000"/>
                  </a:lnSpc>
                  <a:spcBef>
                    <a:spcPts val="0"/>
                  </a:spcBef>
                  <a:buFont typeface="Wingdings" panose="05000000000000000000" pitchFamily="2" charset="2"/>
                  <a:buChar char="§"/>
                </a:pPr>
                <a:r>
                  <a:rPr lang="en-US" sz="2200" dirty="0">
                    <a:latin typeface="Times-Roman"/>
                    <a:ea typeface="Calibri" panose="020F0502020204030204" pitchFamily="34" charset="0"/>
                    <a:cs typeface="Times-Roman"/>
                  </a:rPr>
                  <a:t>Number of rows:</a:t>
                </a:r>
              </a:p>
              <a:p>
                <a:pPr marL="685800" lvl="2" indent="0">
                  <a:lnSpc>
                    <a:spcPct val="107000"/>
                  </a:lnSpc>
                  <a:spcBef>
                    <a:spcPts val="0"/>
                  </a:spcBef>
                  <a:buNone/>
                </a:pPr>
                <a:r>
                  <a:rPr lang="en-US" sz="2200" dirty="0">
                    <a:latin typeface="Times-Roman"/>
                    <a:ea typeface="Calibri" panose="020F0502020204030204" pitchFamily="34" charset="0"/>
                    <a:cs typeface="Times-Roman"/>
                  </a:rPr>
                  <a:t>	=  possible combination of parent values</a:t>
                </a:r>
              </a:p>
              <a:p>
                <a:pPr marL="685800" lvl="2" indent="0">
                  <a:lnSpc>
                    <a:spcPct val="107000"/>
                  </a:lnSpc>
                  <a:spcBef>
                    <a:spcPts val="0"/>
                  </a:spcBef>
                  <a:buNone/>
                </a:pPr>
                <a:r>
                  <a:rPr lang="en-US" sz="2200" dirty="0">
                    <a:latin typeface="Times-Roman"/>
                    <a:ea typeface="Calibri" panose="020F0502020204030204" pitchFamily="34" charset="0"/>
                    <a:cs typeface="Times-Roman"/>
                  </a:rPr>
                  <a:t>	= </a:t>
                </a:r>
                <a14:m>
                  <m:oMath xmlns:m="http://schemas.openxmlformats.org/officeDocument/2006/math">
                    <m:r>
                      <a:rPr lang="en-US" sz="2200" b="0" i="0" smtClean="0">
                        <a:latin typeface="Cambria Math" panose="02040503050406030204" pitchFamily="18" charset="0"/>
                        <a:ea typeface="Calibri" panose="020F0502020204030204" pitchFamily="34" charset="0"/>
                        <a:cs typeface="Times-Roman"/>
                      </a:rPr>
                      <m:t> </m:t>
                    </m:r>
                    <m:r>
                      <a:rPr lang="en-US" sz="2200" b="0" i="1" smtClean="0">
                        <a:latin typeface="Cambria Math" panose="02040503050406030204" pitchFamily="18" charset="0"/>
                        <a:ea typeface="Calibri" panose="020F0502020204030204" pitchFamily="34" charset="0"/>
                        <a:cs typeface="Times-Roman"/>
                      </a:rPr>
                      <m:t>2^</m:t>
                    </m:r>
                    <m:r>
                      <a:rPr lang="en-US" sz="2200" b="0" i="1" smtClean="0">
                        <a:latin typeface="Cambria Math" panose="02040503050406030204" pitchFamily="18" charset="0"/>
                        <a:ea typeface="Calibri" panose="020F0502020204030204" pitchFamily="34" charset="0"/>
                        <a:cs typeface="Times-Roman"/>
                      </a:rPr>
                      <m:t>𝑘</m:t>
                    </m:r>
                  </m:oMath>
                </a14:m>
                <a:endParaRPr lang="en-US" sz="2200" dirty="0">
                  <a:latin typeface="Times-Roman"/>
                  <a:ea typeface="Calibri" panose="020F0502020204030204" pitchFamily="34" charset="0"/>
                  <a:cs typeface="Times-Roman"/>
                </a:endParaRPr>
              </a:p>
              <a:p>
                <a:pPr lvl="1">
                  <a:lnSpc>
                    <a:spcPct val="107000"/>
                  </a:lnSpc>
                  <a:spcBef>
                    <a:spcPts val="0"/>
                  </a:spcBef>
                  <a:buFont typeface="Wingdings" panose="05000000000000000000" pitchFamily="2" charset="2"/>
                  <a:buChar char="§"/>
                </a:pPr>
                <a:r>
                  <a:rPr lang="en-US" sz="2200" dirty="0">
                    <a:latin typeface="Times-Roman"/>
                    <a:ea typeface="Calibri" panose="020F0502020204030204" pitchFamily="34" charset="0"/>
                    <a:cs typeface="Times-Roman"/>
                  </a:rPr>
                  <a:t>Number of entries: </a:t>
                </a:r>
              </a:p>
              <a:p>
                <a:pPr marL="228600" lvl="1" indent="0">
                  <a:lnSpc>
                    <a:spcPct val="107000"/>
                  </a:lnSpc>
                  <a:spcBef>
                    <a:spcPts val="0"/>
                  </a:spcBef>
                  <a:buNone/>
                </a:pPr>
                <a:r>
                  <a:rPr lang="en-US" sz="2200" dirty="0">
                    <a:latin typeface="Times-Roman"/>
                    <a:ea typeface="Calibri" panose="020F0502020204030204" pitchFamily="34" charset="0"/>
                    <a:cs typeface="Times-Roman"/>
                  </a:rPr>
                  <a:t>	= </a:t>
                </a:r>
                <a14:m>
                  <m:oMath xmlns:m="http://schemas.openxmlformats.org/officeDocument/2006/math">
                    <m:r>
                      <a:rPr lang="en-US" sz="2200" b="0" i="0" smtClean="0">
                        <a:latin typeface="Cambria Math" panose="02040503050406030204" pitchFamily="18" charset="0"/>
                        <a:ea typeface="Calibri" panose="020F0502020204030204" pitchFamily="34" charset="0"/>
                        <a:cs typeface="Times-Roman"/>
                      </a:rPr>
                      <m:t> </m:t>
                    </m:r>
                    <m:d>
                      <m:dPr>
                        <m:ctrlPr>
                          <a:rPr lang="en-US" sz="2200" b="0" i="1" smtClean="0">
                            <a:latin typeface="Cambria Math" panose="02040503050406030204" pitchFamily="18" charset="0"/>
                            <a:ea typeface="Calibri" panose="020F0502020204030204" pitchFamily="34" charset="0"/>
                            <a:cs typeface="Times-Roman"/>
                          </a:rPr>
                        </m:ctrlPr>
                      </m:dPr>
                      <m:e>
                        <m:sSup>
                          <m:sSupPr>
                            <m:ctrlPr>
                              <a:rPr lang="en-US" sz="2200" b="0" i="1" smtClean="0">
                                <a:latin typeface="Cambria Math" panose="02040503050406030204" pitchFamily="18" charset="0"/>
                                <a:ea typeface="Calibri" panose="020F0502020204030204" pitchFamily="34" charset="0"/>
                                <a:cs typeface="Times-Roman"/>
                              </a:rPr>
                            </m:ctrlPr>
                          </m:sSupPr>
                          <m:e>
                            <m:r>
                              <a:rPr lang="en-US" sz="2200" b="0" i="1" smtClean="0">
                                <a:latin typeface="Cambria Math" panose="02040503050406030204" pitchFamily="18" charset="0"/>
                                <a:ea typeface="Calibri" panose="020F0502020204030204" pitchFamily="34" charset="0"/>
                                <a:cs typeface="Times-Roman"/>
                              </a:rPr>
                              <m:t>2</m:t>
                            </m:r>
                          </m:e>
                          <m:sup>
                            <m:r>
                              <a:rPr lang="en-US" sz="2200" b="0" i="1" smtClean="0">
                                <a:latin typeface="Cambria Math" panose="02040503050406030204" pitchFamily="18" charset="0"/>
                                <a:ea typeface="Calibri" panose="020F0502020204030204" pitchFamily="34" charset="0"/>
                                <a:cs typeface="Times-Roman"/>
                              </a:rPr>
                              <m:t>𝑘</m:t>
                            </m:r>
                          </m:sup>
                        </m:sSup>
                      </m:e>
                    </m:d>
                    <m:r>
                      <a:rPr lang="en-US" sz="2200" b="0" i="1" smtClean="0">
                        <a:latin typeface="Cambria Math" panose="02040503050406030204" pitchFamily="18" charset="0"/>
                        <a:ea typeface="Calibri" panose="020F0502020204030204" pitchFamily="34" charset="0"/>
                        <a:cs typeface="Times-Roman"/>
                      </a:rPr>
                      <m:t>×1</m:t>
                    </m:r>
                  </m:oMath>
                </a14:m>
                <a:r>
                  <a:rPr lang="en-US" sz="2200" dirty="0">
                    <a:latin typeface="Times-Roman"/>
                    <a:ea typeface="Calibri" panose="020F0502020204030204" pitchFamily="34" charset="0"/>
                    <a:cs typeface="Times-Roman"/>
                  </a:rPr>
                  <a:t> [Only one value need to be stored by row]</a:t>
                </a:r>
              </a:p>
              <a:p>
                <a:pPr marL="228600" lvl="1" indent="0">
                  <a:lnSpc>
                    <a:spcPct val="107000"/>
                  </a:lnSpc>
                  <a:spcBef>
                    <a:spcPts val="0"/>
                  </a:spcBef>
                  <a:buNone/>
                </a:pPr>
                <a:endParaRPr lang="en-US" dirty="0">
                  <a:latin typeface="Times-Roman"/>
                  <a:ea typeface="Calibri" panose="020F0502020204030204" pitchFamily="34" charset="0"/>
                  <a:cs typeface="Times-Roman"/>
                </a:endParaRPr>
              </a:p>
              <a:p>
                <a:pPr marL="228600" lvl="1" indent="0">
                  <a:lnSpc>
                    <a:spcPct val="107000"/>
                  </a:lnSpc>
                  <a:spcBef>
                    <a:spcPts val="0"/>
                  </a:spcBef>
                  <a:buNone/>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How many probabilities are needed to represent the entire Bayesian Network?     </a:t>
                </a:r>
              </a:p>
              <a:p>
                <a:pPr marL="0" indent="0">
                  <a:lnSpc>
                    <a:spcPct val="107000"/>
                  </a:lnSpc>
                  <a:spcBef>
                    <a:spcPts val="0"/>
                  </a:spcBef>
                  <a:buNone/>
                </a:pPr>
                <a:r>
                  <a:rPr lang="en-US" sz="2400" dirty="0">
                    <a:latin typeface="Times-Roman"/>
                    <a:ea typeface="Calibri" panose="020F0502020204030204" pitchFamily="34" charset="0"/>
                    <a:cs typeface="Times-Roman"/>
                  </a:rPr>
                  <a:t>    [Answer: 10]</a:t>
                </a: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80730"/>
                <a:ext cx="10515600" cy="5469451"/>
              </a:xfrm>
              <a:blipFill>
                <a:blip r:embed="rId2"/>
                <a:stretch>
                  <a:fillRect l="-812" t="-8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6628822-BBEE-41E0-96E1-240400681311}"/>
              </a:ext>
            </a:extLst>
          </p:cNvPr>
          <p:cNvPicPr>
            <a:picLocks noChangeAspect="1"/>
          </p:cNvPicPr>
          <p:nvPr/>
        </p:nvPicPr>
        <p:blipFill>
          <a:blip r:embed="rId3"/>
          <a:stretch>
            <a:fillRect/>
          </a:stretch>
        </p:blipFill>
        <p:spPr>
          <a:xfrm>
            <a:off x="8070151" y="1825213"/>
            <a:ext cx="3751943" cy="2593254"/>
          </a:xfrm>
          <a:prstGeom prst="rect">
            <a:avLst/>
          </a:prstGeom>
        </p:spPr>
      </p:pic>
      <p:sp>
        <p:nvSpPr>
          <p:cNvPr id="6" name="Date Placeholder 5">
            <a:extLst>
              <a:ext uri="{FF2B5EF4-FFF2-40B4-BE49-F238E27FC236}">
                <a16:creationId xmlns:a16="http://schemas.microsoft.com/office/drawing/2014/main" id="{D9131CB7-29E6-40B3-89A2-027713D0C5EA}"/>
              </a:ext>
            </a:extLst>
          </p:cNvPr>
          <p:cNvSpPr>
            <a:spLocks noGrp="1"/>
          </p:cNvSpPr>
          <p:nvPr>
            <p:ph type="dt" sz="half" idx="10"/>
          </p:nvPr>
        </p:nvSpPr>
        <p:spPr/>
        <p:txBody>
          <a:bodyPr/>
          <a:lstStyle/>
          <a:p>
            <a:fld id="{77781733-16E6-4CF4-95BC-236B874D7C03}" type="datetime1">
              <a:rPr lang="en-US" smtClean="0"/>
              <a:t>10/20/2024</a:t>
            </a:fld>
            <a:endParaRPr lang="en-US"/>
          </a:p>
        </p:txBody>
      </p:sp>
    </p:spTree>
    <p:extLst>
      <p:ext uri="{BB962C8B-B14F-4D97-AF65-F5344CB8AC3E}">
        <p14:creationId xmlns:p14="http://schemas.microsoft.com/office/powerpoint/2010/main" val="376098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20931"/>
          </a:xfrm>
        </p:spPr>
        <p:txBody>
          <a:bodyPr>
            <a:normAutofit/>
          </a:bodyPr>
          <a:lstStyle/>
          <a:p>
            <a:pPr algn="ctr"/>
            <a:r>
              <a:rPr lang="en-US" sz="5400" b="1" dirty="0"/>
              <a:t>Bayesian Network: Size of CPTs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98485"/>
                <a:ext cx="10515600" cy="5451696"/>
              </a:xfrm>
            </p:spPr>
            <p:txBody>
              <a:bodyPr>
                <a:normAutofit/>
              </a:bodyPr>
              <a:lstStyle/>
              <a:p>
                <a:pPr marR="0">
                  <a:lnSpc>
                    <a:spcPct val="107000"/>
                  </a:lnSpc>
                  <a:spcBef>
                    <a:spcPts val="0"/>
                  </a:spcBef>
                  <a:spcAft>
                    <a:spcPts val="0"/>
                  </a:spcAft>
                  <a:buFont typeface="Wingdings" panose="05000000000000000000" pitchFamily="2" charset="2"/>
                  <a:buChar char="§"/>
                </a:pPr>
                <a:r>
                  <a:rPr lang="en-US" sz="2400" dirty="0">
                    <a:effectLst/>
                    <a:latin typeface="Times-Roman"/>
                    <a:ea typeface="Calibri" panose="020F0502020204030204" pitchFamily="34" charset="0"/>
                    <a:cs typeface="Times-Roman"/>
                  </a:rPr>
                  <a:t>A node A has two parents B and C. A has for states, C is Boolean, and B has three states. What is the size of CPT for node A?</a:t>
                </a:r>
              </a:p>
              <a:p>
                <a:pPr marR="0">
                  <a:lnSpc>
                    <a:spcPct val="107000"/>
                  </a:lnSpc>
                  <a:spcBef>
                    <a:spcPts val="0"/>
                  </a:spcBef>
                  <a:spcAft>
                    <a:spcPts val="0"/>
                  </a:spcAft>
                  <a:buFont typeface="Wingdings" panose="05000000000000000000" pitchFamily="2" charset="2"/>
                  <a:buChar char="§"/>
                </a:pPr>
                <a:endParaRPr lang="en-US" sz="2400" dirty="0">
                  <a:latin typeface="Times-Roman"/>
                  <a:ea typeface="Calibri" panose="020F0502020204030204" pitchFamily="34" charset="0"/>
                  <a:cs typeface="Times-Roman"/>
                </a:endParaRPr>
              </a:p>
              <a:p>
                <a:pPr marR="0">
                  <a:lnSpc>
                    <a:spcPct val="107000"/>
                  </a:lnSpc>
                  <a:spcBef>
                    <a:spcPts val="0"/>
                  </a:spcBef>
                  <a:spcAft>
                    <a:spcPts val="0"/>
                  </a:spcAft>
                  <a:buFont typeface="Wingdings" panose="05000000000000000000" pitchFamily="2" charset="2"/>
                  <a:buChar char="§"/>
                </a:pPr>
                <a:r>
                  <a:rPr lang="en-US" sz="2400" dirty="0">
                    <a:effectLst/>
                    <a:latin typeface="Times-Roman"/>
                    <a:ea typeface="Calibri" panose="020F0502020204030204" pitchFamily="34" charset="0"/>
                    <a:cs typeface="Times-Roman"/>
                  </a:rPr>
                  <a:t>Answer:</a:t>
                </a:r>
              </a:p>
              <a:p>
                <a:pPr lvl="1">
                  <a:lnSpc>
                    <a:spcPct val="107000"/>
                  </a:lnSpc>
                  <a:spcBef>
                    <a:spcPts val="0"/>
                  </a:spcBef>
                  <a:buFont typeface="Wingdings" panose="05000000000000000000" pitchFamily="2" charset="2"/>
                  <a:buChar char="§"/>
                </a:pPr>
                <a:r>
                  <a:rPr lang="en-US" sz="2200" dirty="0">
                    <a:latin typeface="Times-Roman"/>
                    <a:ea typeface="Calibri" panose="020F0502020204030204" pitchFamily="34" charset="0"/>
                    <a:cs typeface="Times-Roman"/>
                  </a:rPr>
                  <a:t>Number of rows:</a:t>
                </a:r>
              </a:p>
              <a:p>
                <a:pPr marL="685800" lvl="2" indent="0">
                  <a:lnSpc>
                    <a:spcPct val="107000"/>
                  </a:lnSpc>
                  <a:spcBef>
                    <a:spcPts val="0"/>
                  </a:spcBef>
                  <a:buNone/>
                </a:pPr>
                <a:r>
                  <a:rPr lang="en-US" sz="2200" dirty="0">
                    <a:latin typeface="Times-Roman"/>
                    <a:ea typeface="Calibri" panose="020F0502020204030204" pitchFamily="34" charset="0"/>
                    <a:cs typeface="Times-Roman"/>
                  </a:rPr>
                  <a:t>	=  (Number of states of B)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Roman"/>
                      </a:rPr>
                      <m:t>×</m:t>
                    </m:r>
                  </m:oMath>
                </a14:m>
                <a:r>
                  <a:rPr lang="en-US" sz="2200" dirty="0">
                    <a:latin typeface="Times-Roman"/>
                    <a:ea typeface="Calibri" panose="020F0502020204030204" pitchFamily="34" charset="0"/>
                    <a:cs typeface="Times-Roman"/>
                  </a:rPr>
                  <a:t> (Number of states of C)</a:t>
                </a:r>
              </a:p>
              <a:p>
                <a:pPr marL="685800" lvl="2" indent="0">
                  <a:lnSpc>
                    <a:spcPct val="107000"/>
                  </a:lnSpc>
                  <a:spcBef>
                    <a:spcPts val="0"/>
                  </a:spcBef>
                  <a:buNone/>
                </a:pPr>
                <a:r>
                  <a:rPr lang="en-US" sz="2200" dirty="0">
                    <a:latin typeface="Times-Roman"/>
                    <a:ea typeface="Calibri" panose="020F0502020204030204" pitchFamily="34" charset="0"/>
                    <a:cs typeface="Times-Roman"/>
                  </a:rPr>
                  <a:t>	=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Roman"/>
                      </a:rPr>
                      <m:t>3×2</m:t>
                    </m:r>
                  </m:oMath>
                </a14:m>
                <a:endParaRPr lang="en-US" sz="2200" dirty="0">
                  <a:latin typeface="Times-Roman"/>
                  <a:ea typeface="Calibri" panose="020F0502020204030204" pitchFamily="34" charset="0"/>
                  <a:cs typeface="Times-Roman"/>
                </a:endParaRPr>
              </a:p>
              <a:p>
                <a:pPr marL="685800" lvl="2" indent="0">
                  <a:lnSpc>
                    <a:spcPct val="107000"/>
                  </a:lnSpc>
                  <a:spcBef>
                    <a:spcPts val="0"/>
                  </a:spcBef>
                  <a:buNone/>
                </a:pPr>
                <a:r>
                  <a:rPr lang="en-US" sz="2200" dirty="0">
                    <a:latin typeface="Times-Roman"/>
                    <a:ea typeface="Calibri" panose="020F0502020204030204" pitchFamily="34" charset="0"/>
                    <a:cs typeface="Times-Roman"/>
                  </a:rPr>
                  <a:t>	=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Roman"/>
                      </a:rPr>
                      <m:t>6</m:t>
                    </m:r>
                  </m:oMath>
                </a14:m>
                <a:endParaRPr lang="en-US" sz="2200" dirty="0">
                  <a:latin typeface="Times-Roman"/>
                  <a:ea typeface="Calibri" panose="020F0502020204030204" pitchFamily="34" charset="0"/>
                  <a:cs typeface="Times-Roman"/>
                </a:endParaRPr>
              </a:p>
              <a:p>
                <a:pPr lvl="1">
                  <a:lnSpc>
                    <a:spcPct val="107000"/>
                  </a:lnSpc>
                  <a:spcBef>
                    <a:spcPts val="0"/>
                  </a:spcBef>
                  <a:buFont typeface="Wingdings" panose="05000000000000000000" pitchFamily="2" charset="2"/>
                  <a:buChar char="§"/>
                </a:pPr>
                <a:r>
                  <a:rPr lang="en-US" sz="2200" dirty="0">
                    <a:latin typeface="Times-Roman"/>
                    <a:ea typeface="Calibri" panose="020F0502020204030204" pitchFamily="34" charset="0"/>
                    <a:cs typeface="Times-Roman"/>
                  </a:rPr>
                  <a:t>Number of entries: </a:t>
                </a:r>
              </a:p>
              <a:p>
                <a:pPr marL="228600" lvl="1" indent="0">
                  <a:lnSpc>
                    <a:spcPct val="107000"/>
                  </a:lnSpc>
                  <a:spcBef>
                    <a:spcPts val="0"/>
                  </a:spcBef>
                  <a:buNone/>
                </a:pPr>
                <a:r>
                  <a:rPr lang="en-US" sz="2200" dirty="0">
                    <a:latin typeface="Times-Roman"/>
                    <a:ea typeface="Calibri" panose="020F0502020204030204" pitchFamily="34" charset="0"/>
                    <a:cs typeface="Times-Roman"/>
                  </a:rPr>
                  <a:t>	= </a:t>
                </a:r>
                <a14:m>
                  <m:oMath xmlns:m="http://schemas.openxmlformats.org/officeDocument/2006/math">
                    <m:r>
                      <a:rPr lang="en-US" sz="2200" b="0" i="0" smtClean="0">
                        <a:latin typeface="Cambria Math" panose="02040503050406030204" pitchFamily="18" charset="0"/>
                        <a:ea typeface="Calibri" panose="020F0502020204030204" pitchFamily="34" charset="0"/>
                        <a:cs typeface="Times-Roman"/>
                      </a:rPr>
                      <m:t> </m:t>
                    </m:r>
                    <m:r>
                      <a:rPr lang="en-US" sz="2200" b="0" i="1" smtClean="0">
                        <a:latin typeface="Cambria Math" panose="02040503050406030204" pitchFamily="18" charset="0"/>
                        <a:ea typeface="Calibri" panose="020F0502020204030204" pitchFamily="34" charset="0"/>
                        <a:cs typeface="Times-Roman"/>
                      </a:rPr>
                      <m:t>6×3</m:t>
                    </m:r>
                  </m:oMath>
                </a14:m>
                <a:r>
                  <a:rPr lang="en-US" sz="2200" dirty="0">
                    <a:latin typeface="Times-Roman"/>
                    <a:ea typeface="Calibri" panose="020F0502020204030204" pitchFamily="34" charset="0"/>
                    <a:cs typeface="Times-Roman"/>
                  </a:rPr>
                  <a:t> [three values need to be stored for each row]</a:t>
                </a:r>
              </a:p>
              <a:p>
                <a:pPr marL="228600" lvl="1" indent="0">
                  <a:lnSpc>
                    <a:spcPct val="107000"/>
                  </a:lnSpc>
                  <a:spcBef>
                    <a:spcPts val="0"/>
                  </a:spcBef>
                  <a:buNone/>
                </a:pPr>
                <a:r>
                  <a:rPr lang="en-US" sz="2200" dirty="0">
                    <a:latin typeface="Times-Roman"/>
                    <a:ea typeface="Calibri" panose="020F0502020204030204" pitchFamily="34" charset="0"/>
                    <a:cs typeface="Times-Roman"/>
                  </a:rPr>
                  <a:t>	=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Roman"/>
                      </a:rPr>
                      <m:t>18</m:t>
                    </m:r>
                  </m:oMath>
                </a14:m>
                <a:endParaRPr lang="en-US" sz="2200" dirty="0">
                  <a:latin typeface="Times-Roman"/>
                  <a:ea typeface="Calibri" panose="020F0502020204030204" pitchFamily="34" charset="0"/>
                  <a:cs typeface="Times-Roman"/>
                </a:endParaRP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98485"/>
                <a:ext cx="10515600" cy="5451696"/>
              </a:xfrm>
              <a:blipFill>
                <a:blip r:embed="rId2"/>
                <a:stretch>
                  <a:fillRect l="-812" t="-895" r="-174"/>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D9131CB7-29E6-40B3-89A2-027713D0C5EA}"/>
              </a:ext>
            </a:extLst>
          </p:cNvPr>
          <p:cNvSpPr>
            <a:spLocks noGrp="1"/>
          </p:cNvSpPr>
          <p:nvPr>
            <p:ph type="dt" sz="half" idx="10"/>
          </p:nvPr>
        </p:nvSpPr>
        <p:spPr/>
        <p:txBody>
          <a:bodyPr/>
          <a:lstStyle/>
          <a:p>
            <a:fld id="{77781733-16E6-4CF4-95BC-236B874D7C03}" type="datetime1">
              <a:rPr lang="en-US" smtClean="0"/>
              <a:t>10/20/2024</a:t>
            </a:fld>
            <a:endParaRPr lang="en-US"/>
          </a:p>
        </p:txBody>
      </p:sp>
    </p:spTree>
    <p:extLst>
      <p:ext uri="{BB962C8B-B14F-4D97-AF65-F5344CB8AC3E}">
        <p14:creationId xmlns:p14="http://schemas.microsoft.com/office/powerpoint/2010/main" val="3987290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8877"/>
            <a:ext cx="10515600" cy="1145218"/>
          </a:xfrm>
        </p:spPr>
        <p:txBody>
          <a:bodyPr>
            <a:normAutofit/>
          </a:bodyPr>
          <a:lstStyle/>
          <a:p>
            <a:pPr algn="ctr"/>
            <a:r>
              <a:rPr lang="en-US" sz="6000" b="1" dirty="0"/>
              <a:t>Bayesian Network: Size of CPTs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60628"/>
                <a:ext cx="10515600" cy="5389553"/>
              </a:xfrm>
            </p:spPr>
            <p:txBody>
              <a:bodyPr>
                <a:normAutofit/>
              </a:bodyPr>
              <a:lstStyle/>
              <a:p>
                <a:pPr>
                  <a:lnSpc>
                    <a:spcPct val="107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How many probabilities are needed to represent the Bayesian  Network? Assume all are Boolean variables.</a:t>
                </a:r>
              </a:p>
              <a:p>
                <a:pPr lvl="1">
                  <a:lnSpc>
                    <a:spcPct val="107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Answer: </a:t>
                </a:r>
                <a14:m>
                  <m:oMath xmlns:m="http://schemas.openxmlformats.org/officeDocument/2006/math">
                    <m:r>
                      <a:rPr lang="en-US" sz="2000" b="0" i="1" smtClean="0">
                        <a:latin typeface="Cambria Math" panose="02040503050406030204" pitchFamily="18" charset="0"/>
                        <a:ea typeface="Calibri" panose="020F0502020204030204" pitchFamily="34" charset="0"/>
                        <a:cs typeface="Times-Roman"/>
                      </a:rPr>
                      <m:t>1+2+5=7</m:t>
                    </m:r>
                  </m:oMath>
                </a14:m>
                <a:endParaRPr lang="en-US" sz="20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4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How many will be needed if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Roman"/>
                      </a:rPr>
                      <m:t>𝐵</m:t>
                    </m:r>
                  </m:oMath>
                </a14:m>
                <a:r>
                  <a:rPr lang="en-US" sz="2400" dirty="0">
                    <a:latin typeface="Times-Roman"/>
                    <a:ea typeface="Calibri" panose="020F0502020204030204" pitchFamily="34" charset="0"/>
                    <a:cs typeface="Times-Roman"/>
                  </a:rPr>
                  <a:t> and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Roman"/>
                      </a:rPr>
                      <m:t>𝐶</m:t>
                    </m:r>
                  </m:oMath>
                </a14:m>
                <a:r>
                  <a:rPr lang="en-US" sz="2400" dirty="0">
                    <a:latin typeface="Times-Roman"/>
                    <a:ea typeface="Calibri" panose="020F0502020204030204" pitchFamily="34" charset="0"/>
                    <a:cs typeface="Times-Roman"/>
                  </a:rPr>
                  <a:t> are conditionally independent given A?</a:t>
                </a:r>
              </a:p>
              <a:p>
                <a:pPr marL="571500" lvl="1" indent="-342900">
                  <a:lnSpc>
                    <a:spcPct val="107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Answer: </a:t>
                </a:r>
                <a14:m>
                  <m:oMath xmlns:m="http://schemas.openxmlformats.org/officeDocument/2006/math">
                    <m:r>
                      <a:rPr lang="en-US" sz="2000" b="0" i="1" smtClean="0">
                        <a:latin typeface="Cambria Math" panose="02040503050406030204" pitchFamily="18" charset="0"/>
                        <a:ea typeface="Calibri" panose="020F0502020204030204" pitchFamily="34" charset="0"/>
                        <a:cs typeface="Times-Roman"/>
                      </a:rPr>
                      <m:t>1+2+2=5.</m:t>
                    </m:r>
                  </m:oMath>
                </a14:m>
                <a:endParaRPr lang="en-US" sz="2000" dirty="0">
                  <a:latin typeface="Times-Roman"/>
                  <a:ea typeface="Calibri" panose="020F0502020204030204" pitchFamily="34" charset="0"/>
                  <a:cs typeface="Times-Roman"/>
                </a:endParaRPr>
              </a:p>
              <a:p>
                <a:pPr marL="228600" lvl="1" indent="0">
                  <a:lnSpc>
                    <a:spcPct val="107000"/>
                  </a:lnSpc>
                  <a:spcBef>
                    <a:spcPts val="0"/>
                  </a:spcBef>
                  <a:buNone/>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260628"/>
                <a:ext cx="10515600" cy="5389553"/>
              </a:xfrm>
              <a:blipFill>
                <a:blip r:embed="rId2"/>
                <a:stretch>
                  <a:fillRect l="-812" t="-9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017AAF7-20CD-4B0F-9868-5BAF57C76D2D}"/>
              </a:ext>
            </a:extLst>
          </p:cNvPr>
          <p:cNvPicPr>
            <a:picLocks noChangeAspect="1"/>
          </p:cNvPicPr>
          <p:nvPr/>
        </p:nvPicPr>
        <p:blipFill>
          <a:blip r:embed="rId3"/>
          <a:stretch>
            <a:fillRect/>
          </a:stretch>
        </p:blipFill>
        <p:spPr>
          <a:xfrm>
            <a:off x="3228839" y="2640787"/>
            <a:ext cx="5138143" cy="2435613"/>
          </a:xfrm>
          <a:prstGeom prst="rect">
            <a:avLst/>
          </a:prstGeom>
        </p:spPr>
      </p:pic>
      <p:sp>
        <p:nvSpPr>
          <p:cNvPr id="6" name="Date Placeholder 5">
            <a:extLst>
              <a:ext uri="{FF2B5EF4-FFF2-40B4-BE49-F238E27FC236}">
                <a16:creationId xmlns:a16="http://schemas.microsoft.com/office/drawing/2014/main" id="{03BAFEBA-DA16-490F-AAB5-C2D897D9A1E2}"/>
              </a:ext>
            </a:extLst>
          </p:cNvPr>
          <p:cNvSpPr>
            <a:spLocks noGrp="1"/>
          </p:cNvSpPr>
          <p:nvPr>
            <p:ph type="dt" sz="half" idx="10"/>
          </p:nvPr>
        </p:nvSpPr>
        <p:spPr/>
        <p:txBody>
          <a:bodyPr/>
          <a:lstStyle/>
          <a:p>
            <a:fld id="{FD683187-9B2F-48B8-8CBC-EB69ED36C1F0}" type="datetime1">
              <a:rPr lang="en-US" smtClean="0"/>
              <a:t>10/20/2024</a:t>
            </a:fld>
            <a:endParaRPr lang="en-US"/>
          </a:p>
        </p:txBody>
      </p:sp>
    </p:spTree>
    <p:extLst>
      <p:ext uri="{BB962C8B-B14F-4D97-AF65-F5344CB8AC3E}">
        <p14:creationId xmlns:p14="http://schemas.microsoft.com/office/powerpoint/2010/main" val="276116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20931"/>
          </a:xfrm>
        </p:spPr>
        <p:txBody>
          <a:bodyPr>
            <a:normAutofit/>
          </a:bodyPr>
          <a:lstStyle/>
          <a:p>
            <a:pPr algn="ctr"/>
            <a:r>
              <a:rPr lang="en-US" sz="6000" b="1" dirty="0"/>
              <a:t>Bayesian Network: More Example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89607"/>
            <a:ext cx="10515600" cy="5231253"/>
          </a:xfrm>
        </p:spPr>
        <p:txBody>
          <a:bodyPr>
            <a:normAutofit/>
          </a:bodyPr>
          <a:lstStyle/>
          <a:p>
            <a:pPr marL="114300" indent="-342900">
              <a:lnSpc>
                <a:spcPct val="150000"/>
              </a:lnSpc>
              <a:spcBef>
                <a:spcPts val="0"/>
              </a:spcBef>
              <a:buFont typeface="Wingdings" panose="05000000000000000000" pitchFamily="2" charset="2"/>
              <a:buChar char="§"/>
            </a:pPr>
            <a:r>
              <a:rPr lang="en-US" sz="2400" b="1" dirty="0">
                <a:latin typeface="Times-Roman"/>
                <a:ea typeface="Calibri" panose="020F0502020204030204" pitchFamily="34" charset="0"/>
                <a:cs typeface="Times-Roman"/>
              </a:rPr>
              <a:t>A Bayesian Network for car diagnostic system: </a:t>
            </a:r>
          </a:p>
          <a:p>
            <a:pPr marL="571500" lvl="1" indent="-342900">
              <a:lnSpc>
                <a:spcPct val="150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we may have problems in a particular part of the car, and that may be caused by many different reasons. </a:t>
            </a:r>
          </a:p>
          <a:p>
            <a:pPr marL="571500" lvl="1" indent="-342900">
              <a:lnSpc>
                <a:spcPct val="150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The battery might  cause the lights to have different problems or it may cause the engine  to have problems, and that in turn may affect whether or not the engine can start.</a:t>
            </a:r>
          </a:p>
          <a:p>
            <a:pPr marL="114300" indent="-342900">
              <a:lnSpc>
                <a:spcPct val="107000"/>
              </a:lnSpc>
              <a:spcBef>
                <a:spcPts val="0"/>
              </a:spcBef>
              <a:buFont typeface="Wingdings" panose="05000000000000000000" pitchFamily="2" charset="2"/>
              <a:buChar char="§"/>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8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8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p:pic>
        <p:nvPicPr>
          <p:cNvPr id="6" name="Picture 5">
            <a:extLst>
              <a:ext uri="{FF2B5EF4-FFF2-40B4-BE49-F238E27FC236}">
                <a16:creationId xmlns:a16="http://schemas.microsoft.com/office/drawing/2014/main" id="{4D44DDC5-757F-44CE-82C8-A76FA519BE51}"/>
              </a:ext>
            </a:extLst>
          </p:cNvPr>
          <p:cNvPicPr>
            <a:picLocks noChangeAspect="1"/>
          </p:cNvPicPr>
          <p:nvPr/>
        </p:nvPicPr>
        <p:blipFill>
          <a:blip r:embed="rId2"/>
          <a:stretch>
            <a:fillRect/>
          </a:stretch>
        </p:blipFill>
        <p:spPr>
          <a:xfrm>
            <a:off x="4159593" y="3813000"/>
            <a:ext cx="4711478" cy="2776535"/>
          </a:xfrm>
          <a:prstGeom prst="rect">
            <a:avLst/>
          </a:prstGeom>
        </p:spPr>
      </p:pic>
      <p:sp>
        <p:nvSpPr>
          <p:cNvPr id="5" name="Date Placeholder 4">
            <a:extLst>
              <a:ext uri="{FF2B5EF4-FFF2-40B4-BE49-F238E27FC236}">
                <a16:creationId xmlns:a16="http://schemas.microsoft.com/office/drawing/2014/main" id="{9C1C762C-9B2B-4AFF-81B6-8D3849DD8EC4}"/>
              </a:ext>
            </a:extLst>
          </p:cNvPr>
          <p:cNvSpPr>
            <a:spLocks noGrp="1"/>
          </p:cNvSpPr>
          <p:nvPr>
            <p:ph type="dt" sz="half" idx="10"/>
          </p:nvPr>
        </p:nvSpPr>
        <p:spPr/>
        <p:txBody>
          <a:bodyPr/>
          <a:lstStyle/>
          <a:p>
            <a:fld id="{2892F7FE-FAE0-48AB-8F5D-31E5CDE6EC72}" type="datetime1">
              <a:rPr lang="en-US" smtClean="0"/>
              <a:t>10/20/2024</a:t>
            </a:fld>
            <a:endParaRPr lang="en-US"/>
          </a:p>
        </p:txBody>
      </p:sp>
    </p:spTree>
    <p:extLst>
      <p:ext uri="{BB962C8B-B14F-4D97-AF65-F5344CB8AC3E}">
        <p14:creationId xmlns:p14="http://schemas.microsoft.com/office/powerpoint/2010/main" val="252521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44660"/>
            <a:ext cx="10515600" cy="1145218"/>
          </a:xfrm>
        </p:spPr>
        <p:txBody>
          <a:bodyPr>
            <a:normAutofit/>
          </a:bodyPr>
          <a:lstStyle/>
          <a:p>
            <a:pPr algn="ctr"/>
            <a:r>
              <a:rPr lang="en-US" sz="6000" b="1" dirty="0"/>
              <a:t>Bayesian Network: More Example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71852"/>
            <a:ext cx="10515600" cy="5478329"/>
          </a:xfrm>
        </p:spPr>
        <p:txBody>
          <a:bodyPr>
            <a:normAutofit/>
          </a:bodyPr>
          <a:lstStyle/>
          <a:p>
            <a:pPr marL="114300" indent="-342900">
              <a:lnSpc>
                <a:spcPct val="107000"/>
              </a:lnSpc>
              <a:spcBef>
                <a:spcPts val="0"/>
              </a:spcBef>
              <a:spcAft>
                <a:spcPts val="600"/>
              </a:spcAft>
              <a:buFont typeface="Wingdings" panose="05000000000000000000" pitchFamily="2" charset="2"/>
              <a:buChar char="§"/>
            </a:pPr>
            <a:r>
              <a:rPr lang="en-US" sz="2400" b="1" dirty="0">
                <a:latin typeface="Times-Roman"/>
                <a:ea typeface="Calibri" panose="020F0502020204030204" pitchFamily="34" charset="0"/>
                <a:cs typeface="Times-Roman"/>
              </a:rPr>
              <a:t>A Bayesian Network for diabetes diagnosis. </a:t>
            </a:r>
          </a:p>
          <a:p>
            <a:pPr marL="571500" lvl="1" indent="-342900">
              <a:lnSpc>
                <a:spcPct val="107000"/>
              </a:lnSpc>
              <a:spcBef>
                <a:spcPts val="0"/>
              </a:spcBef>
              <a:spcAft>
                <a:spcPts val="600"/>
              </a:spcAft>
              <a:buFont typeface="Wingdings" panose="05000000000000000000" pitchFamily="2" charset="2"/>
              <a:buChar char="§"/>
            </a:pPr>
            <a:r>
              <a:rPr lang="en-US" sz="2000" dirty="0">
                <a:latin typeface="Times-Roman"/>
                <a:ea typeface="Calibri" panose="020F0502020204030204" pitchFamily="34" charset="0"/>
                <a:cs typeface="Times-Roman"/>
              </a:rPr>
              <a:t>Symptoms and tests</a:t>
            </a:r>
          </a:p>
          <a:p>
            <a:pPr marL="571500" lvl="1" indent="-342900">
              <a:lnSpc>
                <a:spcPct val="107000"/>
              </a:lnSpc>
              <a:spcBef>
                <a:spcPts val="0"/>
              </a:spcBef>
              <a:spcAft>
                <a:spcPts val="600"/>
              </a:spcAft>
              <a:buFont typeface="Wingdings" panose="05000000000000000000" pitchFamily="2" charset="2"/>
              <a:buChar char="§"/>
            </a:pPr>
            <a:r>
              <a:rPr lang="en-US" sz="2000" dirty="0">
                <a:latin typeface="Times-Roman"/>
                <a:ea typeface="Calibri" panose="020F0502020204030204" pitchFamily="34" charset="0"/>
                <a:cs typeface="Times-Roman"/>
              </a:rPr>
              <a:t>Patient information: the patient’s age, weight, medical history, genetics, and so on.</a:t>
            </a:r>
          </a:p>
          <a:p>
            <a:pPr marL="114300" indent="-342900">
              <a:lnSpc>
                <a:spcPct val="107000"/>
              </a:lnSpc>
              <a:spcBef>
                <a:spcPts val="0"/>
              </a:spcBef>
              <a:buFont typeface="Wingdings" panose="05000000000000000000" pitchFamily="2" charset="2"/>
              <a:buChar char="§"/>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8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800"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dirty="0">
              <a:latin typeface="Times-Roman"/>
              <a:ea typeface="Calibri" panose="020F0502020204030204" pitchFamily="34" charset="0"/>
              <a:cs typeface="Times-Roman"/>
            </a:endParaRPr>
          </a:p>
          <a:p>
            <a:pPr marL="114300" indent="-342900">
              <a:lnSpc>
                <a:spcPct val="107000"/>
              </a:lnSpc>
              <a:spcBef>
                <a:spcPts val="0"/>
              </a:spcBef>
              <a:buFont typeface="Wingdings" panose="05000000000000000000" pitchFamily="2" charset="2"/>
              <a:buChar char="§"/>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sz="2800" dirty="0">
              <a:latin typeface="Times-Roman"/>
              <a:ea typeface="Calibri" panose="020F0502020204030204" pitchFamily="34" charset="0"/>
              <a:cs typeface="Times-Roman"/>
            </a:endParaRP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p:pic>
        <p:nvPicPr>
          <p:cNvPr id="5" name="Picture 4">
            <a:extLst>
              <a:ext uri="{FF2B5EF4-FFF2-40B4-BE49-F238E27FC236}">
                <a16:creationId xmlns:a16="http://schemas.microsoft.com/office/drawing/2014/main" id="{88E98B81-5A27-46F8-924F-6FEC85FD5721}"/>
              </a:ext>
            </a:extLst>
          </p:cNvPr>
          <p:cNvPicPr>
            <a:picLocks noChangeAspect="1"/>
          </p:cNvPicPr>
          <p:nvPr/>
        </p:nvPicPr>
        <p:blipFill>
          <a:blip r:embed="rId2"/>
          <a:stretch>
            <a:fillRect/>
          </a:stretch>
        </p:blipFill>
        <p:spPr>
          <a:xfrm>
            <a:off x="3271755" y="2757760"/>
            <a:ext cx="6177725" cy="3598590"/>
          </a:xfrm>
          <a:prstGeom prst="rect">
            <a:avLst/>
          </a:prstGeom>
        </p:spPr>
      </p:pic>
      <p:sp>
        <p:nvSpPr>
          <p:cNvPr id="6" name="Date Placeholder 5">
            <a:extLst>
              <a:ext uri="{FF2B5EF4-FFF2-40B4-BE49-F238E27FC236}">
                <a16:creationId xmlns:a16="http://schemas.microsoft.com/office/drawing/2014/main" id="{DE41D45A-8673-4647-925F-D8D60635ADBB}"/>
              </a:ext>
            </a:extLst>
          </p:cNvPr>
          <p:cNvSpPr>
            <a:spLocks noGrp="1"/>
          </p:cNvSpPr>
          <p:nvPr>
            <p:ph type="dt" sz="half" idx="10"/>
          </p:nvPr>
        </p:nvSpPr>
        <p:spPr/>
        <p:txBody>
          <a:bodyPr/>
          <a:lstStyle/>
          <a:p>
            <a:fld id="{1C25AF6F-7208-4015-967D-5CE456F5A8FC}" type="datetime1">
              <a:rPr lang="en-US" smtClean="0"/>
              <a:t>10/20/2024</a:t>
            </a:fld>
            <a:endParaRPr lang="en-US"/>
          </a:p>
        </p:txBody>
      </p:sp>
    </p:spTree>
    <p:extLst>
      <p:ext uri="{BB962C8B-B14F-4D97-AF65-F5344CB8AC3E}">
        <p14:creationId xmlns:p14="http://schemas.microsoft.com/office/powerpoint/2010/main" val="214519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5"/>
            <a:ext cx="10515600" cy="914399"/>
          </a:xfrm>
        </p:spPr>
        <p:txBody>
          <a:bodyPr>
            <a:noAutofit/>
          </a:bodyPr>
          <a:lstStyle/>
          <a:p>
            <a:pPr algn="ctr"/>
            <a:r>
              <a:rPr lang="en-US" sz="5400" b="1" dirty="0"/>
              <a:t>Bayesian Network: Full Specification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767178" y="1253331"/>
                <a:ext cx="10515600" cy="4907772"/>
              </a:xfrm>
            </p:spPr>
            <p:txBody>
              <a:bodyPr>
                <a:normAutofit/>
              </a:bodyPr>
              <a:lstStyle/>
              <a:p>
                <a:pPr algn="just">
                  <a:lnSpc>
                    <a:spcPct val="150000"/>
                  </a:lnSpc>
                  <a:spcBef>
                    <a:spcPts val="0"/>
                  </a:spcBef>
                  <a:buFont typeface="Wingdings" panose="05000000000000000000" pitchFamily="2" charset="2"/>
                  <a:buChar char="§"/>
                </a:pPr>
                <a:r>
                  <a:rPr lang="en-US" sz="2400" b="1" dirty="0">
                    <a:effectLst/>
                    <a:latin typeface="Times-Roman"/>
                    <a:ea typeface="Calibri" panose="020F0502020204030204" pitchFamily="34" charset="0"/>
                    <a:cs typeface="Times-Roman"/>
                  </a:rPr>
                  <a:t>Nodes</a:t>
                </a:r>
                <a:r>
                  <a:rPr lang="en-US" sz="2400" dirty="0">
                    <a:effectLst/>
                    <a:latin typeface="Times-Roman"/>
                    <a:ea typeface="Calibri" panose="020F0502020204030204" pitchFamily="34" charset="0"/>
                    <a:cs typeface="Times-Roman"/>
                  </a:rPr>
                  <a:t>: Each node corresponds to a random variable, which may be discrete or continuous.</a:t>
                </a:r>
              </a:p>
              <a:p>
                <a:pPr algn="just">
                  <a:lnSpc>
                    <a:spcPct val="150000"/>
                  </a:lnSpc>
                  <a:spcBef>
                    <a:spcPts val="0"/>
                  </a:spcBef>
                  <a:buFont typeface="Wingdings" panose="05000000000000000000" pitchFamily="2" charset="2"/>
                  <a:buChar char="§"/>
                </a:pPr>
                <a:r>
                  <a:rPr lang="en-US" sz="2400" b="1" dirty="0">
                    <a:latin typeface="Times-Roman"/>
                    <a:ea typeface="Calibri" panose="020F0502020204030204" pitchFamily="34" charset="0"/>
                    <a:cs typeface="Times-Roman"/>
                  </a:rPr>
                  <a:t>Edges</a:t>
                </a:r>
                <a:r>
                  <a:rPr lang="en-US" sz="2400" dirty="0">
                    <a:latin typeface="Times-Roman"/>
                    <a:ea typeface="Calibri" panose="020F0502020204030204" pitchFamily="34" charset="0"/>
                    <a:cs typeface="Times-Roman"/>
                  </a:rPr>
                  <a:t>: </a:t>
                </a:r>
                <a:r>
                  <a:rPr lang="en-US" sz="2400" dirty="0">
                    <a:effectLst/>
                    <a:latin typeface="Times-Roman"/>
                    <a:ea typeface="Calibri" panose="020F0502020204030204" pitchFamily="34" charset="0"/>
                    <a:cs typeface="Times-Roman"/>
                  </a:rPr>
                  <a:t>Set of directed links or arrows connects pairs of nodes. </a:t>
                </a:r>
              </a:p>
              <a:p>
                <a:pPr lvl="1" algn="just">
                  <a:lnSpc>
                    <a:spcPct val="150000"/>
                  </a:lnSpc>
                  <a:spcBef>
                    <a:spcPts val="0"/>
                  </a:spcBef>
                  <a:spcAft>
                    <a:spcPts val="1200"/>
                  </a:spcAft>
                  <a:buFont typeface="Wingdings" panose="05000000000000000000" pitchFamily="2" charset="2"/>
                  <a:buChar char="§"/>
                </a:pPr>
                <a:r>
                  <a:rPr lang="en-US" sz="2000" dirty="0">
                    <a:effectLst/>
                    <a:latin typeface="Times-Roman"/>
                    <a:ea typeface="Calibri" panose="020F0502020204030204" pitchFamily="34" charset="0"/>
                    <a:cs typeface="Times-Roman"/>
                  </a:rPr>
                  <a:t> If there is an arrow from node </a:t>
                </a:r>
                <a14:m>
                  <m:oMath xmlns:m="http://schemas.openxmlformats.org/officeDocument/2006/math">
                    <m:r>
                      <a:rPr lang="en-US" sz="2000" i="1" dirty="0" smtClean="0">
                        <a:effectLst/>
                        <a:latin typeface="Cambria Math" panose="02040503050406030204" pitchFamily="18" charset="0"/>
                        <a:ea typeface="Calibri" panose="020F0502020204030204" pitchFamily="34" charset="0"/>
                        <a:cs typeface="Times-Roman"/>
                      </a:rPr>
                      <m:t>𝑋</m:t>
                    </m:r>
                  </m:oMath>
                </a14:m>
                <a:r>
                  <a:rPr lang="en-US" sz="2000" dirty="0">
                    <a:effectLst/>
                    <a:latin typeface="Times-Roman"/>
                    <a:ea typeface="Calibri" panose="020F0502020204030204" pitchFamily="34" charset="0"/>
                    <a:cs typeface="Times-Roman"/>
                  </a:rPr>
                  <a:t> to node </a:t>
                </a:r>
                <a14:m>
                  <m:oMath xmlns:m="http://schemas.openxmlformats.org/officeDocument/2006/math">
                    <m:r>
                      <a:rPr lang="en-US" sz="2000" i="1" dirty="0" smtClean="0">
                        <a:effectLst/>
                        <a:latin typeface="Cambria Math" panose="02040503050406030204" pitchFamily="18" charset="0"/>
                        <a:ea typeface="Calibri" panose="020F0502020204030204" pitchFamily="34" charset="0"/>
                        <a:cs typeface="Times-Roman"/>
                      </a:rPr>
                      <m:t>𝑌</m:t>
                    </m:r>
                  </m:oMath>
                </a14:m>
                <a:r>
                  <a:rPr lang="en-US" sz="2000" dirty="0">
                    <a:effectLst/>
                    <a:latin typeface="Times-Roman"/>
                    <a:ea typeface="Calibri" panose="020F0502020204030204" pitchFamily="34" charset="0"/>
                    <a:cs typeface="Times-Roman"/>
                  </a:rPr>
                  <a:t> , </a:t>
                </a:r>
                <a14:m>
                  <m:oMath xmlns:m="http://schemas.openxmlformats.org/officeDocument/2006/math">
                    <m:r>
                      <a:rPr lang="en-US" sz="2000" i="1" dirty="0" smtClean="0">
                        <a:effectLst/>
                        <a:latin typeface="Cambria Math" panose="02040503050406030204" pitchFamily="18" charset="0"/>
                        <a:ea typeface="Calibri" panose="020F0502020204030204" pitchFamily="34" charset="0"/>
                        <a:cs typeface="Times-Roman"/>
                      </a:rPr>
                      <m:t>𝑋</m:t>
                    </m:r>
                  </m:oMath>
                </a14:m>
                <a:r>
                  <a:rPr lang="en-US" sz="2000" dirty="0">
                    <a:effectLst/>
                    <a:latin typeface="Times-Roman"/>
                    <a:ea typeface="Calibri" panose="020F0502020204030204" pitchFamily="34" charset="0"/>
                    <a:cs typeface="Times-Roman"/>
                  </a:rPr>
                  <a:t> is said to be a parent of </a:t>
                </a:r>
                <a14:m>
                  <m:oMath xmlns:m="http://schemas.openxmlformats.org/officeDocument/2006/math">
                    <m:r>
                      <a:rPr lang="en-US" sz="2000" i="1" dirty="0" smtClean="0">
                        <a:effectLst/>
                        <a:latin typeface="Cambria Math" panose="02040503050406030204" pitchFamily="18" charset="0"/>
                        <a:ea typeface="Calibri" panose="020F0502020204030204" pitchFamily="34" charset="0"/>
                        <a:cs typeface="Times-Roman"/>
                      </a:rPr>
                      <m:t>𝑌</m:t>
                    </m:r>
                  </m:oMath>
                </a14:m>
                <a:r>
                  <a:rPr lang="en-US" sz="2000" dirty="0">
                    <a:effectLst/>
                    <a:latin typeface="Times-Roman"/>
                    <a:ea typeface="Calibri" panose="020F0502020204030204" pitchFamily="34" charset="0"/>
                    <a:cs typeface="Times-Roman"/>
                  </a:rPr>
                  <a:t>. The graph has no directed cycles and hence is a directed acyclic graph, or DAG.</a:t>
                </a:r>
              </a:p>
              <a:p>
                <a:pPr>
                  <a:lnSpc>
                    <a:spcPct val="150000"/>
                  </a:lnSpc>
                  <a:spcBef>
                    <a:spcPts val="0"/>
                  </a:spcBef>
                  <a:buFont typeface="Wingdings" panose="05000000000000000000" pitchFamily="2" charset="2"/>
                  <a:buChar char="§"/>
                </a:pPr>
                <a:r>
                  <a:rPr lang="en-US" sz="2400" b="1" dirty="0">
                    <a:effectLst/>
                    <a:latin typeface="Times-Roman"/>
                    <a:ea typeface="Calibri" panose="020F0502020204030204" pitchFamily="34" charset="0"/>
                    <a:cs typeface="Times-Roman"/>
                  </a:rPr>
                  <a:t>CPT</a:t>
                </a:r>
                <a:r>
                  <a:rPr lang="en-US" sz="2400" dirty="0">
                    <a:effectLst/>
                    <a:latin typeface="Times-Roman"/>
                    <a:ea typeface="Calibri" panose="020F0502020204030204" pitchFamily="34" charset="0"/>
                    <a:cs typeface="Times-Roman"/>
                  </a:rPr>
                  <a:t>: Each node </a:t>
                </a:r>
                <a14:m>
                  <m:oMath xmlns:m="http://schemas.openxmlformats.org/officeDocument/2006/math">
                    <m:sSub>
                      <m:sSubPr>
                        <m:ctrlPr>
                          <a:rPr lang="en-US" sz="2400" b="0" i="1" dirty="0" smtClean="0">
                            <a:effectLst/>
                            <a:latin typeface="Cambria Math" panose="02040503050406030204" pitchFamily="18" charset="0"/>
                            <a:ea typeface="Calibri" panose="020F0502020204030204" pitchFamily="34" charset="0"/>
                            <a:cs typeface="Times-Roman"/>
                          </a:rPr>
                        </m:ctrlPr>
                      </m:sSubPr>
                      <m:e>
                        <m:r>
                          <a:rPr lang="en-US" sz="2400" i="1" dirty="0" smtClean="0">
                            <a:effectLst/>
                            <a:latin typeface="Cambria Math" panose="02040503050406030204" pitchFamily="18" charset="0"/>
                            <a:ea typeface="Calibri" panose="020F0502020204030204" pitchFamily="34" charset="0"/>
                            <a:cs typeface="Times-Roman"/>
                          </a:rPr>
                          <m:t>𝑋</m:t>
                        </m:r>
                      </m:e>
                      <m:sub>
                        <m:r>
                          <a:rPr lang="en-US" sz="2400" i="1" dirty="0" smtClean="0">
                            <a:effectLst/>
                            <a:latin typeface="Cambria Math" panose="02040503050406030204" pitchFamily="18" charset="0"/>
                            <a:ea typeface="Calibri" panose="020F0502020204030204" pitchFamily="34" charset="0"/>
                            <a:cs typeface="Times-Roman"/>
                          </a:rPr>
                          <m:t>𝑖</m:t>
                        </m:r>
                      </m:sub>
                    </m:sSub>
                  </m:oMath>
                </a14:m>
                <a:r>
                  <a:rPr lang="en-US" sz="2400" dirty="0">
                    <a:effectLst/>
                    <a:latin typeface="Times-Roman"/>
                    <a:ea typeface="Calibri" panose="020F0502020204030204" pitchFamily="34" charset="0"/>
                    <a:cs typeface="Times-Roman"/>
                  </a:rPr>
                  <a:t> has a conditional probability distribution  </a:t>
                </a:r>
                <a14:m>
                  <m:oMath xmlns:m="http://schemas.openxmlformats.org/officeDocument/2006/math">
                    <m:r>
                      <a:rPr lang="en-US" sz="2000" i="1" dirty="0" smtClean="0">
                        <a:effectLst/>
                        <a:latin typeface="Cambria Math" panose="02040503050406030204" pitchFamily="18" charset="0"/>
                        <a:ea typeface="Calibri" panose="020F0502020204030204" pitchFamily="34" charset="0"/>
                        <a:cs typeface="Times-Roman"/>
                      </a:rPr>
                      <m:t>𝑃</m:t>
                    </m:r>
                    <m:r>
                      <a:rPr lang="en-US" sz="2000" i="1" dirty="0" smtClean="0">
                        <a:effectLst/>
                        <a:latin typeface="Cambria Math" panose="02040503050406030204" pitchFamily="18" charset="0"/>
                        <a:ea typeface="Calibri" panose="020F0502020204030204" pitchFamily="34" charset="0"/>
                        <a:cs typeface="Times-Roman"/>
                      </a:rPr>
                      <m:t>(</m:t>
                    </m:r>
                    <m:sSub>
                      <m:sSubPr>
                        <m:ctrlPr>
                          <a:rPr lang="en-US" sz="2000" b="0" i="1" dirty="0" smtClean="0">
                            <a:effectLst/>
                            <a:latin typeface="Cambria Math" panose="02040503050406030204" pitchFamily="18" charset="0"/>
                            <a:ea typeface="Calibri" panose="020F0502020204030204" pitchFamily="34" charset="0"/>
                            <a:cs typeface="Times-Roman"/>
                          </a:rPr>
                        </m:ctrlPr>
                      </m:sSubPr>
                      <m:e>
                        <m:r>
                          <a:rPr lang="en-US" sz="2000" i="1" dirty="0" smtClean="0">
                            <a:effectLst/>
                            <a:latin typeface="Cambria Math" panose="02040503050406030204" pitchFamily="18" charset="0"/>
                            <a:ea typeface="Calibri" panose="020F0502020204030204" pitchFamily="34" charset="0"/>
                            <a:cs typeface="Times-Roman"/>
                          </a:rPr>
                          <m:t>𝑋</m:t>
                        </m:r>
                      </m:e>
                      <m:sub>
                        <m:r>
                          <a:rPr lang="en-US" sz="2000" i="1" dirty="0" smtClean="0">
                            <a:effectLst/>
                            <a:latin typeface="Cambria Math" panose="02040503050406030204" pitchFamily="18" charset="0"/>
                            <a:ea typeface="Calibri" panose="020F0502020204030204" pitchFamily="34" charset="0"/>
                            <a:cs typeface="Times-Roman"/>
                          </a:rPr>
                          <m:t>𝑖</m:t>
                        </m:r>
                      </m:sub>
                    </m:sSub>
                    <m:r>
                      <a:rPr lang="en-US" sz="2000" i="1" dirty="0" smtClean="0">
                        <a:effectLst/>
                        <a:latin typeface="Cambria Math" panose="02040503050406030204" pitchFamily="18" charset="0"/>
                        <a:ea typeface="Calibri" panose="020F0502020204030204" pitchFamily="34" charset="0"/>
                        <a:cs typeface="Times-Roman"/>
                      </a:rPr>
                      <m:t> |</m:t>
                    </m:r>
                    <m:r>
                      <a:rPr lang="en-US" sz="2000" i="1" dirty="0" smtClean="0">
                        <a:effectLst/>
                        <a:latin typeface="Cambria Math" panose="02040503050406030204" pitchFamily="18" charset="0"/>
                        <a:ea typeface="Calibri" panose="020F0502020204030204" pitchFamily="34" charset="0"/>
                        <a:cs typeface="Times-Roman"/>
                      </a:rPr>
                      <m:t>𝑃𝑎𝑟𝑒𝑛𝑡𝑠</m:t>
                    </m:r>
                    <m:r>
                      <a:rPr lang="en-US" sz="2000" i="1" dirty="0" smtClean="0">
                        <a:effectLst/>
                        <a:latin typeface="Cambria Math" panose="02040503050406030204" pitchFamily="18" charset="0"/>
                        <a:ea typeface="Calibri" panose="020F0502020204030204" pitchFamily="34" charset="0"/>
                        <a:cs typeface="Times-Roman"/>
                      </a:rPr>
                      <m:t>(</m:t>
                    </m:r>
                    <m:sSub>
                      <m:sSubPr>
                        <m:ctrlPr>
                          <a:rPr lang="en-US" sz="2000" b="0" i="1" dirty="0" smtClean="0">
                            <a:effectLst/>
                            <a:latin typeface="Cambria Math" panose="02040503050406030204" pitchFamily="18" charset="0"/>
                            <a:ea typeface="Calibri" panose="020F0502020204030204" pitchFamily="34" charset="0"/>
                            <a:cs typeface="Times-Roman"/>
                          </a:rPr>
                        </m:ctrlPr>
                      </m:sSubPr>
                      <m:e>
                        <m:r>
                          <a:rPr lang="en-US" sz="2000" i="1" dirty="0" smtClean="0">
                            <a:effectLst/>
                            <a:latin typeface="Cambria Math" panose="02040503050406030204" pitchFamily="18" charset="0"/>
                            <a:ea typeface="Calibri" panose="020F0502020204030204" pitchFamily="34" charset="0"/>
                            <a:cs typeface="Times-Roman"/>
                          </a:rPr>
                          <m:t>𝑋</m:t>
                        </m:r>
                      </m:e>
                      <m:sub>
                        <m:r>
                          <a:rPr lang="en-US" sz="2000" b="0" i="1" dirty="0" smtClean="0">
                            <a:effectLst/>
                            <a:latin typeface="Cambria Math" panose="02040503050406030204" pitchFamily="18" charset="0"/>
                            <a:ea typeface="Calibri" panose="020F0502020204030204" pitchFamily="34" charset="0"/>
                            <a:cs typeface="Times-Roman"/>
                          </a:rPr>
                          <m:t>𝑖</m:t>
                        </m:r>
                      </m:sub>
                    </m:sSub>
                    <m:r>
                      <a:rPr lang="en-US" sz="2000" i="1" dirty="0" smtClean="0">
                        <a:effectLst/>
                        <a:latin typeface="Cambria Math" panose="02040503050406030204" pitchFamily="18" charset="0"/>
                        <a:ea typeface="Calibri" panose="020F0502020204030204" pitchFamily="34" charset="0"/>
                        <a:cs typeface="Times-Roman"/>
                      </a:rPr>
                      <m:t>))</m:t>
                    </m:r>
                  </m:oMath>
                </a14:m>
                <a:r>
                  <a:rPr lang="en-US" sz="2000" dirty="0">
                    <a:effectLst/>
                    <a:latin typeface="Times-Roman"/>
                    <a:ea typeface="Calibri" panose="020F0502020204030204" pitchFamily="34" charset="0"/>
                    <a:cs typeface="Times-Roman"/>
                  </a:rPr>
                  <a:t> </a:t>
                </a:r>
                <a:r>
                  <a:rPr lang="en-US" sz="2400" dirty="0">
                    <a:effectLst/>
                    <a:latin typeface="Times-Roman"/>
                    <a:ea typeface="Calibri" panose="020F0502020204030204" pitchFamily="34" charset="0"/>
                    <a:cs typeface="Times-Roman"/>
                  </a:rPr>
                  <a:t>that quantifies the effect of the parents on the node.</a:t>
                </a:r>
              </a:p>
              <a:p>
                <a:pPr marL="1257300" lvl="2" indent="-571500">
                  <a:lnSpc>
                    <a:spcPct val="107000"/>
                  </a:lnSpc>
                  <a:spcBef>
                    <a:spcPts val="0"/>
                  </a:spcBef>
                  <a:buFont typeface="Wingdings" panose="05000000000000000000" pitchFamily="2" charset="2"/>
                  <a:buChar char="§"/>
                </a:pPr>
                <a:endParaRPr lang="en-US" sz="3600" dirty="0">
                  <a:effectLst/>
                  <a:latin typeface="Times-Roman"/>
                  <a:ea typeface="Calibri" panose="020F0502020204030204" pitchFamily="34" charset="0"/>
                  <a:cs typeface="Times-Roman"/>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767178" y="1253331"/>
                <a:ext cx="10515600" cy="4907772"/>
              </a:xfrm>
              <a:blipFill>
                <a:blip r:embed="rId2"/>
                <a:stretch>
                  <a:fillRect l="-812" r="-870"/>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65BBA416-347B-4EEA-9748-FE3F5DA411E4}"/>
              </a:ext>
            </a:extLst>
          </p:cNvPr>
          <p:cNvSpPr>
            <a:spLocks noGrp="1"/>
          </p:cNvSpPr>
          <p:nvPr>
            <p:ph type="dt" sz="half" idx="10"/>
          </p:nvPr>
        </p:nvSpPr>
        <p:spPr/>
        <p:txBody>
          <a:bodyPr/>
          <a:lstStyle/>
          <a:p>
            <a:fld id="{94DB849D-CE4B-43CA-B452-3AB4C94BA085}" type="datetime1">
              <a:rPr lang="en-US" smtClean="0"/>
              <a:t>10/20/2024</a:t>
            </a:fld>
            <a:endParaRPr lang="en-US"/>
          </a:p>
        </p:txBody>
      </p:sp>
    </p:spTree>
    <p:extLst>
      <p:ext uri="{BB962C8B-B14F-4D97-AF65-F5344CB8AC3E}">
        <p14:creationId xmlns:p14="http://schemas.microsoft.com/office/powerpoint/2010/main" val="40338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71021"/>
            <a:ext cx="10515600" cy="914815"/>
          </a:xfrm>
        </p:spPr>
        <p:txBody>
          <a:bodyPr>
            <a:noAutofit/>
          </a:bodyPr>
          <a:lstStyle/>
          <a:p>
            <a:pPr algn="ctr"/>
            <a:r>
              <a:rPr lang="en-US" b="1" dirty="0"/>
              <a:t>Bayesian Network: Conditional Independence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1013691" y="1154097"/>
            <a:ext cx="10515600" cy="5059812"/>
          </a:xfrm>
        </p:spPr>
        <p:txBody>
          <a:bodyPr>
            <a:normAutofit/>
          </a:bodyPr>
          <a:lstStyle/>
          <a:p>
            <a:pPr>
              <a:lnSpc>
                <a:spcPct val="150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Implicitly defines conditional independence of random variables</a:t>
            </a:r>
          </a:p>
          <a:p>
            <a:pPr lvl="1">
              <a:lnSpc>
                <a:spcPct val="150000"/>
              </a:lnSpc>
              <a:spcBef>
                <a:spcPts val="0"/>
              </a:spcBef>
              <a:buFont typeface="Wingdings" panose="05000000000000000000" pitchFamily="2" charset="2"/>
              <a:buChar char="§"/>
            </a:pPr>
            <a:r>
              <a:rPr lang="en-US" i="1" dirty="0">
                <a:latin typeface="Times-Roman"/>
              </a:rPr>
              <a:t>Weather</a:t>
            </a:r>
            <a:r>
              <a:rPr lang="en-US" dirty="0">
                <a:latin typeface="Times-Roman"/>
              </a:rPr>
              <a:t> is Independent of other variables.</a:t>
            </a:r>
          </a:p>
          <a:p>
            <a:pPr lvl="1">
              <a:lnSpc>
                <a:spcPct val="150000"/>
              </a:lnSpc>
              <a:spcBef>
                <a:spcPts val="0"/>
              </a:spcBef>
              <a:buFont typeface="Wingdings" panose="05000000000000000000" pitchFamily="2" charset="2"/>
              <a:buChar char="§"/>
            </a:pPr>
            <a:r>
              <a:rPr lang="en-US" sz="2400" i="1" dirty="0">
                <a:latin typeface="Times-Roman"/>
              </a:rPr>
              <a:t>Toothache</a:t>
            </a:r>
            <a:r>
              <a:rPr lang="en-US" sz="2400" dirty="0">
                <a:latin typeface="Times-Roman"/>
              </a:rPr>
              <a:t> and </a:t>
            </a:r>
            <a:r>
              <a:rPr lang="en-US" sz="2400" i="1" dirty="0">
                <a:latin typeface="Times-Roman"/>
              </a:rPr>
              <a:t>Catch</a:t>
            </a:r>
            <a:r>
              <a:rPr lang="en-US" sz="2400" dirty="0">
                <a:latin typeface="Times-Roman"/>
              </a:rPr>
              <a:t> are conditionally independent given </a:t>
            </a:r>
            <a:r>
              <a:rPr lang="en-US" sz="2400" i="1" dirty="0">
                <a:latin typeface="Times-Roman"/>
              </a:rPr>
              <a:t>Cavity.</a:t>
            </a:r>
          </a:p>
          <a:p>
            <a:pPr marL="0" indent="0">
              <a:lnSpc>
                <a:spcPct val="107000"/>
              </a:lnSpc>
              <a:spcBef>
                <a:spcPts val="0"/>
              </a:spcBef>
              <a:buNone/>
            </a:pPr>
            <a:r>
              <a:rPr lang="en-US" sz="1600" dirty="0">
                <a:latin typeface="Times-Roman"/>
              </a:rPr>
              <a:t>	</a:t>
            </a:r>
            <a:endParaRPr lang="en-US" dirty="0"/>
          </a:p>
        </p:txBody>
      </p:sp>
      <p:pic>
        <p:nvPicPr>
          <p:cNvPr id="5" name="Picture 4">
            <a:extLst>
              <a:ext uri="{FF2B5EF4-FFF2-40B4-BE49-F238E27FC236}">
                <a16:creationId xmlns:a16="http://schemas.microsoft.com/office/drawing/2014/main" id="{38EC5981-3D10-4D36-ABE9-0287BB903C66}"/>
              </a:ext>
            </a:extLst>
          </p:cNvPr>
          <p:cNvPicPr>
            <a:picLocks noChangeAspect="1"/>
          </p:cNvPicPr>
          <p:nvPr/>
        </p:nvPicPr>
        <p:blipFill>
          <a:blip r:embed="rId2"/>
          <a:stretch>
            <a:fillRect/>
          </a:stretch>
        </p:blipFill>
        <p:spPr>
          <a:xfrm>
            <a:off x="4107835" y="3498609"/>
            <a:ext cx="3535795" cy="1731818"/>
          </a:xfrm>
          <a:prstGeom prst="rect">
            <a:avLst/>
          </a:prstGeom>
        </p:spPr>
      </p:pic>
      <p:sp>
        <p:nvSpPr>
          <p:cNvPr id="6" name="Date Placeholder 5">
            <a:extLst>
              <a:ext uri="{FF2B5EF4-FFF2-40B4-BE49-F238E27FC236}">
                <a16:creationId xmlns:a16="http://schemas.microsoft.com/office/drawing/2014/main" id="{FDB0216C-80CD-4EA3-845C-A551BB969B33}"/>
              </a:ext>
            </a:extLst>
          </p:cNvPr>
          <p:cNvSpPr>
            <a:spLocks noGrp="1"/>
          </p:cNvSpPr>
          <p:nvPr>
            <p:ph type="dt" sz="half" idx="10"/>
          </p:nvPr>
        </p:nvSpPr>
        <p:spPr/>
        <p:txBody>
          <a:bodyPr/>
          <a:lstStyle/>
          <a:p>
            <a:fld id="{E5E5B88B-8F6C-4F18-8C2B-CB65F0544884}" type="datetime1">
              <a:rPr lang="en-US" smtClean="0"/>
              <a:t>10/20/2024</a:t>
            </a:fld>
            <a:endParaRPr lang="en-US"/>
          </a:p>
        </p:txBody>
      </p:sp>
    </p:spTree>
    <p:extLst>
      <p:ext uri="{BB962C8B-B14F-4D97-AF65-F5344CB8AC3E}">
        <p14:creationId xmlns:p14="http://schemas.microsoft.com/office/powerpoint/2010/main" val="30279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932154"/>
          </a:xfrm>
        </p:spPr>
        <p:txBody>
          <a:bodyPr>
            <a:noAutofit/>
          </a:bodyPr>
          <a:lstStyle/>
          <a:p>
            <a:pPr algn="ctr"/>
            <a:r>
              <a:rPr lang="en-US" b="1" dirty="0"/>
              <a:t>Bayesian Network: Conditional Independence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932155"/>
            <a:ext cx="10515600" cy="5244809"/>
          </a:xfrm>
        </p:spPr>
        <p:txBody>
          <a:bodyPr>
            <a:normAutofit/>
          </a:bodyPr>
          <a:lstStyle/>
          <a:p>
            <a:pPr>
              <a:lnSpc>
                <a:spcPct val="100000"/>
              </a:lnSpc>
              <a:spcBef>
                <a:spcPts val="0"/>
              </a:spcBef>
              <a:spcAft>
                <a:spcPts val="1200"/>
              </a:spcAft>
              <a:buFont typeface="Wingdings" panose="05000000000000000000" pitchFamily="2" charset="2"/>
              <a:buChar char="§"/>
            </a:pPr>
            <a:r>
              <a:rPr lang="en-US" sz="2400" dirty="0">
                <a:latin typeface="Times-Roman"/>
                <a:ea typeface="Calibri" panose="020F0502020204030204" pitchFamily="34" charset="0"/>
                <a:cs typeface="Times-Roman"/>
              </a:rPr>
              <a:t>Implicitly defines conditional independence of random variables</a:t>
            </a:r>
          </a:p>
          <a:p>
            <a:pPr lvl="1">
              <a:lnSpc>
                <a:spcPct val="100000"/>
              </a:lnSpc>
              <a:spcBef>
                <a:spcPts val="0"/>
              </a:spcBef>
              <a:spcAft>
                <a:spcPts val="1200"/>
              </a:spcAft>
              <a:buFont typeface="Wingdings" panose="05000000000000000000" pitchFamily="2" charset="2"/>
              <a:buChar char="§"/>
            </a:pPr>
            <a:r>
              <a:rPr lang="en-US" sz="2200" dirty="0" err="1">
                <a:latin typeface="Times-Roman"/>
              </a:rPr>
              <a:t>JohnCalls</a:t>
            </a:r>
            <a:r>
              <a:rPr lang="en-US" sz="2200" dirty="0">
                <a:latin typeface="Times-Roman"/>
              </a:rPr>
              <a:t> is Independent of </a:t>
            </a:r>
            <a:r>
              <a:rPr lang="en-US" sz="2200" dirty="0" err="1">
                <a:latin typeface="Times-Roman"/>
              </a:rPr>
              <a:t>MarryCalls</a:t>
            </a:r>
            <a:r>
              <a:rPr lang="en-US" sz="2200" dirty="0">
                <a:latin typeface="Times-Roman"/>
              </a:rPr>
              <a:t> given Alarm.</a:t>
            </a:r>
          </a:p>
          <a:p>
            <a:pPr lvl="1">
              <a:lnSpc>
                <a:spcPct val="100000"/>
              </a:lnSpc>
              <a:spcBef>
                <a:spcPts val="0"/>
              </a:spcBef>
              <a:spcAft>
                <a:spcPts val="1200"/>
              </a:spcAft>
              <a:buFont typeface="Wingdings" panose="05000000000000000000" pitchFamily="2" charset="2"/>
              <a:buChar char="§"/>
            </a:pPr>
            <a:r>
              <a:rPr lang="en-US" sz="2200" dirty="0" err="1">
                <a:latin typeface="Times-Roman"/>
              </a:rPr>
              <a:t>MarryCalls</a:t>
            </a:r>
            <a:r>
              <a:rPr lang="en-US" sz="2200" dirty="0">
                <a:latin typeface="Times-Roman"/>
              </a:rPr>
              <a:t> is independent of </a:t>
            </a:r>
            <a:r>
              <a:rPr lang="en-US" sz="2200" dirty="0" err="1">
                <a:latin typeface="Times-Roman"/>
              </a:rPr>
              <a:t>EarthQuake</a:t>
            </a:r>
            <a:r>
              <a:rPr lang="en-US" sz="2200" dirty="0">
                <a:latin typeface="Times-Roman"/>
              </a:rPr>
              <a:t> given Alarm.</a:t>
            </a:r>
          </a:p>
          <a:p>
            <a:pPr lvl="1">
              <a:lnSpc>
                <a:spcPct val="100000"/>
              </a:lnSpc>
              <a:spcBef>
                <a:spcPts val="0"/>
              </a:spcBef>
              <a:spcAft>
                <a:spcPts val="1200"/>
              </a:spcAft>
              <a:buFont typeface="Wingdings" panose="05000000000000000000" pitchFamily="2" charset="2"/>
              <a:buChar char="§"/>
            </a:pPr>
            <a:r>
              <a:rPr lang="en-US" sz="2200" dirty="0">
                <a:latin typeface="Times-Roman"/>
              </a:rPr>
              <a:t>Is Burglary independent of Earthquake? [Yes, Why?].</a:t>
            </a:r>
            <a:endParaRPr lang="en-US" sz="2200" dirty="0"/>
          </a:p>
        </p:txBody>
      </p:sp>
      <p:pic>
        <p:nvPicPr>
          <p:cNvPr id="6" name="Picture 5">
            <a:extLst>
              <a:ext uri="{FF2B5EF4-FFF2-40B4-BE49-F238E27FC236}">
                <a16:creationId xmlns:a16="http://schemas.microsoft.com/office/drawing/2014/main" id="{CDD6B689-D8FC-4895-ACDF-E50A056B8484}"/>
              </a:ext>
            </a:extLst>
          </p:cNvPr>
          <p:cNvPicPr>
            <a:picLocks noChangeAspect="1"/>
          </p:cNvPicPr>
          <p:nvPr/>
        </p:nvPicPr>
        <p:blipFill>
          <a:blip r:embed="rId2"/>
          <a:stretch>
            <a:fillRect/>
          </a:stretch>
        </p:blipFill>
        <p:spPr>
          <a:xfrm>
            <a:off x="4026261" y="3405548"/>
            <a:ext cx="4139478" cy="2861109"/>
          </a:xfrm>
          <a:prstGeom prst="rect">
            <a:avLst/>
          </a:prstGeom>
        </p:spPr>
      </p:pic>
      <p:sp>
        <p:nvSpPr>
          <p:cNvPr id="5" name="Date Placeholder 4">
            <a:extLst>
              <a:ext uri="{FF2B5EF4-FFF2-40B4-BE49-F238E27FC236}">
                <a16:creationId xmlns:a16="http://schemas.microsoft.com/office/drawing/2014/main" id="{92A6D693-781F-4599-8A74-4F731BB4E07B}"/>
              </a:ext>
            </a:extLst>
          </p:cNvPr>
          <p:cNvSpPr>
            <a:spLocks noGrp="1"/>
          </p:cNvSpPr>
          <p:nvPr>
            <p:ph type="dt" sz="half" idx="10"/>
          </p:nvPr>
        </p:nvSpPr>
        <p:spPr/>
        <p:txBody>
          <a:bodyPr/>
          <a:lstStyle/>
          <a:p>
            <a:fld id="{A676621C-DD0B-437C-838D-12897E5C36F7}" type="datetime1">
              <a:rPr lang="en-US" smtClean="0"/>
              <a:t>10/20/2024</a:t>
            </a:fld>
            <a:endParaRPr lang="en-US"/>
          </a:p>
        </p:txBody>
      </p:sp>
    </p:spTree>
    <p:extLst>
      <p:ext uri="{BB962C8B-B14F-4D97-AF65-F5344CB8AC3E}">
        <p14:creationId xmlns:p14="http://schemas.microsoft.com/office/powerpoint/2010/main" val="93847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923277"/>
          </a:xfrm>
        </p:spPr>
        <p:txBody>
          <a:bodyPr>
            <a:noAutofit/>
          </a:bodyPr>
          <a:lstStyle/>
          <a:p>
            <a:pPr algn="ctr"/>
            <a:r>
              <a:rPr lang="en-US" b="1" dirty="0"/>
              <a:t>Bayesian Network: Conditional Independence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78384"/>
            <a:ext cx="10515600" cy="4898579"/>
          </a:xfrm>
        </p:spPr>
        <p:txBody>
          <a:bodyPr>
            <a:normAutofit/>
          </a:bodyPr>
          <a:lstStyle/>
          <a:p>
            <a:pPr>
              <a:lnSpc>
                <a:spcPct val="150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Implicitly defines conditional independence of random variables.</a:t>
            </a:r>
          </a:p>
          <a:p>
            <a:pPr marL="0" indent="0">
              <a:lnSpc>
                <a:spcPct val="150000"/>
              </a:lnSpc>
              <a:spcBef>
                <a:spcPts val="0"/>
              </a:spcBef>
              <a:buNone/>
            </a:pPr>
            <a:r>
              <a:rPr lang="en-US" sz="2400" dirty="0">
                <a:latin typeface="Times-Roman"/>
              </a:rPr>
              <a:t>	- Are Burglary and Watson independent? [No]</a:t>
            </a:r>
          </a:p>
          <a:p>
            <a:pPr marL="0" indent="0">
              <a:lnSpc>
                <a:spcPct val="150000"/>
              </a:lnSpc>
              <a:spcBef>
                <a:spcPts val="0"/>
              </a:spcBef>
              <a:buNone/>
            </a:pPr>
            <a:r>
              <a:rPr lang="en-US" sz="2400" dirty="0">
                <a:latin typeface="Times-Roman"/>
              </a:rPr>
              <a:t>	- Are Burglary and Watson independent given Alarm? [Yes]</a:t>
            </a:r>
            <a:endParaRPr lang="en-US" sz="2400" dirty="0"/>
          </a:p>
        </p:txBody>
      </p:sp>
      <p:pic>
        <p:nvPicPr>
          <p:cNvPr id="6" name="Picture 5">
            <a:extLst>
              <a:ext uri="{FF2B5EF4-FFF2-40B4-BE49-F238E27FC236}">
                <a16:creationId xmlns:a16="http://schemas.microsoft.com/office/drawing/2014/main" id="{5A209113-C815-4469-B00C-20B94D3F5316}"/>
              </a:ext>
            </a:extLst>
          </p:cNvPr>
          <p:cNvPicPr>
            <a:picLocks noChangeAspect="1"/>
          </p:cNvPicPr>
          <p:nvPr/>
        </p:nvPicPr>
        <p:blipFill>
          <a:blip r:embed="rId2"/>
          <a:stretch>
            <a:fillRect/>
          </a:stretch>
        </p:blipFill>
        <p:spPr>
          <a:xfrm>
            <a:off x="3432043" y="3958873"/>
            <a:ext cx="4991100" cy="790575"/>
          </a:xfrm>
          <a:prstGeom prst="rect">
            <a:avLst/>
          </a:prstGeom>
        </p:spPr>
      </p:pic>
      <p:sp>
        <p:nvSpPr>
          <p:cNvPr id="5" name="Date Placeholder 4">
            <a:extLst>
              <a:ext uri="{FF2B5EF4-FFF2-40B4-BE49-F238E27FC236}">
                <a16:creationId xmlns:a16="http://schemas.microsoft.com/office/drawing/2014/main" id="{7B1A89C3-1C96-4628-8965-EF3F9FB6E04E}"/>
              </a:ext>
            </a:extLst>
          </p:cNvPr>
          <p:cNvSpPr>
            <a:spLocks noGrp="1"/>
          </p:cNvSpPr>
          <p:nvPr>
            <p:ph type="dt" sz="half" idx="10"/>
          </p:nvPr>
        </p:nvSpPr>
        <p:spPr/>
        <p:txBody>
          <a:bodyPr/>
          <a:lstStyle/>
          <a:p>
            <a:fld id="{3E67BD00-EB12-4A59-A934-4BCE1FB62852}" type="datetime1">
              <a:rPr lang="en-US" smtClean="0"/>
              <a:t>10/20/2024</a:t>
            </a:fld>
            <a:endParaRPr lang="en-US"/>
          </a:p>
        </p:txBody>
      </p:sp>
    </p:spTree>
    <p:extLst>
      <p:ext uri="{BB962C8B-B14F-4D97-AF65-F5344CB8AC3E}">
        <p14:creationId xmlns:p14="http://schemas.microsoft.com/office/powerpoint/2010/main" val="360764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47564"/>
          </a:xfrm>
        </p:spPr>
        <p:txBody>
          <a:bodyPr>
            <a:noAutofit/>
          </a:bodyPr>
          <a:lstStyle/>
          <a:p>
            <a:pPr algn="ctr"/>
            <a:r>
              <a:rPr lang="en-US" b="1" dirty="0"/>
              <a:t>Bayesian Network: Conditional Independence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047566"/>
            <a:ext cx="10515600" cy="5129398"/>
          </a:xfrm>
        </p:spPr>
        <p:txBody>
          <a:bodyPr>
            <a:normAutofit/>
          </a:bodyPr>
          <a:lstStyle/>
          <a:p>
            <a:pPr>
              <a:lnSpc>
                <a:spcPct val="150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Implicitly defines conditional independence of random variables!</a:t>
            </a:r>
          </a:p>
          <a:p>
            <a:pPr lvl="1">
              <a:lnSpc>
                <a:spcPct val="150000"/>
              </a:lnSpc>
              <a:spcBef>
                <a:spcPts val="0"/>
              </a:spcBef>
              <a:buFont typeface="Wingdings" panose="05000000000000000000" pitchFamily="2" charset="2"/>
              <a:buChar char="§"/>
            </a:pPr>
            <a:r>
              <a:rPr lang="en-US" sz="2200" dirty="0">
                <a:latin typeface="Times-Roman"/>
              </a:rPr>
              <a:t>Are Watson and Gibbon independent? [No]</a:t>
            </a:r>
          </a:p>
          <a:p>
            <a:pPr marL="457200" lvl="1" indent="0">
              <a:lnSpc>
                <a:spcPct val="150000"/>
              </a:lnSpc>
              <a:spcBef>
                <a:spcPts val="0"/>
              </a:spcBef>
              <a:buNone/>
            </a:pPr>
            <a:r>
              <a:rPr lang="en-US" sz="2200" dirty="0">
                <a:latin typeface="Times-Roman"/>
              </a:rPr>
              <a:t>	[ </a:t>
            </a:r>
            <a:r>
              <a:rPr lang="en-US" sz="2200" i="1" dirty="0">
                <a:latin typeface="Times-Roman"/>
              </a:rPr>
              <a:t>If Watson is calling, it is more likely that Alarm is off, which means that 		   Gibbon is more likely to call </a:t>
            </a:r>
            <a:r>
              <a:rPr lang="en-US" sz="2200" dirty="0">
                <a:latin typeface="Times-Roman"/>
              </a:rPr>
              <a:t>]</a:t>
            </a:r>
          </a:p>
        </p:txBody>
      </p:sp>
      <p:pic>
        <p:nvPicPr>
          <p:cNvPr id="5" name="Picture 4">
            <a:extLst>
              <a:ext uri="{FF2B5EF4-FFF2-40B4-BE49-F238E27FC236}">
                <a16:creationId xmlns:a16="http://schemas.microsoft.com/office/drawing/2014/main" id="{98D5E881-896B-4266-8F45-9E4BAE895010}"/>
              </a:ext>
            </a:extLst>
          </p:cNvPr>
          <p:cNvPicPr>
            <a:picLocks noChangeAspect="1"/>
          </p:cNvPicPr>
          <p:nvPr/>
        </p:nvPicPr>
        <p:blipFill>
          <a:blip r:embed="rId2"/>
          <a:stretch>
            <a:fillRect/>
          </a:stretch>
        </p:blipFill>
        <p:spPr>
          <a:xfrm>
            <a:off x="4124060" y="3984247"/>
            <a:ext cx="3943880" cy="1586490"/>
          </a:xfrm>
          <a:prstGeom prst="rect">
            <a:avLst/>
          </a:prstGeom>
        </p:spPr>
      </p:pic>
      <p:sp>
        <p:nvSpPr>
          <p:cNvPr id="6" name="Date Placeholder 5">
            <a:extLst>
              <a:ext uri="{FF2B5EF4-FFF2-40B4-BE49-F238E27FC236}">
                <a16:creationId xmlns:a16="http://schemas.microsoft.com/office/drawing/2014/main" id="{B1A272A6-79AE-4A7D-A8B6-164D32DB440A}"/>
              </a:ext>
            </a:extLst>
          </p:cNvPr>
          <p:cNvSpPr>
            <a:spLocks noGrp="1"/>
          </p:cNvSpPr>
          <p:nvPr>
            <p:ph type="dt" sz="half" idx="10"/>
          </p:nvPr>
        </p:nvSpPr>
        <p:spPr/>
        <p:txBody>
          <a:bodyPr/>
          <a:lstStyle/>
          <a:p>
            <a:fld id="{3236E760-EEC7-4191-A819-E429A361883A}" type="datetime1">
              <a:rPr lang="en-US" smtClean="0"/>
              <a:t>10/20/2024</a:t>
            </a:fld>
            <a:endParaRPr lang="en-US"/>
          </a:p>
        </p:txBody>
      </p:sp>
    </p:spTree>
    <p:extLst>
      <p:ext uri="{BB962C8B-B14F-4D97-AF65-F5344CB8AC3E}">
        <p14:creationId xmlns:p14="http://schemas.microsoft.com/office/powerpoint/2010/main" val="14690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14123"/>
          </a:xfrm>
        </p:spPr>
        <p:txBody>
          <a:bodyPr>
            <a:normAutofit/>
          </a:bodyPr>
          <a:lstStyle/>
          <a:p>
            <a:pPr algn="ctr"/>
            <a:r>
              <a:rPr lang="en-US" sz="5400" b="1" dirty="0"/>
              <a:t>Bayesian Network</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93511"/>
            <a:ext cx="10515600" cy="4983452"/>
          </a:xfrm>
        </p:spPr>
        <p:txBody>
          <a:bodyPr>
            <a:normAutofit/>
          </a:bodyPr>
          <a:lstStyle/>
          <a:p>
            <a:pPr marR="0">
              <a:lnSpc>
                <a:spcPct val="107000"/>
              </a:lnSpc>
              <a:spcBef>
                <a:spcPts val="0"/>
              </a:spcBef>
              <a:spcAft>
                <a:spcPts val="1200"/>
              </a:spcAft>
              <a:buFont typeface="Wingdings" panose="05000000000000000000" pitchFamily="2" charset="2"/>
              <a:buChar char="§"/>
            </a:pPr>
            <a:r>
              <a:rPr lang="en-US" sz="2400" dirty="0">
                <a:effectLst/>
                <a:latin typeface="Times-Roman"/>
                <a:ea typeface="Calibri" panose="020F0502020204030204" pitchFamily="34" charset="0"/>
                <a:cs typeface="Times-Roman"/>
              </a:rPr>
              <a:t>A Bayesian network (BN) is a probabilistic graphical model. </a:t>
            </a:r>
          </a:p>
          <a:p>
            <a:pPr lvl="1">
              <a:lnSpc>
                <a:spcPct val="107000"/>
              </a:lnSpc>
              <a:spcBef>
                <a:spcPts val="0"/>
              </a:spcBef>
              <a:spcAft>
                <a:spcPts val="1200"/>
              </a:spcAft>
              <a:buFont typeface="Wingdings" panose="05000000000000000000" pitchFamily="2" charset="2"/>
              <a:buChar char="§"/>
            </a:pPr>
            <a:r>
              <a:rPr lang="en-US" sz="2000" dirty="0">
                <a:latin typeface="Times-Roman"/>
                <a:ea typeface="Calibri" panose="020F0502020204030204" pitchFamily="34" charset="0"/>
                <a:cs typeface="Times-Roman"/>
              </a:rPr>
              <a:t>Also known in Bayesian Belief Networks.</a:t>
            </a:r>
            <a:endParaRPr lang="en-US" sz="2000" dirty="0">
              <a:effectLst/>
              <a:latin typeface="Times-Roman"/>
              <a:ea typeface="Calibri" panose="020F0502020204030204" pitchFamily="34" charset="0"/>
              <a:cs typeface="Times-Roman"/>
            </a:endParaRPr>
          </a:p>
          <a:p>
            <a:pPr marR="0">
              <a:lnSpc>
                <a:spcPct val="107000"/>
              </a:lnSpc>
              <a:spcBef>
                <a:spcPts val="0"/>
              </a:spcBef>
              <a:spcAft>
                <a:spcPts val="1200"/>
              </a:spcAft>
              <a:buFont typeface="Wingdings" panose="05000000000000000000" pitchFamily="2" charset="2"/>
              <a:buChar char="§"/>
            </a:pPr>
            <a:r>
              <a:rPr lang="en-US" sz="2400" dirty="0">
                <a:latin typeface="Times-Roman"/>
                <a:ea typeface="Calibri" panose="020F0502020204030204" pitchFamily="34" charset="0"/>
                <a:cs typeface="Times-Roman"/>
              </a:rPr>
              <a:t>Represented using a </a:t>
            </a:r>
            <a:r>
              <a:rPr lang="en-US" sz="2400" i="1" dirty="0">
                <a:latin typeface="Times-Roman"/>
                <a:ea typeface="Calibri" panose="020F0502020204030204" pitchFamily="34" charset="0"/>
                <a:cs typeface="Times-Roman"/>
              </a:rPr>
              <a:t>directed acyclic graph (DAG).</a:t>
            </a:r>
          </a:p>
          <a:p>
            <a:pPr lvl="1">
              <a:lnSpc>
                <a:spcPct val="107000"/>
              </a:lnSpc>
              <a:spcBef>
                <a:spcPts val="0"/>
              </a:spcBef>
              <a:spcAft>
                <a:spcPts val="1200"/>
              </a:spcAft>
              <a:buFont typeface="Wingdings" panose="05000000000000000000" pitchFamily="2" charset="2"/>
              <a:buChar char="§"/>
            </a:pPr>
            <a:r>
              <a:rPr lang="en-US" sz="2000" b="1" dirty="0">
                <a:effectLst/>
                <a:latin typeface="Times-Roman"/>
                <a:ea typeface="Calibri" panose="020F0502020204030204" pitchFamily="34" charset="0"/>
                <a:cs typeface="Times-Roman"/>
              </a:rPr>
              <a:t>Nodes</a:t>
            </a:r>
            <a:r>
              <a:rPr lang="en-US" sz="2000" dirty="0">
                <a:effectLst/>
                <a:latin typeface="Times-Roman"/>
                <a:ea typeface="Calibri" panose="020F0502020204030204" pitchFamily="34" charset="0"/>
                <a:cs typeface="Times-Roman"/>
              </a:rPr>
              <a:t>: Represent random variables.</a:t>
            </a:r>
          </a:p>
          <a:p>
            <a:pPr lvl="1">
              <a:lnSpc>
                <a:spcPct val="107000"/>
              </a:lnSpc>
              <a:spcBef>
                <a:spcPts val="0"/>
              </a:spcBef>
              <a:spcAft>
                <a:spcPts val="1200"/>
              </a:spcAft>
              <a:buFont typeface="Wingdings" panose="05000000000000000000" pitchFamily="2" charset="2"/>
              <a:buChar char="§"/>
            </a:pPr>
            <a:r>
              <a:rPr lang="en-US" sz="2000" b="1" dirty="0">
                <a:latin typeface="Times-Roman"/>
                <a:ea typeface="Calibri" panose="020F0502020204030204" pitchFamily="34" charset="0"/>
                <a:cs typeface="Times-Roman"/>
              </a:rPr>
              <a:t>Edges</a:t>
            </a:r>
            <a:r>
              <a:rPr lang="en-US" sz="2000" dirty="0">
                <a:latin typeface="Times-Roman"/>
                <a:ea typeface="Calibri" panose="020F0502020204030204" pitchFamily="34" charset="0"/>
                <a:cs typeface="Times-Roman"/>
              </a:rPr>
              <a:t>: Represent conditional relationship (cause and effect) between the random variables.	</a:t>
            </a:r>
          </a:p>
          <a:p>
            <a:pPr lvl="2">
              <a:lnSpc>
                <a:spcPct val="107000"/>
              </a:lnSpc>
              <a:spcBef>
                <a:spcPts val="0"/>
              </a:spcBef>
              <a:spcAft>
                <a:spcPts val="1200"/>
              </a:spcAft>
              <a:buFont typeface="Wingdings" panose="05000000000000000000" pitchFamily="2" charset="2"/>
              <a:buChar char="§"/>
            </a:pPr>
            <a:r>
              <a:rPr lang="en-US" i="1" dirty="0">
                <a:effectLst/>
                <a:latin typeface="Times-Roman"/>
                <a:ea typeface="Calibri" panose="020F0502020204030204" pitchFamily="34" charset="0"/>
                <a:cs typeface="Times-Roman"/>
              </a:rPr>
              <a:t>Cavi</a:t>
            </a:r>
            <a:r>
              <a:rPr lang="en-US" i="1" dirty="0">
                <a:latin typeface="Times-Roman"/>
                <a:ea typeface="Calibri" panose="020F0502020204030204" pitchFamily="34" charset="0"/>
                <a:cs typeface="Times-Roman"/>
              </a:rPr>
              <a:t>ty causes toothache.</a:t>
            </a:r>
          </a:p>
          <a:p>
            <a:pPr lvl="2">
              <a:lnSpc>
                <a:spcPct val="107000"/>
              </a:lnSpc>
              <a:spcBef>
                <a:spcPts val="0"/>
              </a:spcBef>
              <a:spcAft>
                <a:spcPts val="1200"/>
              </a:spcAft>
              <a:buFont typeface="Wingdings" panose="05000000000000000000" pitchFamily="2" charset="2"/>
              <a:buChar char="§"/>
            </a:pPr>
            <a:r>
              <a:rPr lang="en-US" i="1" dirty="0">
                <a:effectLst/>
                <a:latin typeface="Times-Roman"/>
                <a:ea typeface="Calibri" panose="020F0502020204030204" pitchFamily="34" charset="0"/>
                <a:cs typeface="Times-Roman"/>
              </a:rPr>
              <a:t>Cavity causes catch.</a:t>
            </a:r>
          </a:p>
          <a:p>
            <a:pPr lvl="2">
              <a:lnSpc>
                <a:spcPct val="107000"/>
              </a:lnSpc>
              <a:spcBef>
                <a:spcPts val="0"/>
              </a:spcBef>
              <a:spcAft>
                <a:spcPts val="1200"/>
              </a:spcAft>
              <a:buFont typeface="Wingdings" panose="05000000000000000000" pitchFamily="2" charset="2"/>
              <a:buChar char="§"/>
            </a:pPr>
            <a:r>
              <a:rPr lang="en-US" i="1" dirty="0">
                <a:latin typeface="Times-Roman"/>
                <a:ea typeface="Calibri" panose="020F0502020204030204" pitchFamily="34" charset="0"/>
                <a:cs typeface="Times-Roman"/>
              </a:rPr>
              <a:t>Weather is independent of toothache and cavity.</a:t>
            </a:r>
            <a:endParaRPr lang="en-US" i="1" dirty="0">
              <a:effectLst/>
              <a:latin typeface="Times-Roman"/>
              <a:ea typeface="Calibri" panose="020F0502020204030204" pitchFamily="34" charset="0"/>
              <a:cs typeface="Times-Roman"/>
            </a:endParaRPr>
          </a:p>
          <a:p>
            <a:pPr marL="228600" lvl="1" indent="0">
              <a:lnSpc>
                <a:spcPct val="107000"/>
              </a:lnSpc>
              <a:spcBef>
                <a:spcPts val="0"/>
              </a:spcBef>
              <a:buNone/>
            </a:pPr>
            <a:r>
              <a:rPr lang="en-US" dirty="0">
                <a:latin typeface="Times-Roman"/>
                <a:ea typeface="Calibri" panose="020F0502020204030204" pitchFamily="34" charset="0"/>
                <a:cs typeface="Times-Roman"/>
              </a:rPr>
              <a:t>	</a:t>
            </a: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p:pic>
        <p:nvPicPr>
          <p:cNvPr id="6" name="Picture 5">
            <a:extLst>
              <a:ext uri="{FF2B5EF4-FFF2-40B4-BE49-F238E27FC236}">
                <a16:creationId xmlns:a16="http://schemas.microsoft.com/office/drawing/2014/main" id="{D7EC1E67-5C69-45E7-914C-EC67C566DCEC}"/>
              </a:ext>
            </a:extLst>
          </p:cNvPr>
          <p:cNvPicPr>
            <a:picLocks noChangeAspect="1"/>
          </p:cNvPicPr>
          <p:nvPr/>
        </p:nvPicPr>
        <p:blipFill>
          <a:blip r:embed="rId2"/>
          <a:stretch>
            <a:fillRect/>
          </a:stretch>
        </p:blipFill>
        <p:spPr>
          <a:xfrm>
            <a:off x="7108742" y="3970915"/>
            <a:ext cx="4153374" cy="1863293"/>
          </a:xfrm>
          <a:prstGeom prst="rect">
            <a:avLst/>
          </a:prstGeom>
        </p:spPr>
      </p:pic>
      <p:sp>
        <p:nvSpPr>
          <p:cNvPr id="5" name="Date Placeholder 4">
            <a:extLst>
              <a:ext uri="{FF2B5EF4-FFF2-40B4-BE49-F238E27FC236}">
                <a16:creationId xmlns:a16="http://schemas.microsoft.com/office/drawing/2014/main" id="{EA8D1889-64C6-41D3-BA17-12EF75CFB1E0}"/>
              </a:ext>
            </a:extLst>
          </p:cNvPr>
          <p:cNvSpPr>
            <a:spLocks noGrp="1"/>
          </p:cNvSpPr>
          <p:nvPr>
            <p:ph type="dt" sz="half" idx="10"/>
          </p:nvPr>
        </p:nvSpPr>
        <p:spPr/>
        <p:txBody>
          <a:bodyPr/>
          <a:lstStyle/>
          <a:p>
            <a:fld id="{ABEB1165-63EA-4DB4-9863-79D2C654251B}" type="datetime1">
              <a:rPr lang="en-US" smtClean="0"/>
              <a:t>10/20/2024</a:t>
            </a:fld>
            <a:endParaRPr lang="en-US"/>
          </a:p>
        </p:txBody>
      </p:sp>
    </p:spTree>
    <p:extLst>
      <p:ext uri="{BB962C8B-B14F-4D97-AF65-F5344CB8AC3E}">
        <p14:creationId xmlns:p14="http://schemas.microsoft.com/office/powerpoint/2010/main" val="2124770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923277"/>
          </a:xfrm>
        </p:spPr>
        <p:txBody>
          <a:bodyPr>
            <a:noAutofit/>
          </a:bodyPr>
          <a:lstStyle/>
          <a:p>
            <a:pPr algn="ctr"/>
            <a:r>
              <a:rPr lang="en-US" b="1" dirty="0"/>
              <a:t>Bayesian Network: Conditional Independence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816746"/>
            <a:ext cx="10993582" cy="5360217"/>
          </a:xfrm>
        </p:spPr>
        <p:txBody>
          <a:bodyPr>
            <a:normAutofit/>
          </a:bodyPr>
          <a:lstStyle/>
          <a:p>
            <a:pPr>
              <a:lnSpc>
                <a:spcPct val="150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Implicitly defines conditional independence of random variables!</a:t>
            </a:r>
          </a:p>
          <a:p>
            <a:pPr lvl="1">
              <a:lnSpc>
                <a:spcPct val="150000"/>
              </a:lnSpc>
              <a:spcBef>
                <a:spcPts val="0"/>
              </a:spcBef>
              <a:buFont typeface="Wingdings" panose="05000000000000000000" pitchFamily="2" charset="2"/>
              <a:buChar char="§"/>
            </a:pPr>
            <a:r>
              <a:rPr lang="en-US" sz="2200" dirty="0">
                <a:latin typeface="Times-Roman"/>
              </a:rPr>
              <a:t>Are Earthquake and Burglary independent? [Yes]</a:t>
            </a:r>
          </a:p>
          <a:p>
            <a:pPr lvl="1">
              <a:lnSpc>
                <a:spcPct val="150000"/>
              </a:lnSpc>
              <a:spcBef>
                <a:spcPts val="0"/>
              </a:spcBef>
              <a:buFont typeface="Wingdings" panose="05000000000000000000" pitchFamily="2" charset="2"/>
              <a:buChar char="§"/>
            </a:pPr>
            <a:r>
              <a:rPr lang="en-US" sz="2200" dirty="0">
                <a:latin typeface="Times-Roman"/>
              </a:rPr>
              <a:t>Are Earthquake and Burglary independent given Alarm? [No]</a:t>
            </a:r>
          </a:p>
          <a:p>
            <a:pPr marL="0" indent="0">
              <a:lnSpc>
                <a:spcPct val="150000"/>
              </a:lnSpc>
              <a:spcBef>
                <a:spcPts val="0"/>
              </a:spcBef>
              <a:buNone/>
            </a:pPr>
            <a:r>
              <a:rPr lang="en-US" sz="2200" dirty="0">
                <a:latin typeface="Times-Roman"/>
              </a:rPr>
              <a:t>	[ </a:t>
            </a:r>
            <a:r>
              <a:rPr lang="en-US" sz="2200" i="1" dirty="0">
                <a:latin typeface="Times-Roman"/>
              </a:rPr>
              <a:t>If Earthquake is happening, then it is less likely that the Alarm is caused by 	  		Burglary. </a:t>
            </a:r>
            <a:r>
              <a:rPr lang="en-US" sz="2400" dirty="0">
                <a:latin typeface="Times-Roman"/>
              </a:rPr>
              <a:t>]</a:t>
            </a:r>
          </a:p>
          <a:p>
            <a:pPr marL="0" indent="0">
              <a:lnSpc>
                <a:spcPct val="107000"/>
              </a:lnSpc>
              <a:spcBef>
                <a:spcPts val="0"/>
              </a:spcBef>
              <a:buNone/>
            </a:pPr>
            <a:r>
              <a:rPr lang="en-US" dirty="0">
                <a:latin typeface="Times-Roman"/>
              </a:rPr>
              <a:t>	</a:t>
            </a:r>
          </a:p>
        </p:txBody>
      </p:sp>
      <p:pic>
        <p:nvPicPr>
          <p:cNvPr id="6" name="Picture 5">
            <a:extLst>
              <a:ext uri="{FF2B5EF4-FFF2-40B4-BE49-F238E27FC236}">
                <a16:creationId xmlns:a16="http://schemas.microsoft.com/office/drawing/2014/main" id="{A6FF352C-5841-4E4E-9C7F-8E4F46EA1E53}"/>
              </a:ext>
            </a:extLst>
          </p:cNvPr>
          <p:cNvPicPr>
            <a:picLocks noChangeAspect="1"/>
          </p:cNvPicPr>
          <p:nvPr/>
        </p:nvPicPr>
        <p:blipFill>
          <a:blip r:embed="rId2"/>
          <a:stretch>
            <a:fillRect/>
          </a:stretch>
        </p:blipFill>
        <p:spPr>
          <a:xfrm>
            <a:off x="3759211" y="3897962"/>
            <a:ext cx="4345576" cy="1579130"/>
          </a:xfrm>
          <a:prstGeom prst="rect">
            <a:avLst/>
          </a:prstGeom>
        </p:spPr>
      </p:pic>
      <p:sp>
        <p:nvSpPr>
          <p:cNvPr id="5" name="Date Placeholder 4">
            <a:extLst>
              <a:ext uri="{FF2B5EF4-FFF2-40B4-BE49-F238E27FC236}">
                <a16:creationId xmlns:a16="http://schemas.microsoft.com/office/drawing/2014/main" id="{6F68078A-0E41-4BB2-948F-E79EAD4280CE}"/>
              </a:ext>
            </a:extLst>
          </p:cNvPr>
          <p:cNvSpPr>
            <a:spLocks noGrp="1"/>
          </p:cNvSpPr>
          <p:nvPr>
            <p:ph type="dt" sz="half" idx="10"/>
          </p:nvPr>
        </p:nvSpPr>
        <p:spPr/>
        <p:txBody>
          <a:bodyPr/>
          <a:lstStyle/>
          <a:p>
            <a:fld id="{42BABA12-4696-47D5-AA48-CEF373FF3AF8}" type="datetime1">
              <a:rPr lang="en-US" smtClean="0"/>
              <a:t>10/20/2024</a:t>
            </a:fld>
            <a:endParaRPr lang="en-US"/>
          </a:p>
        </p:txBody>
      </p:sp>
    </p:spTree>
    <p:extLst>
      <p:ext uri="{BB962C8B-B14F-4D97-AF65-F5344CB8AC3E}">
        <p14:creationId xmlns:p14="http://schemas.microsoft.com/office/powerpoint/2010/main" val="1503417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976543"/>
          </a:xfrm>
        </p:spPr>
        <p:txBody>
          <a:bodyPr>
            <a:noAutofit/>
          </a:bodyPr>
          <a:lstStyle/>
          <a:p>
            <a:pPr algn="ctr"/>
            <a:r>
              <a:rPr lang="en-US" b="1" dirty="0"/>
              <a:t>Bayesian Network: Full Joint Distribution</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047565"/>
            <a:ext cx="10515600" cy="5129398"/>
          </a:xfrm>
        </p:spPr>
        <p:txBody>
          <a:bodyPr>
            <a:normAutofit/>
          </a:bodyPr>
          <a:lstStyle/>
          <a:p>
            <a:pPr>
              <a:lnSpc>
                <a:spcPct val="150000"/>
              </a:lnSpc>
              <a:spcBef>
                <a:spcPts val="0"/>
              </a:spcBef>
              <a:buFont typeface="Wingdings" panose="05000000000000000000" pitchFamily="2" charset="2"/>
              <a:buChar char="§"/>
            </a:pPr>
            <a:r>
              <a:rPr lang="en-US" sz="3200" dirty="0">
                <a:effectLst/>
                <a:latin typeface="Times-Roman"/>
                <a:ea typeface="Calibri" panose="020F0502020204030204" pitchFamily="34" charset="0"/>
                <a:cs typeface="Times-Roman"/>
              </a:rPr>
              <a:t> </a:t>
            </a:r>
            <a:r>
              <a:rPr lang="en-US" sz="2400" i="1" dirty="0">
                <a:latin typeface="Times-Roman"/>
                <a:ea typeface="Calibri" panose="020F0502020204030204" pitchFamily="34" charset="0"/>
                <a:cs typeface="Times-Roman"/>
              </a:rPr>
              <a:t>Bayesian network + conditional probability distribution </a:t>
            </a:r>
            <a:r>
              <a:rPr lang="en-US" sz="2400" dirty="0">
                <a:latin typeface="Times-Roman"/>
                <a:ea typeface="Calibri" panose="020F0502020204030204" pitchFamily="34" charset="0"/>
                <a:cs typeface="Times-Roman"/>
              </a:rPr>
              <a:t>for  each variable, given its parents specify full joint distribution for all the variables.</a:t>
            </a:r>
            <a:endParaRPr lang="en-US" sz="2400" dirty="0"/>
          </a:p>
        </p:txBody>
      </p:sp>
      <p:pic>
        <p:nvPicPr>
          <p:cNvPr id="6" name="Picture 5">
            <a:extLst>
              <a:ext uri="{FF2B5EF4-FFF2-40B4-BE49-F238E27FC236}">
                <a16:creationId xmlns:a16="http://schemas.microsoft.com/office/drawing/2014/main" id="{E5FB44CD-4DB6-450A-9EEA-0355139F9A54}"/>
              </a:ext>
            </a:extLst>
          </p:cNvPr>
          <p:cNvPicPr>
            <a:picLocks noChangeAspect="1"/>
          </p:cNvPicPr>
          <p:nvPr/>
        </p:nvPicPr>
        <p:blipFill>
          <a:blip r:embed="rId2"/>
          <a:stretch>
            <a:fillRect/>
          </a:stretch>
        </p:blipFill>
        <p:spPr>
          <a:xfrm>
            <a:off x="4248483" y="2806594"/>
            <a:ext cx="3948834" cy="2732950"/>
          </a:xfrm>
          <a:prstGeom prst="rect">
            <a:avLst/>
          </a:prstGeom>
        </p:spPr>
      </p:pic>
      <p:sp>
        <p:nvSpPr>
          <p:cNvPr id="5" name="Date Placeholder 4">
            <a:extLst>
              <a:ext uri="{FF2B5EF4-FFF2-40B4-BE49-F238E27FC236}">
                <a16:creationId xmlns:a16="http://schemas.microsoft.com/office/drawing/2014/main" id="{C297A2B7-FF99-4A44-9D5B-BAC0C43C1BF0}"/>
              </a:ext>
            </a:extLst>
          </p:cNvPr>
          <p:cNvSpPr>
            <a:spLocks noGrp="1"/>
          </p:cNvSpPr>
          <p:nvPr>
            <p:ph type="dt" sz="half" idx="10"/>
          </p:nvPr>
        </p:nvSpPr>
        <p:spPr/>
        <p:txBody>
          <a:bodyPr/>
          <a:lstStyle/>
          <a:p>
            <a:fld id="{00716320-2AD2-4834-A520-3A78E259E625}" type="datetime1">
              <a:rPr lang="en-US" smtClean="0"/>
              <a:t>10/20/2024</a:t>
            </a:fld>
            <a:endParaRPr lang="en-US"/>
          </a:p>
        </p:txBody>
      </p:sp>
    </p:spTree>
    <p:extLst>
      <p:ext uri="{BB962C8B-B14F-4D97-AF65-F5344CB8AC3E}">
        <p14:creationId xmlns:p14="http://schemas.microsoft.com/office/powerpoint/2010/main" val="23789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59797"/>
            <a:ext cx="10515600" cy="1337434"/>
          </a:xfrm>
        </p:spPr>
        <p:txBody>
          <a:bodyPr>
            <a:noAutofit/>
          </a:bodyPr>
          <a:lstStyle/>
          <a:p>
            <a:pPr algn="ctr"/>
            <a:r>
              <a:rPr lang="en-US" b="1" dirty="0"/>
              <a:t>Bayesian Network: Full Joint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77637"/>
                <a:ext cx="10515600" cy="4999326"/>
              </a:xfrm>
            </p:spPr>
            <p:txBody>
              <a:bodyPr>
                <a:normAutofit/>
              </a:bodyPr>
              <a:lstStyle/>
              <a:p>
                <a:pPr>
                  <a:lnSpc>
                    <a:spcPct val="150000"/>
                  </a:lnSpc>
                  <a:spcBef>
                    <a:spcPts val="0"/>
                  </a:spcBef>
                  <a:buFont typeface="Wingdings" panose="05000000000000000000" pitchFamily="2" charset="2"/>
                  <a:buChar char="§"/>
                </a:pPr>
                <a:r>
                  <a:rPr lang="en-US" dirty="0">
                    <a:effectLst/>
                    <a:latin typeface="Times-Roman"/>
                    <a:ea typeface="Calibri" panose="020F0502020204030204" pitchFamily="34" charset="0"/>
                    <a:cs typeface="Times-Roman"/>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Given a Bayesian Network with variables/nodes </a:t>
                </a:r>
                <a14:m>
                  <m:oMath xmlns:m="http://schemas.openxmlformats.org/officeDocument/2006/math">
                    <m:sSub>
                      <m:sSubPr>
                        <m:ctrlPr>
                          <a:rPr lang="en-US" sz="2400" b="0" i="1" smtClean="0">
                            <a:effectLst/>
                            <a:latin typeface="Cambria Math" panose="02040503050406030204" pitchFamily="18" charset="0"/>
                            <a:ea typeface="Calibri" panose="020F0502020204030204" pitchFamily="34" charset="0"/>
                            <a:cs typeface="Times-Roman"/>
                          </a:rPr>
                        </m:ctrlPr>
                      </m:sSubPr>
                      <m:e>
                        <m:r>
                          <a:rPr lang="en-US" sz="2400" b="0" i="1" smtClean="0">
                            <a:effectLst/>
                            <a:latin typeface="Cambria Math" panose="02040503050406030204" pitchFamily="18" charset="0"/>
                            <a:ea typeface="Calibri" panose="020F0502020204030204" pitchFamily="34" charset="0"/>
                            <a:cs typeface="Times-Roman"/>
                          </a:rPr>
                          <m:t>𝑥</m:t>
                        </m:r>
                      </m:e>
                      <m:sub>
                        <m:r>
                          <a:rPr lang="en-US" sz="2400" b="0" i="1" smtClean="0">
                            <a:effectLst/>
                            <a:latin typeface="Cambria Math" panose="02040503050406030204" pitchFamily="18" charset="0"/>
                            <a:ea typeface="Calibri" panose="020F0502020204030204" pitchFamily="34" charset="0"/>
                            <a:cs typeface="Times-Roman"/>
                          </a:rPr>
                          <m:t>1</m:t>
                        </m:r>
                      </m:sub>
                    </m:sSub>
                    <m:r>
                      <a:rPr lang="en-US" sz="2400" b="0" i="1" smtClean="0">
                        <a:effectLst/>
                        <a:latin typeface="Cambria Math" panose="02040503050406030204" pitchFamily="18" charset="0"/>
                        <a:ea typeface="Calibri" panose="020F0502020204030204" pitchFamily="34" charset="0"/>
                        <a:cs typeface="Times-Roman"/>
                      </a:rPr>
                      <m:t>,</m:t>
                    </m:r>
                    <m:sSub>
                      <m:sSubPr>
                        <m:ctrlPr>
                          <a:rPr lang="en-US" sz="2400" b="0" i="1" smtClean="0">
                            <a:effectLst/>
                            <a:latin typeface="Cambria Math" panose="02040503050406030204" pitchFamily="18" charset="0"/>
                            <a:ea typeface="Calibri" panose="020F0502020204030204" pitchFamily="34" charset="0"/>
                            <a:cs typeface="Times-Roman"/>
                          </a:rPr>
                        </m:ctrlPr>
                      </m:sSubPr>
                      <m:e>
                        <m:r>
                          <a:rPr lang="en-US" sz="2400" b="0" i="1" smtClean="0">
                            <a:effectLst/>
                            <a:latin typeface="Cambria Math" panose="02040503050406030204" pitchFamily="18" charset="0"/>
                            <a:ea typeface="Calibri" panose="020F0502020204030204" pitchFamily="34" charset="0"/>
                            <a:cs typeface="Times-Roman"/>
                          </a:rPr>
                          <m:t>𝑥</m:t>
                        </m:r>
                      </m:e>
                      <m:sub>
                        <m:r>
                          <a:rPr lang="en-US" sz="2400" b="0" i="1" smtClean="0">
                            <a:effectLst/>
                            <a:latin typeface="Cambria Math" panose="02040503050406030204" pitchFamily="18" charset="0"/>
                            <a:ea typeface="Calibri" panose="020F0502020204030204" pitchFamily="34" charset="0"/>
                            <a:cs typeface="Times-Roman"/>
                          </a:rPr>
                          <m:t>2</m:t>
                        </m:r>
                      </m:sub>
                    </m:sSub>
                    <m:r>
                      <a:rPr lang="en-US" sz="2400" b="0" i="1" smtClean="0">
                        <a:effectLst/>
                        <a:latin typeface="Cambria Math" panose="02040503050406030204" pitchFamily="18" charset="0"/>
                        <a:ea typeface="Calibri" panose="020F0502020204030204" pitchFamily="34" charset="0"/>
                        <a:cs typeface="Times-Roman"/>
                      </a:rPr>
                      <m:t>,…,</m:t>
                    </m:r>
                    <m:sSub>
                      <m:sSubPr>
                        <m:ctrlPr>
                          <a:rPr lang="en-US" sz="2400" b="0" i="1" smtClean="0">
                            <a:effectLst/>
                            <a:latin typeface="Cambria Math" panose="02040503050406030204" pitchFamily="18" charset="0"/>
                            <a:ea typeface="Calibri" panose="020F0502020204030204" pitchFamily="34" charset="0"/>
                            <a:cs typeface="Times-Roman"/>
                          </a:rPr>
                        </m:ctrlPr>
                      </m:sSubPr>
                      <m:e>
                        <m:r>
                          <a:rPr lang="en-US" sz="2400" b="0" i="1" smtClean="0">
                            <a:effectLst/>
                            <a:latin typeface="Cambria Math" panose="02040503050406030204" pitchFamily="18" charset="0"/>
                            <a:ea typeface="Calibri" panose="020F0502020204030204" pitchFamily="34" charset="0"/>
                            <a:cs typeface="Times-Roman"/>
                          </a:rPr>
                          <m:t>𝑥</m:t>
                        </m:r>
                      </m:e>
                      <m:sub>
                        <m:r>
                          <a:rPr lang="en-US" sz="2400" b="0" i="1" smtClean="0">
                            <a:effectLst/>
                            <a:latin typeface="Cambria Math" panose="02040503050406030204" pitchFamily="18" charset="0"/>
                            <a:ea typeface="Calibri" panose="020F0502020204030204" pitchFamily="34" charset="0"/>
                            <a:cs typeface="Times-Roman"/>
                          </a:rPr>
                          <m:t>𝑛</m:t>
                        </m:r>
                      </m:sub>
                    </m:sSub>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Bef>
                    <a:spcPts val="0"/>
                  </a:spcBef>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Find the joint probability </a:t>
                </a:r>
                <a14:m>
                  <m:oMath xmlns:m="http://schemas.openxmlformats.org/officeDocument/2006/math">
                    <m:r>
                      <a:rPr lang="en-US" sz="2400" b="0" i="1" smtClean="0">
                        <a:latin typeface="Cambria Math" panose="02040503050406030204" pitchFamily="18" charset="0"/>
                        <a:ea typeface="Calibri" panose="020F0502020204030204" pitchFamily="34" charset="0"/>
                        <a:cs typeface="Times-Roman"/>
                      </a:rPr>
                      <m:t>𝑃</m:t>
                    </m:r>
                    <m:d>
                      <m:dPr>
                        <m:ctrlPr>
                          <a:rPr lang="en-US" sz="2400" b="0" i="1" smtClean="0">
                            <a:latin typeface="Cambria Math" panose="02040503050406030204" pitchFamily="18" charset="0"/>
                            <a:ea typeface="Calibri" panose="020F0502020204030204" pitchFamily="34" charset="0"/>
                            <a:cs typeface="Times-Roman"/>
                          </a:rPr>
                        </m:ctrlPr>
                      </m:dPr>
                      <m:e>
                        <m:sSub>
                          <m:sSubPr>
                            <m:ctrlPr>
                              <a:rPr lang="en-US" sz="2400" b="0" i="1" smtClean="0">
                                <a:latin typeface="Cambria Math" panose="02040503050406030204" pitchFamily="18" charset="0"/>
                                <a:ea typeface="Calibri" panose="020F0502020204030204" pitchFamily="34" charset="0"/>
                                <a:cs typeface="Times-Roman"/>
                              </a:rPr>
                            </m:ctrlPr>
                          </m:sSubPr>
                          <m:e>
                            <m:r>
                              <a:rPr lang="en-US" sz="2400" b="0" i="1" smtClean="0">
                                <a:latin typeface="Cambria Math" panose="02040503050406030204" pitchFamily="18" charset="0"/>
                                <a:ea typeface="Calibri" panose="020F0502020204030204" pitchFamily="34" charset="0"/>
                                <a:cs typeface="Times-Roman"/>
                              </a:rPr>
                              <m:t>𝑥</m:t>
                            </m:r>
                          </m:e>
                          <m:sub>
                            <m:r>
                              <a:rPr lang="en-US" sz="2400" b="0" i="1" smtClean="0">
                                <a:latin typeface="Cambria Math" panose="02040503050406030204" pitchFamily="18" charset="0"/>
                                <a:ea typeface="Calibri" panose="020F0502020204030204" pitchFamily="34" charset="0"/>
                                <a:cs typeface="Times-Roman"/>
                              </a:rPr>
                              <m:t>1</m:t>
                            </m:r>
                          </m:sub>
                        </m:sSub>
                        <m:r>
                          <a:rPr lang="en-US" sz="2400" b="0" i="1" smtClean="0">
                            <a:latin typeface="Cambria Math" panose="02040503050406030204" pitchFamily="18" charset="0"/>
                            <a:ea typeface="Calibri" panose="020F0502020204030204" pitchFamily="34" charset="0"/>
                            <a:cs typeface="Times-Roman"/>
                          </a:rPr>
                          <m:t>,</m:t>
                        </m:r>
                        <m:sSub>
                          <m:sSubPr>
                            <m:ctrlPr>
                              <a:rPr lang="en-US" sz="2400" b="0" i="1" smtClean="0">
                                <a:latin typeface="Cambria Math" panose="02040503050406030204" pitchFamily="18" charset="0"/>
                                <a:ea typeface="Calibri" panose="020F0502020204030204" pitchFamily="34" charset="0"/>
                                <a:cs typeface="Times-Roman"/>
                              </a:rPr>
                            </m:ctrlPr>
                          </m:sSubPr>
                          <m:e>
                            <m:r>
                              <a:rPr lang="en-US" sz="2400" b="0" i="1" smtClean="0">
                                <a:latin typeface="Cambria Math" panose="02040503050406030204" pitchFamily="18" charset="0"/>
                                <a:ea typeface="Calibri" panose="020F0502020204030204" pitchFamily="34" charset="0"/>
                                <a:cs typeface="Times-Roman"/>
                              </a:rPr>
                              <m:t>𝑥</m:t>
                            </m:r>
                          </m:e>
                          <m:sub>
                            <m:r>
                              <a:rPr lang="en-US" sz="2400" b="0" i="1" smtClean="0">
                                <a:latin typeface="Cambria Math" panose="02040503050406030204" pitchFamily="18" charset="0"/>
                                <a:ea typeface="Calibri" panose="020F0502020204030204" pitchFamily="34" charset="0"/>
                                <a:cs typeface="Times-Roman"/>
                              </a:rPr>
                              <m:t>2</m:t>
                            </m:r>
                          </m:sub>
                        </m:sSub>
                        <m:r>
                          <a:rPr lang="en-US" sz="2400" b="0" i="1" smtClean="0">
                            <a:latin typeface="Cambria Math" panose="02040503050406030204" pitchFamily="18" charset="0"/>
                            <a:ea typeface="Calibri" panose="020F0502020204030204" pitchFamily="34" charset="0"/>
                            <a:cs typeface="Times-Roman"/>
                          </a:rPr>
                          <m:t>,…,</m:t>
                        </m:r>
                        <m:sSub>
                          <m:sSubPr>
                            <m:ctrlPr>
                              <a:rPr lang="en-US" sz="2400" b="0" i="1" smtClean="0">
                                <a:latin typeface="Cambria Math" panose="02040503050406030204" pitchFamily="18" charset="0"/>
                                <a:ea typeface="Calibri" panose="020F0502020204030204" pitchFamily="34" charset="0"/>
                                <a:cs typeface="Times-Roman"/>
                              </a:rPr>
                            </m:ctrlPr>
                          </m:sSubPr>
                          <m:e>
                            <m:r>
                              <a:rPr lang="en-US" sz="2400" b="0" i="1" smtClean="0">
                                <a:latin typeface="Cambria Math" panose="02040503050406030204" pitchFamily="18" charset="0"/>
                                <a:ea typeface="Calibri" panose="020F0502020204030204" pitchFamily="34" charset="0"/>
                                <a:cs typeface="Times-Roman"/>
                              </a:rPr>
                              <m:t>𝑥</m:t>
                            </m:r>
                          </m:e>
                          <m:sub>
                            <m:r>
                              <a:rPr lang="en-US" sz="2400" b="0" i="1" smtClean="0">
                                <a:latin typeface="Cambria Math" panose="02040503050406030204" pitchFamily="18" charset="0"/>
                                <a:ea typeface="Calibri" panose="020F0502020204030204" pitchFamily="34" charset="0"/>
                                <a:cs typeface="Times-Roman"/>
                              </a:rPr>
                              <m:t>𝑛</m:t>
                            </m:r>
                          </m:sub>
                        </m:sSub>
                      </m:e>
                    </m:d>
                  </m:oMath>
                </a14:m>
                <a:endParaRPr lang="en-US" sz="24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We can show that:</a:t>
                </a:r>
              </a:p>
              <a:p>
                <a:pPr>
                  <a:lnSpc>
                    <a:spcPct val="107000"/>
                  </a:lnSpc>
                  <a:spcBef>
                    <a:spcPts val="0"/>
                  </a:spcBef>
                  <a:buFont typeface="Wingdings" panose="05000000000000000000" pitchFamily="2" charset="2"/>
                  <a:buChar char="§"/>
                </a:pPr>
                <a:endParaRPr lang="en-US" dirty="0"/>
              </a:p>
              <a:p>
                <a:pPr>
                  <a:lnSpc>
                    <a:spcPct val="107000"/>
                  </a:lnSpc>
                  <a:spcBef>
                    <a:spcPts val="0"/>
                  </a:spcBef>
                  <a:buFont typeface="Wingdings" panose="05000000000000000000" pitchFamily="2" charset="2"/>
                  <a:buChar char="§"/>
                </a:pPr>
                <a:endParaRPr lang="en-US" dirty="0"/>
              </a:p>
              <a:p>
                <a:pPr>
                  <a:lnSpc>
                    <a:spcPct val="107000"/>
                  </a:lnSpc>
                  <a:spcBef>
                    <a:spcPts val="0"/>
                  </a:spcBef>
                  <a:buFont typeface="Wingdings" panose="05000000000000000000" pitchFamily="2" charset="2"/>
                  <a:buChar char="§"/>
                </a:pPr>
                <a:endParaRPr lang="en-US" dirty="0"/>
              </a:p>
              <a:p>
                <a:pPr>
                  <a:lnSpc>
                    <a:spcPct val="107000"/>
                  </a:lnSpc>
                  <a:spcBef>
                    <a:spcPts val="0"/>
                  </a:spcBef>
                  <a:buFont typeface="Wingdings" panose="05000000000000000000" pitchFamily="2" charset="2"/>
                  <a:buChar char="§"/>
                </a:pPr>
                <a:endParaRPr lang="en-US" dirty="0"/>
              </a:p>
              <a:p>
                <a:pPr>
                  <a:lnSpc>
                    <a:spcPct val="107000"/>
                  </a:lnSpc>
                  <a:spcBef>
                    <a:spcPts val="0"/>
                  </a:spcBef>
                  <a:buFont typeface="Wingdings" panose="05000000000000000000" pitchFamily="2" charset="2"/>
                  <a:buChar char="§"/>
                </a:pPr>
                <a:endParaRPr lang="en-US" dirty="0"/>
              </a:p>
              <a:p>
                <a:pPr marL="0" indent="0">
                  <a:lnSpc>
                    <a:spcPct val="107000"/>
                  </a:lnSpc>
                  <a:spcBef>
                    <a:spcPts val="0"/>
                  </a:spcBef>
                  <a:buNone/>
                </a:pPr>
                <a:endParaRPr lang="en-US" dirty="0"/>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77637"/>
                <a:ext cx="10515600" cy="4999326"/>
              </a:xfrm>
              <a:blipFill>
                <a:blip r:embed="rId2"/>
                <a:stretch>
                  <a:fillRect l="-10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AD75B47-D749-43CA-AC1C-895B2F821653}"/>
              </a:ext>
            </a:extLst>
          </p:cNvPr>
          <p:cNvPicPr>
            <a:picLocks noChangeAspect="1"/>
          </p:cNvPicPr>
          <p:nvPr/>
        </p:nvPicPr>
        <p:blipFill>
          <a:blip r:embed="rId3"/>
          <a:stretch>
            <a:fillRect/>
          </a:stretch>
        </p:blipFill>
        <p:spPr>
          <a:xfrm>
            <a:off x="1721908" y="3500558"/>
            <a:ext cx="9510598" cy="1780309"/>
          </a:xfrm>
          <a:prstGeom prst="rect">
            <a:avLst/>
          </a:prstGeom>
        </p:spPr>
      </p:pic>
      <p:sp>
        <p:nvSpPr>
          <p:cNvPr id="6" name="Date Placeholder 5">
            <a:extLst>
              <a:ext uri="{FF2B5EF4-FFF2-40B4-BE49-F238E27FC236}">
                <a16:creationId xmlns:a16="http://schemas.microsoft.com/office/drawing/2014/main" id="{1BC264DA-249A-4BCE-B68F-9E2C8EB9A88F}"/>
              </a:ext>
            </a:extLst>
          </p:cNvPr>
          <p:cNvSpPr>
            <a:spLocks noGrp="1"/>
          </p:cNvSpPr>
          <p:nvPr>
            <p:ph type="dt" sz="half" idx="10"/>
          </p:nvPr>
        </p:nvSpPr>
        <p:spPr/>
        <p:txBody>
          <a:bodyPr/>
          <a:lstStyle/>
          <a:p>
            <a:fld id="{04E6C214-45C0-410F-ACC2-B5CC66F16C34}" type="datetime1">
              <a:rPr lang="en-US" smtClean="0"/>
              <a:t>10/20/2024</a:t>
            </a:fld>
            <a:endParaRPr lang="en-US"/>
          </a:p>
        </p:txBody>
      </p:sp>
    </p:spTree>
    <p:extLst>
      <p:ext uri="{BB962C8B-B14F-4D97-AF65-F5344CB8AC3E}">
        <p14:creationId xmlns:p14="http://schemas.microsoft.com/office/powerpoint/2010/main" val="367528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994298"/>
          </a:xfrm>
        </p:spPr>
        <p:txBody>
          <a:bodyPr>
            <a:noAutofit/>
          </a:bodyPr>
          <a:lstStyle/>
          <a:p>
            <a:pPr algn="ctr"/>
            <a:r>
              <a:rPr lang="en-US" b="1" dirty="0"/>
              <a:t>Bayesian Network: Full Joint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80730"/>
                <a:ext cx="10515600" cy="4996233"/>
              </a:xfrm>
            </p:spPr>
            <p:txBody>
              <a:bodyPr>
                <a:normAutofit/>
              </a:bodyPr>
              <a:lstStyle/>
              <a:p>
                <a:pPr>
                  <a:lnSpc>
                    <a:spcPct val="150000"/>
                  </a:lnSpc>
                  <a:spcBef>
                    <a:spcPts val="0"/>
                  </a:spcBef>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nodes are ordered such that all parent nodes of </a:t>
                </a:r>
                <a14:m>
                  <m:oMath xmlns:m="http://schemas.openxmlformats.org/officeDocument/2006/math">
                    <m:sSub>
                      <m:sSubPr>
                        <m:ctrlPr>
                          <a:rPr lang="en-US" sz="2400" b="0" i="1" smtClean="0">
                            <a:effectLst/>
                            <a:latin typeface="Cambria Math" panose="02040503050406030204" pitchFamily="18" charset="0"/>
                            <a:ea typeface="Calibri" panose="020F0502020204030204" pitchFamily="34" charset="0"/>
                            <a:cs typeface="Times-Roman"/>
                          </a:rPr>
                        </m:ctrlPr>
                      </m:sSubPr>
                      <m:e>
                        <m:r>
                          <a:rPr lang="en-US" sz="2400" b="0" i="1" smtClean="0">
                            <a:effectLst/>
                            <a:latin typeface="Cambria Math" panose="02040503050406030204" pitchFamily="18" charset="0"/>
                            <a:ea typeface="Calibri" panose="020F0502020204030204" pitchFamily="34" charset="0"/>
                            <a:cs typeface="Times-Roman"/>
                          </a:rPr>
                          <m:t>𝑥</m:t>
                        </m:r>
                      </m:e>
                      <m:sub>
                        <m:r>
                          <a:rPr lang="en-US" sz="2400" b="0" i="1" smtClean="0">
                            <a:effectLst/>
                            <a:latin typeface="Cambria Math" panose="02040503050406030204" pitchFamily="18" charset="0"/>
                            <a:ea typeface="Calibri" panose="020F0502020204030204" pitchFamily="34" charset="0"/>
                            <a:cs typeface="Times-Roman"/>
                          </a:rPr>
                          <m:t>𝑖</m:t>
                        </m:r>
                      </m:sub>
                    </m:sSub>
                    <m:r>
                      <a:rPr lang="en-US" sz="2400" b="0" i="1" smtClean="0">
                        <a:effectLst/>
                        <a:latin typeface="Cambria Math" panose="02040503050406030204" pitchFamily="18" charset="0"/>
                        <a:ea typeface="Calibri" panose="020F0502020204030204" pitchFamily="34" charset="0"/>
                        <a:cs typeface="Times-Roman"/>
                      </a:rPr>
                      <m:t>∈{</m:t>
                    </m:r>
                    <m:sSub>
                      <m:sSubPr>
                        <m:ctrlPr>
                          <a:rPr lang="en-US" sz="2400" b="0" i="1" smtClean="0">
                            <a:effectLst/>
                            <a:latin typeface="Cambria Math" panose="02040503050406030204" pitchFamily="18" charset="0"/>
                            <a:ea typeface="Calibri" panose="020F0502020204030204" pitchFamily="34" charset="0"/>
                            <a:cs typeface="Times-Roman"/>
                          </a:rPr>
                        </m:ctrlPr>
                      </m:sSubPr>
                      <m:e>
                        <m:r>
                          <a:rPr lang="en-US" sz="2400" b="0" i="1" smtClean="0">
                            <a:effectLst/>
                            <a:latin typeface="Cambria Math" panose="02040503050406030204" pitchFamily="18" charset="0"/>
                            <a:ea typeface="Calibri" panose="020F0502020204030204" pitchFamily="34" charset="0"/>
                            <a:cs typeface="Times-Roman"/>
                          </a:rPr>
                          <m:t>𝑥</m:t>
                        </m:r>
                      </m:e>
                      <m:sub>
                        <m:r>
                          <a:rPr lang="en-US" sz="2400" b="0" i="1" smtClean="0">
                            <a:effectLst/>
                            <a:latin typeface="Cambria Math" panose="02040503050406030204" pitchFamily="18" charset="0"/>
                            <a:ea typeface="Calibri" panose="020F0502020204030204" pitchFamily="34" charset="0"/>
                            <a:cs typeface="Times-Roman"/>
                          </a:rPr>
                          <m:t>𝑖</m:t>
                        </m:r>
                        <m:r>
                          <a:rPr lang="en-US" sz="2400" b="0" i="1" smtClean="0">
                            <a:effectLst/>
                            <a:latin typeface="Cambria Math" panose="02040503050406030204" pitchFamily="18" charset="0"/>
                            <a:ea typeface="Calibri" panose="020F0502020204030204" pitchFamily="34" charset="0"/>
                            <a:cs typeface="Times-Roman"/>
                          </a:rPr>
                          <m:t>−1</m:t>
                        </m:r>
                      </m:sub>
                    </m:sSub>
                    <m:r>
                      <a:rPr lang="en-US" sz="2400" b="0" i="1" smtClean="0">
                        <a:effectLst/>
                        <a:latin typeface="Cambria Math" panose="02040503050406030204" pitchFamily="18" charset="0"/>
                        <a:ea typeface="Calibri" panose="020F0502020204030204" pitchFamily="34" charset="0"/>
                        <a:cs typeface="Times-Roman"/>
                      </a:rPr>
                      <m:t>…,</m:t>
                    </m:r>
                    <m:sSub>
                      <m:sSubPr>
                        <m:ctrlPr>
                          <a:rPr lang="en-US" sz="2400" b="0" i="1" smtClean="0">
                            <a:effectLst/>
                            <a:latin typeface="Cambria Math" panose="02040503050406030204" pitchFamily="18" charset="0"/>
                            <a:ea typeface="Calibri" panose="020F0502020204030204" pitchFamily="34" charset="0"/>
                            <a:cs typeface="Times-Roman"/>
                          </a:rPr>
                        </m:ctrlPr>
                      </m:sSubPr>
                      <m:e>
                        <m:r>
                          <a:rPr lang="en-US" sz="2400" b="0" i="1" smtClean="0">
                            <a:effectLst/>
                            <a:latin typeface="Cambria Math" panose="02040503050406030204" pitchFamily="18" charset="0"/>
                            <a:ea typeface="Calibri" panose="020F0502020204030204" pitchFamily="34" charset="0"/>
                            <a:cs typeface="Times-Roman"/>
                          </a:rPr>
                          <m:t>𝑥</m:t>
                        </m:r>
                      </m:e>
                      <m:sub>
                        <m:r>
                          <a:rPr lang="en-US" sz="2400" b="0" i="1" smtClean="0">
                            <a:effectLst/>
                            <a:latin typeface="Cambria Math" panose="02040503050406030204" pitchFamily="18" charset="0"/>
                            <a:ea typeface="Calibri" panose="020F0502020204030204" pitchFamily="34" charset="0"/>
                            <a:cs typeface="Times-Roman"/>
                          </a:rPr>
                          <m:t>1</m:t>
                        </m:r>
                      </m:sub>
                    </m:sSub>
                    <m:r>
                      <a:rPr lang="en-US" sz="2400" b="0" i="1" smtClean="0">
                        <a:effectLst/>
                        <a:latin typeface="Cambria Math" panose="02040503050406030204" pitchFamily="18" charset="0"/>
                        <a:ea typeface="Calibri" panose="020F0502020204030204" pitchFamily="34" charset="0"/>
                        <a:cs typeface="Times-Roman"/>
                      </a:rPr>
                      <m:t>}</m:t>
                    </m:r>
                  </m:oMath>
                </a14:m>
                <a:r>
                  <a:rPr lang="en-US" sz="2400" dirty="0">
                    <a:latin typeface="Times New Roman" panose="02020603050405020304" pitchFamily="18" charset="0"/>
                    <a:cs typeface="Times New Roman" panose="02020603050405020304" pitchFamily="18" charset="0"/>
                  </a:rPr>
                  <a:t> , then the full joint distribution can be written as:</a:t>
                </a:r>
              </a:p>
              <a:p>
                <a:pPr marL="457200" lvl="1"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𝑃𝑎𝑟𝑒𝑛𝑡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We just need to find a topological sorting of the nodes for the above equation to become correct!</a:t>
                </a:r>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80730"/>
                <a:ext cx="10515600" cy="4996233"/>
              </a:xfrm>
              <a:blipFill>
                <a:blip r:embed="rId2"/>
                <a:stretch>
                  <a:fillRect l="-1043" r="-58"/>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241F7160-5D07-4109-9D83-4DAC37EB1B45}"/>
              </a:ext>
            </a:extLst>
          </p:cNvPr>
          <p:cNvSpPr>
            <a:spLocks noGrp="1"/>
          </p:cNvSpPr>
          <p:nvPr>
            <p:ph type="dt" sz="half" idx="10"/>
          </p:nvPr>
        </p:nvSpPr>
        <p:spPr/>
        <p:txBody>
          <a:bodyPr/>
          <a:lstStyle/>
          <a:p>
            <a:fld id="{091C6576-6281-48A2-8CC0-C9D04CD2066C}" type="datetime1">
              <a:rPr lang="en-US" smtClean="0"/>
              <a:t>10/20/2024</a:t>
            </a:fld>
            <a:endParaRPr lang="en-US"/>
          </a:p>
        </p:txBody>
      </p:sp>
    </p:spTree>
    <p:extLst>
      <p:ext uri="{BB962C8B-B14F-4D97-AF65-F5344CB8AC3E}">
        <p14:creationId xmlns:p14="http://schemas.microsoft.com/office/powerpoint/2010/main" val="725209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145218"/>
          </a:xfrm>
        </p:spPr>
        <p:txBody>
          <a:bodyPr>
            <a:noAutofit/>
          </a:bodyPr>
          <a:lstStyle/>
          <a:p>
            <a:pPr algn="ctr"/>
            <a:r>
              <a:rPr lang="en-US" sz="4000" b="1" dirty="0"/>
              <a:t>Bayesian Network: Compute Full Joint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45219"/>
                <a:ext cx="10515600" cy="5031744"/>
              </a:xfrm>
            </p:spPr>
            <p:txBody>
              <a:bodyPr>
                <a:normAutofit/>
              </a:bodyPr>
              <a:lstStyle/>
              <a:p>
                <a:pPr>
                  <a:lnSpc>
                    <a:spcPct val="107000"/>
                  </a:lnSpc>
                  <a:spcBef>
                    <a:spcPts val="0"/>
                  </a:spcBef>
                  <a:buFont typeface="Wingdings" panose="05000000000000000000" pitchFamily="2" charset="2"/>
                  <a:buChar char="§"/>
                </a:pPr>
                <a:r>
                  <a:rPr lang="en-US" sz="2400" dirty="0">
                    <a:latin typeface="Times-Roman"/>
                    <a:ea typeface="Calibri" panose="020F0502020204030204" pitchFamily="34" charset="0"/>
                    <a:cs typeface="Times-Roman"/>
                  </a:rPr>
                  <a:t>Calculate the probability that the alarm has sounded, but neither a burglary nor an earthquake has occurred, and both John and Mary call.</a:t>
                </a:r>
              </a:p>
              <a:p>
                <a:pPr marL="0" indent="0">
                  <a:lnSpc>
                    <a:spcPct val="107000"/>
                  </a:lnSpc>
                  <a:spcBef>
                    <a:spcPts val="0"/>
                  </a:spcBef>
                  <a:buNone/>
                </a:pPr>
                <a:endParaRPr lang="en-US" sz="2400" dirty="0">
                  <a:latin typeface="Times-Roman"/>
                </a:endParaRPr>
              </a:p>
              <a:p>
                <a:pPr lvl="1">
                  <a:lnSpc>
                    <a:spcPct val="107000"/>
                  </a:lnSpc>
                  <a:spcBef>
                    <a:spcPts val="0"/>
                  </a:spcBef>
                  <a:buFont typeface="Wingdings" panose="05000000000000000000" pitchFamily="2" charset="2"/>
                  <a:buChar char="§"/>
                </a:pPr>
                <a:r>
                  <a:rPr lang="en-US" sz="2200" dirty="0">
                    <a:latin typeface="Times-Roman"/>
                  </a:rPr>
                  <a:t>We have following values:</a:t>
                </a:r>
              </a:p>
              <a:p>
                <a:pPr marL="0" indent="0">
                  <a:lnSpc>
                    <a:spcPct val="107000"/>
                  </a:lnSpc>
                  <a:spcBef>
                    <a:spcPts val="0"/>
                  </a:spcBef>
                  <a:buNone/>
                </a:pPr>
                <a:r>
                  <a:rPr lang="en-US" sz="2200" dirty="0">
                    <a:latin typeface="Times-Roman"/>
                  </a:rPr>
                  <a:t>	   </a:t>
                </a:r>
                <a14:m>
                  <m:oMath xmlns:m="http://schemas.openxmlformats.org/officeDocument/2006/math">
                    <m:r>
                      <a:rPr lang="en-US" sz="2200" i="1" dirty="0" smtClean="0">
                        <a:latin typeface="Cambria Math" panose="02040503050406030204" pitchFamily="18" charset="0"/>
                      </a:rPr>
                      <m:t>𝑎</m:t>
                    </m:r>
                  </m:oMath>
                </a14:m>
                <a:r>
                  <a:rPr lang="en-US" sz="2200" dirty="0">
                    <a:latin typeface="Times-Roman"/>
                  </a:rPr>
                  <a:t> = alarm sounds</a:t>
                </a:r>
              </a:p>
              <a:p>
                <a:pPr marL="0" indent="0">
                  <a:lnSpc>
                    <a:spcPct val="107000"/>
                  </a:lnSpc>
                  <a:spcBef>
                    <a:spcPts val="0"/>
                  </a:spcBef>
                  <a:buNone/>
                </a:pPr>
                <a:r>
                  <a:rPr lang="en-US" sz="2200" dirty="0">
                    <a:latin typeface="Times-Roman"/>
                  </a:rPr>
                  <a:t>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𝑏</m:t>
                    </m:r>
                  </m:oMath>
                </a14:m>
                <a:r>
                  <a:rPr lang="en-US" sz="2200" dirty="0">
                    <a:latin typeface="Times-Roman"/>
                  </a:rPr>
                  <a:t> = no burglary</a:t>
                </a:r>
              </a:p>
              <a:p>
                <a:pPr marL="0" indent="0">
                  <a:lnSpc>
                    <a:spcPct val="107000"/>
                  </a:lnSpc>
                  <a:spcBef>
                    <a:spcPts val="0"/>
                  </a:spcBef>
                  <a:buNone/>
                </a:pPr>
                <a:r>
                  <a:rPr lang="en-US" sz="2200" dirty="0">
                    <a:latin typeface="Times-Roman"/>
                  </a:rPr>
                  <a:t>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𝑒</m:t>
                    </m:r>
                  </m:oMath>
                </a14:m>
                <a:r>
                  <a:rPr lang="en-US" sz="2200" dirty="0">
                    <a:latin typeface="Times-Roman"/>
                  </a:rPr>
                  <a:t> = no earthquake</a:t>
                </a:r>
              </a:p>
              <a:p>
                <a:pPr marL="0" indent="0">
                  <a:lnSpc>
                    <a:spcPct val="107000"/>
                  </a:lnSpc>
                  <a:spcBef>
                    <a:spcPts val="0"/>
                  </a:spcBef>
                  <a:buNone/>
                </a:pPr>
                <a:r>
                  <a:rPr lang="en-US" sz="2200" dirty="0">
                    <a:latin typeface="Times-Roman"/>
                  </a:rPr>
                  <a:t>	</a:t>
                </a:r>
                <a14:m>
                  <m:oMath xmlns:m="http://schemas.openxmlformats.org/officeDocument/2006/math">
                    <m:r>
                      <a:rPr lang="en-US" sz="2200" b="0" i="0" smtClean="0">
                        <a:latin typeface="Cambria Math" panose="02040503050406030204" pitchFamily="18" charset="0"/>
                      </a:rPr>
                      <m:t>    </m:t>
                    </m:r>
                    <m:r>
                      <a:rPr lang="en-US" sz="2200" b="0" i="1" smtClean="0">
                        <a:latin typeface="Cambria Math" panose="02040503050406030204" pitchFamily="18" charset="0"/>
                      </a:rPr>
                      <m:t>𝑗</m:t>
                    </m:r>
                  </m:oMath>
                </a14:m>
                <a:r>
                  <a:rPr lang="en-US" sz="2200" dirty="0">
                    <a:latin typeface="Times-Roman"/>
                  </a:rPr>
                  <a:t> =  John calls</a:t>
                </a:r>
              </a:p>
              <a:p>
                <a:pPr marL="0" indent="0">
                  <a:lnSpc>
                    <a:spcPct val="107000"/>
                  </a:lnSpc>
                  <a:spcBef>
                    <a:spcPts val="0"/>
                  </a:spcBef>
                  <a:buNone/>
                </a:pPr>
                <a:r>
                  <a:rPr lang="en-US" sz="2200" dirty="0">
                    <a:latin typeface="Times-Roman"/>
                  </a:rPr>
                  <a:t>	</a:t>
                </a:r>
                <a14:m>
                  <m:oMath xmlns:m="http://schemas.openxmlformats.org/officeDocument/2006/math">
                    <m:r>
                      <a:rPr lang="en-US" sz="2200" b="0" i="0" smtClean="0">
                        <a:latin typeface="Cambria Math" panose="02040503050406030204" pitchFamily="18" charset="0"/>
                      </a:rPr>
                      <m:t>  </m:t>
                    </m:r>
                    <m:r>
                      <a:rPr lang="en-US" sz="2200" b="0" i="1" smtClean="0">
                        <a:latin typeface="Cambria Math" panose="02040503050406030204" pitchFamily="18" charset="0"/>
                      </a:rPr>
                      <m:t>𝑚</m:t>
                    </m:r>
                  </m:oMath>
                </a14:m>
                <a:r>
                  <a:rPr lang="en-US" sz="2200" dirty="0">
                    <a:latin typeface="Times-Roman"/>
                  </a:rPr>
                  <a:t> = Marry calls</a:t>
                </a:r>
              </a:p>
              <a:p>
                <a:pPr marL="0" indent="0">
                  <a:lnSpc>
                    <a:spcPct val="107000"/>
                  </a:lnSpc>
                  <a:spcBef>
                    <a:spcPts val="0"/>
                  </a:spcBef>
                  <a:buNone/>
                </a:pPr>
                <a:r>
                  <a:rPr lang="en-US" dirty="0">
                    <a:latin typeface="Times-Roman"/>
                  </a:rPr>
                  <a:t>	</a:t>
                </a:r>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45219"/>
                <a:ext cx="10515600" cy="5031744"/>
              </a:xfrm>
              <a:blipFill>
                <a:blip r:embed="rId2"/>
                <a:stretch>
                  <a:fillRect l="-812" t="-970" r="-1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D3DF1EB-821E-4D70-9665-D20A70C7BDB9}"/>
              </a:ext>
            </a:extLst>
          </p:cNvPr>
          <p:cNvPicPr>
            <a:picLocks noChangeAspect="1"/>
          </p:cNvPicPr>
          <p:nvPr/>
        </p:nvPicPr>
        <p:blipFill>
          <a:blip r:embed="rId3"/>
          <a:stretch>
            <a:fillRect/>
          </a:stretch>
        </p:blipFill>
        <p:spPr>
          <a:xfrm>
            <a:off x="5605116" y="2681211"/>
            <a:ext cx="3981832" cy="2752148"/>
          </a:xfrm>
          <a:prstGeom prst="rect">
            <a:avLst/>
          </a:prstGeom>
        </p:spPr>
      </p:pic>
      <p:sp>
        <p:nvSpPr>
          <p:cNvPr id="6" name="Date Placeholder 5">
            <a:extLst>
              <a:ext uri="{FF2B5EF4-FFF2-40B4-BE49-F238E27FC236}">
                <a16:creationId xmlns:a16="http://schemas.microsoft.com/office/drawing/2014/main" id="{15F6FC47-C66A-4FF6-8833-257873C97992}"/>
              </a:ext>
            </a:extLst>
          </p:cNvPr>
          <p:cNvSpPr>
            <a:spLocks noGrp="1"/>
          </p:cNvSpPr>
          <p:nvPr>
            <p:ph type="dt" sz="half" idx="10"/>
          </p:nvPr>
        </p:nvSpPr>
        <p:spPr/>
        <p:txBody>
          <a:bodyPr/>
          <a:lstStyle/>
          <a:p>
            <a:fld id="{0EB93FB1-9DC1-4086-AA92-E276C56A685B}" type="datetime1">
              <a:rPr lang="en-US" smtClean="0"/>
              <a:t>10/20/2024</a:t>
            </a:fld>
            <a:endParaRPr lang="en-US"/>
          </a:p>
        </p:txBody>
      </p:sp>
    </p:spTree>
    <p:extLst>
      <p:ext uri="{BB962C8B-B14F-4D97-AF65-F5344CB8AC3E}">
        <p14:creationId xmlns:p14="http://schemas.microsoft.com/office/powerpoint/2010/main" val="248491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204185"/>
            <a:ext cx="10515600" cy="1349404"/>
          </a:xfrm>
        </p:spPr>
        <p:txBody>
          <a:bodyPr>
            <a:noAutofit/>
          </a:bodyPr>
          <a:lstStyle/>
          <a:p>
            <a:pPr algn="ctr"/>
            <a:r>
              <a:rPr lang="en-US" sz="4000" b="1" dirty="0"/>
              <a:t>Bayesian Network: Compute Full Joint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020932"/>
                <a:ext cx="10515600" cy="5156031"/>
              </a:xfrm>
            </p:spPr>
            <p:txBody>
              <a:bodyPr>
                <a:normAutofit/>
              </a:bodyPr>
              <a:lstStyle/>
              <a:p>
                <a:pPr>
                  <a:lnSpc>
                    <a:spcPct val="107000"/>
                  </a:lnSpc>
                  <a:spcBef>
                    <a:spcPts val="0"/>
                  </a:spcBef>
                  <a:spcAft>
                    <a:spcPts val="1200"/>
                  </a:spcAft>
                  <a:buFont typeface="Wingdings" panose="05000000000000000000" pitchFamily="2" charset="2"/>
                  <a:buChar char="§"/>
                </a:pPr>
                <a:r>
                  <a:rPr lang="en-US" dirty="0">
                    <a:latin typeface="Times-Roman"/>
                    <a:ea typeface="Calibri" panose="020F0502020204030204" pitchFamily="34" charset="0"/>
                    <a:cs typeface="Times-Roman"/>
                  </a:rPr>
                  <a:t> </a:t>
                </a:r>
                <a:r>
                  <a:rPr lang="en-US" sz="2400" dirty="0">
                    <a:latin typeface="Times-Roman"/>
                    <a:ea typeface="Calibri" panose="020F0502020204030204" pitchFamily="34" charset="0"/>
                    <a:cs typeface="Times-Roman"/>
                  </a:rPr>
                  <a:t>Calculate the probability that the alarm has sounded, but neither a burglary nor an earthquake has occurred, and both John and Mary call.</a:t>
                </a:r>
              </a:p>
              <a:p>
                <a:pPr lvl="1">
                  <a:lnSpc>
                    <a:spcPct val="107000"/>
                  </a:lnSpc>
                  <a:spcBef>
                    <a:spcPts val="0"/>
                  </a:spcBef>
                  <a:spcAft>
                    <a:spcPts val="1200"/>
                  </a:spcAft>
                  <a:buFont typeface="Wingdings" panose="05000000000000000000" pitchFamily="2" charset="2"/>
                  <a:buChar char="§"/>
                </a:pPr>
                <a:r>
                  <a:rPr lang="en-US" sz="2000" dirty="0">
                    <a:latin typeface="Times-Roman"/>
                    <a:ea typeface="Calibri" panose="020F0502020204030204" pitchFamily="34" charset="0"/>
                    <a:cs typeface="Times-Roman"/>
                  </a:rPr>
                  <a:t>We need to calculate  </a:t>
                </a:r>
                <a14:m>
                  <m:oMath xmlns:m="http://schemas.openxmlformats.org/officeDocument/2006/math">
                    <m:r>
                      <a:rPr lang="en-US" sz="2000" b="1" i="1" smtClean="0">
                        <a:latin typeface="Cambria Math" panose="02040503050406030204" pitchFamily="18" charset="0"/>
                        <a:ea typeface="Calibri" panose="020F0502020204030204" pitchFamily="34" charset="0"/>
                        <a:cs typeface="Times-Roman"/>
                      </a:rPr>
                      <m:t>𝑷</m:t>
                    </m:r>
                    <m:d>
                      <m:dPr>
                        <m:ctrlPr>
                          <a:rPr lang="en-US" sz="2000" b="1" i="1" smtClean="0">
                            <a:latin typeface="Cambria Math" panose="02040503050406030204" pitchFamily="18" charset="0"/>
                            <a:ea typeface="Calibri" panose="020F0502020204030204" pitchFamily="34" charset="0"/>
                            <a:cs typeface="Times-Roman"/>
                          </a:rPr>
                        </m:ctrlPr>
                      </m:dPr>
                      <m:e>
                        <m:r>
                          <a:rPr lang="en-US" sz="2000" b="1" i="1" smtClean="0">
                            <a:latin typeface="Cambria Math" panose="02040503050406030204" pitchFamily="18" charset="0"/>
                            <a:ea typeface="Calibri" panose="020F0502020204030204" pitchFamily="34" charset="0"/>
                            <a:cs typeface="Times-Roman"/>
                          </a:rPr>
                          <m:t>𝒂</m:t>
                        </m:r>
                        <m:r>
                          <a:rPr lang="en-US" sz="2000" b="1" i="1" smtClean="0">
                            <a:latin typeface="Cambria Math" panose="02040503050406030204" pitchFamily="18" charset="0"/>
                            <a:ea typeface="Calibri" panose="020F0502020204030204" pitchFamily="34" charset="0"/>
                            <a:cs typeface="Times-Roman"/>
                          </a:rPr>
                          <m:t>,¬</m:t>
                        </m:r>
                        <m:r>
                          <a:rPr lang="en-US" sz="2000" b="1" i="1" smtClean="0">
                            <a:latin typeface="Cambria Math" panose="02040503050406030204" pitchFamily="18" charset="0"/>
                            <a:ea typeface="Calibri" panose="020F0502020204030204" pitchFamily="34" charset="0"/>
                            <a:cs typeface="Times-Roman"/>
                          </a:rPr>
                          <m:t>𝒃</m:t>
                        </m:r>
                        <m:r>
                          <a:rPr lang="en-US" sz="2000" b="1" i="1" smtClean="0">
                            <a:latin typeface="Cambria Math" panose="02040503050406030204" pitchFamily="18" charset="0"/>
                            <a:ea typeface="Calibri" panose="020F0502020204030204" pitchFamily="34" charset="0"/>
                            <a:cs typeface="Times-Roman"/>
                          </a:rPr>
                          <m:t>, ¬</m:t>
                        </m:r>
                        <m:r>
                          <a:rPr lang="en-US" sz="2000" b="1" i="1" smtClean="0">
                            <a:latin typeface="Cambria Math" panose="02040503050406030204" pitchFamily="18" charset="0"/>
                            <a:ea typeface="Calibri" panose="020F0502020204030204" pitchFamily="34" charset="0"/>
                            <a:cs typeface="Times-Roman"/>
                          </a:rPr>
                          <m:t>𝒆</m:t>
                        </m:r>
                        <m:r>
                          <a:rPr lang="en-US" sz="2000" b="1" i="1" smtClean="0">
                            <a:latin typeface="Cambria Math" panose="02040503050406030204" pitchFamily="18" charset="0"/>
                            <a:ea typeface="Calibri" panose="020F0502020204030204" pitchFamily="34" charset="0"/>
                            <a:cs typeface="Times-Roman"/>
                          </a:rPr>
                          <m:t>,</m:t>
                        </m:r>
                        <m:r>
                          <a:rPr lang="en-US" sz="2000" b="1" i="1" smtClean="0">
                            <a:latin typeface="Cambria Math" panose="02040503050406030204" pitchFamily="18" charset="0"/>
                            <a:ea typeface="Calibri" panose="020F0502020204030204" pitchFamily="34" charset="0"/>
                            <a:cs typeface="Times-Roman"/>
                          </a:rPr>
                          <m:t>𝒋</m:t>
                        </m:r>
                        <m:r>
                          <a:rPr lang="en-US" sz="2000" b="1" i="1" smtClean="0">
                            <a:latin typeface="Cambria Math" panose="02040503050406030204" pitchFamily="18" charset="0"/>
                            <a:ea typeface="Calibri" panose="020F0502020204030204" pitchFamily="34" charset="0"/>
                            <a:cs typeface="Times-Roman"/>
                          </a:rPr>
                          <m:t>,</m:t>
                        </m:r>
                        <m:r>
                          <a:rPr lang="en-US" sz="2000" b="1" i="1" smtClean="0">
                            <a:latin typeface="Cambria Math" panose="02040503050406030204" pitchFamily="18" charset="0"/>
                            <a:ea typeface="Calibri" panose="020F0502020204030204" pitchFamily="34" charset="0"/>
                            <a:cs typeface="Times-Roman"/>
                          </a:rPr>
                          <m:t>𝒎</m:t>
                        </m:r>
                      </m:e>
                    </m:d>
                    <m:r>
                      <a:rPr lang="en-US" sz="2000" b="1" i="1" smtClean="0">
                        <a:latin typeface="Cambria Math" panose="02040503050406030204" pitchFamily="18" charset="0"/>
                        <a:ea typeface="Calibri" panose="020F0502020204030204" pitchFamily="34" charset="0"/>
                        <a:cs typeface="Times-Roman"/>
                      </a:rPr>
                      <m:t>.</m:t>
                    </m:r>
                  </m:oMath>
                </a14:m>
                <a:endParaRPr lang="en-US" sz="2400" dirty="0">
                  <a:latin typeface="Times-Roman"/>
                  <a:ea typeface="Calibri" panose="020F0502020204030204" pitchFamily="34" charset="0"/>
                  <a:cs typeface="Times-Roman"/>
                </a:endParaRPr>
              </a:p>
              <a:p>
                <a:pPr lvl="1">
                  <a:lnSpc>
                    <a:spcPct val="107000"/>
                  </a:lnSpc>
                  <a:spcBef>
                    <a:spcPts val="0"/>
                  </a:spcBef>
                  <a:spcAft>
                    <a:spcPts val="1200"/>
                  </a:spcAft>
                  <a:buFont typeface="Wingdings" panose="05000000000000000000" pitchFamily="2" charset="2"/>
                  <a:buChar char="§"/>
                </a:pPr>
                <a:r>
                  <a:rPr lang="en-US" sz="2000" dirty="0">
                    <a:latin typeface="Times-Roman"/>
                    <a:ea typeface="Calibri" panose="020F0502020204030204" pitchFamily="34" charset="0"/>
                    <a:cs typeface="Times-Roman"/>
                  </a:rPr>
                  <a:t>We can compute the full joint distribution using </a:t>
                </a:r>
                <a:r>
                  <a:rPr lang="en-US" sz="2400" dirty="0" err="1">
                    <a:latin typeface="Times-Roman"/>
                    <a:ea typeface="Calibri" panose="020F0502020204030204" pitchFamily="34" charset="0"/>
                    <a:cs typeface="Times-Roman"/>
                  </a:rPr>
                  <a:t>CPTs.</a:t>
                </a:r>
                <a:endParaRPr lang="en-US" sz="2400" dirty="0">
                  <a:latin typeface="Times-Roman"/>
                  <a:ea typeface="Calibri" panose="020F0502020204030204" pitchFamily="34" charset="0"/>
                  <a:cs typeface="Times-Roman"/>
                </a:endParaRPr>
              </a:p>
              <a:p>
                <a:pPr marL="0" indent="0">
                  <a:lnSpc>
                    <a:spcPct val="107000"/>
                  </a:lnSpc>
                  <a:spcBef>
                    <a:spcPts val="0"/>
                  </a:spcBef>
                  <a:buNone/>
                </a:pPr>
                <a:endParaRPr lang="en-US" sz="2400" dirty="0">
                  <a:latin typeface="Times-Roman"/>
                  <a:ea typeface="Calibri" panose="020F0502020204030204" pitchFamily="34" charset="0"/>
                  <a:cs typeface="Times-Roman"/>
                </a:endParaRPr>
              </a:p>
              <a:p>
                <a:pPr marL="0" indent="0">
                  <a:lnSpc>
                    <a:spcPct val="107000"/>
                  </a:lnSpc>
                  <a:spcBef>
                    <a:spcPts val="0"/>
                  </a:spcBef>
                  <a:buNone/>
                </a:pPr>
                <a:endParaRPr lang="en-US" sz="2400" dirty="0">
                  <a:latin typeface="Times-Roman"/>
                </a:endParaRPr>
              </a:p>
              <a:p>
                <a:pPr marL="0" indent="0">
                  <a:lnSpc>
                    <a:spcPct val="107000"/>
                  </a:lnSpc>
                  <a:spcBef>
                    <a:spcPts val="0"/>
                  </a:spcBef>
                  <a:buNone/>
                </a:pPr>
                <a:r>
                  <a:rPr lang="en-US" dirty="0">
                    <a:latin typeface="Times-Roman"/>
                  </a:rPr>
                  <a:t>	</a:t>
                </a:r>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020932"/>
                <a:ext cx="10515600" cy="5156031"/>
              </a:xfrm>
              <a:blipFill>
                <a:blip r:embed="rId2"/>
                <a:stretch>
                  <a:fillRect l="-1043" t="-591" r="-10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D3DF1EB-821E-4D70-9665-D20A70C7BDB9}"/>
              </a:ext>
            </a:extLst>
          </p:cNvPr>
          <p:cNvPicPr>
            <a:picLocks noChangeAspect="1"/>
          </p:cNvPicPr>
          <p:nvPr/>
        </p:nvPicPr>
        <p:blipFill>
          <a:blip r:embed="rId3"/>
          <a:stretch>
            <a:fillRect/>
          </a:stretch>
        </p:blipFill>
        <p:spPr>
          <a:xfrm>
            <a:off x="4105084" y="3338159"/>
            <a:ext cx="3981832" cy="2752148"/>
          </a:xfrm>
          <a:prstGeom prst="rect">
            <a:avLst/>
          </a:prstGeom>
        </p:spPr>
      </p:pic>
      <p:sp>
        <p:nvSpPr>
          <p:cNvPr id="6" name="Date Placeholder 5">
            <a:extLst>
              <a:ext uri="{FF2B5EF4-FFF2-40B4-BE49-F238E27FC236}">
                <a16:creationId xmlns:a16="http://schemas.microsoft.com/office/drawing/2014/main" id="{9A260C96-DD28-481E-9102-044AD90DED6E}"/>
              </a:ext>
            </a:extLst>
          </p:cNvPr>
          <p:cNvSpPr>
            <a:spLocks noGrp="1"/>
          </p:cNvSpPr>
          <p:nvPr>
            <p:ph type="dt" sz="half" idx="10"/>
          </p:nvPr>
        </p:nvSpPr>
        <p:spPr/>
        <p:txBody>
          <a:bodyPr/>
          <a:lstStyle/>
          <a:p>
            <a:fld id="{44826E5B-B879-43DD-9D2F-9956C12C5BCA}" type="datetime1">
              <a:rPr lang="en-US" smtClean="0"/>
              <a:t>10/20/2024</a:t>
            </a:fld>
            <a:endParaRPr lang="en-US"/>
          </a:p>
        </p:txBody>
      </p:sp>
    </p:spTree>
    <p:extLst>
      <p:ext uri="{BB962C8B-B14F-4D97-AF65-F5344CB8AC3E}">
        <p14:creationId xmlns:p14="http://schemas.microsoft.com/office/powerpoint/2010/main" val="253224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47564"/>
          </a:xfrm>
        </p:spPr>
        <p:txBody>
          <a:bodyPr>
            <a:noAutofit/>
          </a:bodyPr>
          <a:lstStyle/>
          <a:p>
            <a:pPr algn="ctr"/>
            <a:r>
              <a:rPr lang="en-US" sz="4000" b="1" dirty="0"/>
              <a:t>Bayesian Network: Compute Full Joint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25118"/>
                <a:ext cx="10515600" cy="5632881"/>
              </a:xfrm>
            </p:spPr>
            <p:txBody>
              <a:bodyPr>
                <a:normAutofit fontScale="55000" lnSpcReduction="20000"/>
              </a:bodyPr>
              <a:lstStyle/>
              <a:p>
                <a:pPr marL="0" indent="0">
                  <a:lnSpc>
                    <a:spcPct val="170000"/>
                  </a:lnSpc>
                  <a:spcBef>
                    <a:spcPts val="0"/>
                  </a:spcBef>
                  <a:buNone/>
                </a:pPr>
                <a14:m>
                  <m:oMathPara xmlns:m="http://schemas.openxmlformats.org/officeDocument/2006/math">
                    <m:oMathParaPr>
                      <m:jc m:val="left"/>
                    </m:oMathParaPr>
                    <m:oMath xmlns:m="http://schemas.openxmlformats.org/officeDocument/2006/math">
                      <m:r>
                        <a:rPr lang="en-US" sz="3600" b="1" i="1" smtClean="0">
                          <a:latin typeface="Cambria Math" panose="02040503050406030204" pitchFamily="18" charset="0"/>
                          <a:ea typeface="Calibri" panose="020F0502020204030204" pitchFamily="34" charset="0"/>
                          <a:cs typeface="Times-Roman"/>
                        </a:rPr>
                        <m:t>𝑷</m:t>
                      </m:r>
                      <m:d>
                        <m:dPr>
                          <m:ctrlPr>
                            <a:rPr lang="en-US" sz="3600" b="1" i="1" smtClean="0">
                              <a:latin typeface="Cambria Math" panose="02040503050406030204" pitchFamily="18" charset="0"/>
                              <a:ea typeface="Calibri" panose="020F0502020204030204" pitchFamily="34" charset="0"/>
                              <a:cs typeface="Times-Roman"/>
                            </a:rPr>
                          </m:ctrlPr>
                        </m:dPr>
                        <m:e>
                          <m:r>
                            <a:rPr lang="en-US" sz="3600" b="1" i="1" smtClean="0">
                              <a:latin typeface="Cambria Math" panose="02040503050406030204" pitchFamily="18" charset="0"/>
                              <a:ea typeface="Calibri" panose="020F0502020204030204" pitchFamily="34" charset="0"/>
                              <a:cs typeface="Times-Roman"/>
                            </a:rPr>
                            <m:t>𝒂</m:t>
                          </m:r>
                          <m:r>
                            <a:rPr lang="en-US" sz="3600" b="1" i="1" smtClean="0">
                              <a:latin typeface="Cambria Math" panose="02040503050406030204" pitchFamily="18" charset="0"/>
                              <a:ea typeface="Calibri" panose="020F0502020204030204" pitchFamily="34" charset="0"/>
                              <a:cs typeface="Times-Roman"/>
                            </a:rPr>
                            <m:t>,¬</m:t>
                          </m:r>
                          <m:r>
                            <a:rPr lang="en-US" sz="3600" b="1" i="1" smtClean="0">
                              <a:latin typeface="Cambria Math" panose="02040503050406030204" pitchFamily="18" charset="0"/>
                              <a:ea typeface="Calibri" panose="020F0502020204030204" pitchFamily="34" charset="0"/>
                              <a:cs typeface="Times-Roman"/>
                            </a:rPr>
                            <m:t>𝒃</m:t>
                          </m:r>
                          <m:r>
                            <a:rPr lang="en-US" sz="3600" b="1" i="1" smtClean="0">
                              <a:latin typeface="Cambria Math" panose="02040503050406030204" pitchFamily="18" charset="0"/>
                              <a:ea typeface="Calibri" panose="020F0502020204030204" pitchFamily="34" charset="0"/>
                              <a:cs typeface="Times-Roman"/>
                            </a:rPr>
                            <m:t>,¬</m:t>
                          </m:r>
                          <m:r>
                            <a:rPr lang="en-US" sz="3600" b="1" i="1" smtClean="0">
                              <a:latin typeface="Cambria Math" panose="02040503050406030204" pitchFamily="18" charset="0"/>
                              <a:ea typeface="Calibri" panose="020F0502020204030204" pitchFamily="34" charset="0"/>
                              <a:cs typeface="Times-Roman"/>
                            </a:rPr>
                            <m:t>𝒆</m:t>
                          </m:r>
                          <m:r>
                            <a:rPr lang="en-US" sz="3600" b="1" i="1" smtClean="0">
                              <a:latin typeface="Cambria Math" panose="02040503050406030204" pitchFamily="18" charset="0"/>
                              <a:ea typeface="Calibri" panose="020F0502020204030204" pitchFamily="34" charset="0"/>
                              <a:cs typeface="Times-Roman"/>
                            </a:rPr>
                            <m:t>,</m:t>
                          </m:r>
                          <m:r>
                            <a:rPr lang="en-US" sz="3600" b="1" i="1" smtClean="0">
                              <a:latin typeface="Cambria Math" panose="02040503050406030204" pitchFamily="18" charset="0"/>
                              <a:ea typeface="Calibri" panose="020F0502020204030204" pitchFamily="34" charset="0"/>
                              <a:cs typeface="Times-Roman"/>
                            </a:rPr>
                            <m:t>𝒋</m:t>
                          </m:r>
                          <m:r>
                            <a:rPr lang="en-US" sz="3600" b="1" i="1" smtClean="0">
                              <a:latin typeface="Cambria Math" panose="02040503050406030204" pitchFamily="18" charset="0"/>
                              <a:ea typeface="Calibri" panose="020F0502020204030204" pitchFamily="34" charset="0"/>
                              <a:cs typeface="Times-Roman"/>
                            </a:rPr>
                            <m:t>,</m:t>
                          </m:r>
                          <m:r>
                            <a:rPr lang="en-US" sz="3600" b="1" i="1" smtClean="0">
                              <a:latin typeface="Cambria Math" panose="02040503050406030204" pitchFamily="18" charset="0"/>
                              <a:ea typeface="Calibri" panose="020F0502020204030204" pitchFamily="34" charset="0"/>
                              <a:cs typeface="Times-Roman"/>
                            </a:rPr>
                            <m:t>𝒎</m:t>
                          </m:r>
                        </m:e>
                      </m:d>
                    </m:oMath>
                  </m:oMathPara>
                </a14:m>
                <a:endParaRPr lang="en-US" sz="3600" b="1" dirty="0">
                  <a:latin typeface="Times-Roman"/>
                  <a:ea typeface="Calibri" panose="020F0502020204030204" pitchFamily="34" charset="0"/>
                  <a:cs typeface="Times-Roman"/>
                </a:endParaRPr>
              </a:p>
              <a:p>
                <a:pPr marL="0" indent="0">
                  <a:lnSpc>
                    <a:spcPct val="170000"/>
                  </a:lnSpc>
                  <a:spcBef>
                    <a:spcPts val="0"/>
                  </a:spcBef>
                  <a:buNone/>
                </a:pP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𝑗</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𝑚</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𝑎</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𝑒</m:t>
                        </m:r>
                      </m:e>
                    </m:d>
                  </m:oMath>
                </a14:m>
                <a:r>
                  <a:rPr lang="en-US" sz="3600" b="0" dirty="0">
                    <a:latin typeface="Times-Roman"/>
                    <a:ea typeface="Calibri" panose="020F0502020204030204" pitchFamily="34" charset="0"/>
                    <a:cs typeface="Times-Roman"/>
                  </a:rPr>
                  <a:t> 	[rearrange as per topological sorting]</a:t>
                </a:r>
              </a:p>
              <a:p>
                <a:pPr marL="0" indent="0">
                  <a:lnSpc>
                    <a:spcPct val="170000"/>
                  </a:lnSpc>
                  <a:spcBef>
                    <a:spcPts val="0"/>
                  </a:spcBef>
                  <a:buNone/>
                </a:pP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𝑗</m:t>
                        </m:r>
                      </m:e>
                      <m:e>
                        <m:r>
                          <a:rPr lang="en-US" sz="3600" b="0" i="1" smtClean="0">
                            <a:latin typeface="Cambria Math" panose="02040503050406030204" pitchFamily="18" charset="0"/>
                            <a:ea typeface="Calibri" panose="020F0502020204030204" pitchFamily="34" charset="0"/>
                            <a:cs typeface="Times-Roman"/>
                          </a:rPr>
                          <m:t>𝑚</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𝑎</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𝑒</m:t>
                        </m:r>
                      </m:e>
                    </m:d>
                    <m:r>
                      <a:rPr lang="en-US" sz="3600" i="1">
                        <a:latin typeface="Cambria Math" panose="02040503050406030204" pitchFamily="18" charset="0"/>
                        <a:ea typeface="Calibri" panose="020F0502020204030204" pitchFamily="34" charset="0"/>
                        <a:cs typeface="Times-Roman"/>
                      </a:rPr>
                      <m:t>𝑃</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𝑚</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𝑎</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𝑏</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𝑒</m:t>
                    </m:r>
                  </m:oMath>
                </a14:m>
                <a:r>
                  <a:rPr lang="en-US" sz="3600" dirty="0">
                    <a:latin typeface="Times-Roman"/>
                    <a:ea typeface="Calibri" panose="020F0502020204030204" pitchFamily="34" charset="0"/>
                    <a:cs typeface="Times-Roman"/>
                  </a:rPr>
                  <a:t>) 	[</a:t>
                </a: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𝑎</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e>
                    </m:d>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𝑎</m:t>
                        </m:r>
                      </m:e>
                      <m:e>
                        <m:r>
                          <a:rPr lang="en-US" sz="3600" b="0" i="1" smtClean="0">
                            <a:latin typeface="Cambria Math" panose="02040503050406030204" pitchFamily="18" charset="0"/>
                            <a:ea typeface="Calibri" panose="020F0502020204030204" pitchFamily="34" charset="0"/>
                            <a:cs typeface="Times-Roman"/>
                          </a:rPr>
                          <m:t>𝑏</m:t>
                        </m:r>
                      </m:e>
                    </m:d>
                    <m:r>
                      <a:rPr lang="en-US" sz="3600" b="0" i="1" smtClean="0">
                        <a:latin typeface="Cambria Math" panose="02040503050406030204" pitchFamily="18" charset="0"/>
                        <a:ea typeface="Calibri" panose="020F0502020204030204" pitchFamily="34" charset="0"/>
                        <a:cs typeface="Times-Roman"/>
                      </a:rPr>
                      <m:t>𝑃</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r>
                      <a:rPr lang="en-US" sz="3600" b="0" i="1" smtClean="0">
                        <a:latin typeface="Cambria Math" panose="02040503050406030204" pitchFamily="18" charset="0"/>
                        <a:ea typeface="Calibri" panose="020F0502020204030204" pitchFamily="34" charset="0"/>
                        <a:cs typeface="Times-Roman"/>
                      </a:rPr>
                      <m:t>)] </m:t>
                    </m:r>
                  </m:oMath>
                </a14:m>
                <a:endParaRPr lang="en-US" sz="3600" b="0" dirty="0">
                  <a:latin typeface="Times-Roman"/>
                  <a:ea typeface="Calibri" panose="020F0502020204030204" pitchFamily="34" charset="0"/>
                  <a:cs typeface="Times-Roman"/>
                </a:endParaRPr>
              </a:p>
              <a:p>
                <a:pPr marL="0" indent="0">
                  <a:lnSpc>
                    <a:spcPct val="170000"/>
                  </a:lnSpc>
                  <a:spcBef>
                    <a:spcPts val="0"/>
                  </a:spcBef>
                  <a:buNone/>
                </a:pP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𝑗</m:t>
                        </m:r>
                      </m:e>
                      <m:e>
                        <m:r>
                          <a:rPr lang="en-US" sz="3600" b="0" i="1" smtClean="0">
                            <a:latin typeface="Cambria Math" panose="02040503050406030204" pitchFamily="18" charset="0"/>
                            <a:ea typeface="Calibri" panose="020F0502020204030204" pitchFamily="34" charset="0"/>
                            <a:cs typeface="Times-Roman"/>
                          </a:rPr>
                          <m:t>𝑎</m:t>
                        </m:r>
                      </m:e>
                    </m:d>
                    <m:r>
                      <a:rPr lang="en-US" sz="3600" i="1">
                        <a:latin typeface="Cambria Math" panose="02040503050406030204" pitchFamily="18" charset="0"/>
                        <a:ea typeface="Calibri" panose="020F0502020204030204" pitchFamily="34" charset="0"/>
                        <a:cs typeface="Times-Roman"/>
                      </a:rPr>
                      <m:t>𝑃</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𝑚</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𝑎</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𝑏</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𝑒</m:t>
                    </m:r>
                  </m:oMath>
                </a14:m>
                <a:r>
                  <a:rPr lang="en-US" sz="3600" dirty="0">
                    <a:latin typeface="Times-Roman"/>
                    <a:ea typeface="Calibri" panose="020F0502020204030204" pitchFamily="34" charset="0"/>
                    <a:cs typeface="Times-Roman"/>
                  </a:rPr>
                  <a:t>) 	[</a:t>
                </a: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𝑗</m:t>
                    </m:r>
                  </m:oMath>
                </a14:m>
                <a:r>
                  <a:rPr lang="en-US" sz="3600" b="0" dirty="0">
                    <a:latin typeface="Times-Roman"/>
                    <a:ea typeface="Calibri" panose="020F0502020204030204" pitchFamily="34" charset="0"/>
                    <a:cs typeface="Times-Roman"/>
                  </a:rPr>
                  <a:t> is independent of other variables given </a:t>
                </a: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𝑎</m:t>
                    </m:r>
                    <m:r>
                      <a:rPr lang="en-US" sz="3600" b="0" i="1" smtClean="0">
                        <a:latin typeface="Cambria Math" panose="02040503050406030204" pitchFamily="18" charset="0"/>
                        <a:ea typeface="Calibri" panose="020F0502020204030204" pitchFamily="34" charset="0"/>
                        <a:cs typeface="Times-Roman"/>
                      </a:rPr>
                      <m:t>]</m:t>
                    </m:r>
                  </m:oMath>
                </a14:m>
                <a:endParaRPr lang="en-US" sz="3600" b="0" dirty="0">
                  <a:latin typeface="Times-Roman"/>
                  <a:ea typeface="Calibri" panose="020F0502020204030204" pitchFamily="34" charset="0"/>
                  <a:cs typeface="Times-Roman"/>
                </a:endParaRPr>
              </a:p>
              <a:p>
                <a:pPr marL="0" indent="0">
                  <a:lnSpc>
                    <a:spcPct val="170000"/>
                  </a:lnSpc>
                  <a:spcBef>
                    <a:spcPts val="0"/>
                  </a:spcBef>
                  <a:buNone/>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𝑗</m:t>
                          </m:r>
                        </m:e>
                        <m:e>
                          <m:r>
                            <a:rPr lang="en-US" sz="3600" b="0" i="1" smtClean="0">
                              <a:latin typeface="Cambria Math" panose="02040503050406030204" pitchFamily="18" charset="0"/>
                              <a:ea typeface="Calibri" panose="020F0502020204030204" pitchFamily="34" charset="0"/>
                              <a:cs typeface="Times-Roman"/>
                            </a:rPr>
                            <m:t>𝑎</m:t>
                          </m:r>
                        </m:e>
                      </m:d>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𝑚</m:t>
                          </m:r>
                        </m:e>
                        <m:e>
                          <m:r>
                            <a:rPr lang="en-US" sz="3600" b="0" i="1" smtClean="0">
                              <a:latin typeface="Cambria Math" panose="02040503050406030204" pitchFamily="18" charset="0"/>
                              <a:ea typeface="Calibri" panose="020F0502020204030204" pitchFamily="34" charset="0"/>
                              <a:cs typeface="Times-Roman"/>
                            </a:rPr>
                            <m:t>𝑎</m:t>
                          </m:r>
                        </m:e>
                      </m:d>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𝑎</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𝑒</m:t>
                          </m:r>
                        </m:e>
                      </m:d>
                    </m:oMath>
                  </m:oMathPara>
                </a14:m>
                <a:endParaRPr lang="en-US" sz="3600" b="0" dirty="0">
                  <a:latin typeface="Times-Roman"/>
                  <a:ea typeface="Calibri" panose="020F0502020204030204" pitchFamily="34" charset="0"/>
                  <a:cs typeface="Times-Roman"/>
                </a:endParaRPr>
              </a:p>
              <a:p>
                <a:pPr marL="0" indent="0">
                  <a:lnSpc>
                    <a:spcPct val="170000"/>
                  </a:lnSpc>
                  <a:spcBef>
                    <a:spcPts val="0"/>
                  </a:spcBef>
                  <a:buNone/>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𝑗</m:t>
                          </m:r>
                        </m:e>
                        <m:e>
                          <m:r>
                            <a:rPr lang="en-US" sz="3600" b="0" i="1" smtClean="0">
                              <a:latin typeface="Cambria Math" panose="02040503050406030204" pitchFamily="18" charset="0"/>
                              <a:ea typeface="Calibri" panose="020F0502020204030204" pitchFamily="34" charset="0"/>
                              <a:cs typeface="Times-Roman"/>
                            </a:rPr>
                            <m:t>𝑎</m:t>
                          </m:r>
                        </m:e>
                      </m:d>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𝑚</m:t>
                          </m:r>
                        </m:e>
                        <m:e>
                          <m:r>
                            <a:rPr lang="en-US" sz="3600" b="0" i="1" smtClean="0">
                              <a:latin typeface="Cambria Math" panose="02040503050406030204" pitchFamily="18" charset="0"/>
                              <a:ea typeface="Calibri" panose="020F0502020204030204" pitchFamily="34" charset="0"/>
                              <a:cs typeface="Times-Roman"/>
                            </a:rPr>
                            <m:t>𝑎</m:t>
                          </m:r>
                        </m:e>
                      </m:d>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𝑎</m:t>
                          </m:r>
                        </m:e>
                        <m:e>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𝑒</m:t>
                          </m:r>
                        </m:e>
                      </m:d>
                      <m:r>
                        <a:rPr lang="en-US" sz="3600" b="0" i="1" smtClean="0">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𝑒</m:t>
                          </m:r>
                        </m:e>
                      </m:d>
                    </m:oMath>
                  </m:oMathPara>
                </a14:m>
                <a:endParaRPr lang="en-US" sz="3600" b="0" dirty="0">
                  <a:latin typeface="Times-Roman"/>
                  <a:ea typeface="Calibri" panose="020F0502020204030204" pitchFamily="34" charset="0"/>
                  <a:cs typeface="Times-Roman"/>
                </a:endParaRPr>
              </a:p>
              <a:p>
                <a:pPr marL="0" indent="0">
                  <a:lnSpc>
                    <a:spcPct val="170000"/>
                  </a:lnSpc>
                  <a:spcBef>
                    <a:spcPts val="0"/>
                  </a:spcBef>
                  <a:buNone/>
                </a:pPr>
                <a14:m>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oMath>
                </a14:m>
                <a:r>
                  <a:rPr lang="en-US" sz="3600" dirty="0">
                    <a:ea typeface="Calibri" panose="020F0502020204030204" pitchFamily="34" charset="0"/>
                    <a:cs typeface="Times-Roman"/>
                  </a:rPr>
                  <a:t> </a:t>
                </a:r>
                <a14:m>
                  <m:oMath xmlns:m="http://schemas.openxmlformats.org/officeDocument/2006/math">
                    <m:r>
                      <a:rPr lang="en-US" sz="3600" i="1">
                        <a:latin typeface="Cambria Math" panose="02040503050406030204" pitchFamily="18" charset="0"/>
                        <a:ea typeface="Calibri" panose="020F0502020204030204" pitchFamily="34" charset="0"/>
                        <a:cs typeface="Times-Roman"/>
                      </a:rPr>
                      <m:t>𝑃</m:t>
                    </m:r>
                    <m:d>
                      <m:dPr>
                        <m:ctrlPr>
                          <a:rPr lang="en-US" sz="3600" i="1">
                            <a:latin typeface="Cambria Math" panose="02040503050406030204" pitchFamily="18" charset="0"/>
                            <a:ea typeface="Calibri" panose="020F0502020204030204" pitchFamily="34" charset="0"/>
                            <a:cs typeface="Times-Roman"/>
                          </a:rPr>
                        </m:ctrlPr>
                      </m:dPr>
                      <m:e>
                        <m:r>
                          <a:rPr lang="en-US" sz="3600" i="1">
                            <a:latin typeface="Cambria Math" panose="02040503050406030204" pitchFamily="18" charset="0"/>
                            <a:ea typeface="Calibri" panose="020F0502020204030204" pitchFamily="34" charset="0"/>
                            <a:cs typeface="Times-Roman"/>
                          </a:rPr>
                          <m:t>𝑗</m:t>
                        </m:r>
                      </m:e>
                      <m:e>
                        <m:r>
                          <a:rPr lang="en-US" sz="3600" i="1">
                            <a:latin typeface="Cambria Math" panose="02040503050406030204" pitchFamily="18" charset="0"/>
                            <a:ea typeface="Calibri" panose="020F0502020204030204" pitchFamily="34" charset="0"/>
                            <a:cs typeface="Times-Roman"/>
                          </a:rPr>
                          <m:t>𝑎</m:t>
                        </m:r>
                      </m:e>
                    </m:d>
                    <m:r>
                      <a:rPr lang="en-US" sz="3600" i="1">
                        <a:latin typeface="Cambria Math" panose="02040503050406030204" pitchFamily="18" charset="0"/>
                        <a:ea typeface="Calibri" panose="020F0502020204030204" pitchFamily="34" charset="0"/>
                        <a:cs typeface="Times-Roman"/>
                      </a:rPr>
                      <m:t>𝑃</m:t>
                    </m:r>
                    <m:d>
                      <m:dPr>
                        <m:ctrlPr>
                          <a:rPr lang="en-US" sz="3600" i="1">
                            <a:latin typeface="Cambria Math" panose="02040503050406030204" pitchFamily="18" charset="0"/>
                            <a:ea typeface="Calibri" panose="020F0502020204030204" pitchFamily="34" charset="0"/>
                            <a:cs typeface="Times-Roman"/>
                          </a:rPr>
                        </m:ctrlPr>
                      </m:dPr>
                      <m:e>
                        <m:r>
                          <a:rPr lang="en-US" sz="3600" i="1">
                            <a:latin typeface="Cambria Math" panose="02040503050406030204" pitchFamily="18" charset="0"/>
                            <a:ea typeface="Calibri" panose="020F0502020204030204" pitchFamily="34" charset="0"/>
                            <a:cs typeface="Times-Roman"/>
                          </a:rPr>
                          <m:t>𝑚</m:t>
                        </m:r>
                      </m:e>
                      <m:e>
                        <m:r>
                          <a:rPr lang="en-US" sz="3600" i="1">
                            <a:latin typeface="Cambria Math" panose="02040503050406030204" pitchFamily="18" charset="0"/>
                            <a:ea typeface="Calibri" panose="020F0502020204030204" pitchFamily="34" charset="0"/>
                            <a:cs typeface="Times-Roman"/>
                          </a:rPr>
                          <m:t>𝑎</m:t>
                        </m:r>
                      </m:e>
                    </m:d>
                    <m:r>
                      <a:rPr lang="en-US" sz="3600" i="1">
                        <a:latin typeface="Cambria Math" panose="02040503050406030204" pitchFamily="18" charset="0"/>
                        <a:ea typeface="Calibri" panose="020F0502020204030204" pitchFamily="34" charset="0"/>
                        <a:cs typeface="Times-Roman"/>
                      </a:rPr>
                      <m:t>𝑃</m:t>
                    </m:r>
                    <m:d>
                      <m:dPr>
                        <m:ctrlPr>
                          <a:rPr lang="en-US" sz="3600" i="1">
                            <a:latin typeface="Cambria Math" panose="02040503050406030204" pitchFamily="18" charset="0"/>
                            <a:ea typeface="Calibri" panose="020F0502020204030204" pitchFamily="34" charset="0"/>
                            <a:cs typeface="Times-Roman"/>
                          </a:rPr>
                        </m:ctrlPr>
                      </m:dPr>
                      <m:e>
                        <m:r>
                          <a:rPr lang="en-US" sz="3600" i="1">
                            <a:latin typeface="Cambria Math" panose="02040503050406030204" pitchFamily="18" charset="0"/>
                            <a:ea typeface="Calibri" panose="020F0502020204030204" pitchFamily="34" charset="0"/>
                            <a:cs typeface="Times-Roman"/>
                          </a:rPr>
                          <m:t>𝑎</m:t>
                        </m:r>
                      </m:e>
                      <m:e>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𝑏</m:t>
                        </m:r>
                        <m:r>
                          <a:rPr lang="en-US" sz="3600" i="1">
                            <a:latin typeface="Cambria Math" panose="02040503050406030204" pitchFamily="18" charset="0"/>
                            <a:ea typeface="Calibri" panose="020F0502020204030204" pitchFamily="34" charset="0"/>
                            <a:cs typeface="Times-Roman"/>
                          </a:rPr>
                          <m:t>,¬</m:t>
                        </m:r>
                        <m:r>
                          <a:rPr lang="en-US" sz="3600" i="1">
                            <a:latin typeface="Cambria Math" panose="02040503050406030204" pitchFamily="18" charset="0"/>
                            <a:ea typeface="Calibri" panose="020F0502020204030204" pitchFamily="34" charset="0"/>
                            <a:cs typeface="Times-Roman"/>
                          </a:rPr>
                          <m:t>𝑒</m:t>
                        </m:r>
                      </m:e>
                    </m:d>
                    <m:r>
                      <a:rPr lang="en-US" sz="3600" i="1">
                        <a:latin typeface="Cambria Math" panose="02040503050406030204" pitchFamily="18" charset="0"/>
                        <a:ea typeface="Calibri" panose="020F0502020204030204" pitchFamily="34" charset="0"/>
                        <a:cs typeface="Times-Roman"/>
                      </a:rPr>
                      <m:t>𝑃</m:t>
                    </m:r>
                    <m:d>
                      <m:dPr>
                        <m:ctrlPr>
                          <a:rPr lang="en-US" sz="3600" b="0" i="1" smtClean="0">
                            <a:latin typeface="Cambria Math" panose="02040503050406030204" pitchFamily="18" charset="0"/>
                            <a:ea typeface="Calibri" panose="020F0502020204030204" pitchFamily="34" charset="0"/>
                            <a:cs typeface="Times-Roman"/>
                          </a:rPr>
                        </m:ctrlPr>
                      </m:dPr>
                      <m:e>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𝑏</m:t>
                        </m:r>
                      </m:e>
                    </m:d>
                    <m:r>
                      <a:rPr lang="en-US" sz="3600" b="0" i="1" smtClean="0">
                        <a:latin typeface="Cambria Math" panose="02040503050406030204" pitchFamily="18" charset="0"/>
                        <a:ea typeface="Calibri" panose="020F0502020204030204" pitchFamily="34" charset="0"/>
                        <a:cs typeface="Times-Roman"/>
                      </a:rPr>
                      <m:t>𝑃</m:t>
                    </m:r>
                    <m:r>
                      <a:rPr lang="en-US" sz="3600" b="0" i="1" smtClean="0">
                        <a:latin typeface="Cambria Math" panose="02040503050406030204" pitchFamily="18" charset="0"/>
                        <a:ea typeface="Calibri" panose="020F0502020204030204" pitchFamily="34" charset="0"/>
                        <a:cs typeface="Times-Roman"/>
                      </a:rPr>
                      <m:t>(¬</m:t>
                    </m:r>
                    <m:r>
                      <a:rPr lang="en-US" sz="3600" b="0" i="1" smtClean="0">
                        <a:latin typeface="Cambria Math" panose="02040503050406030204" pitchFamily="18" charset="0"/>
                        <a:ea typeface="Calibri" panose="020F0502020204030204" pitchFamily="34" charset="0"/>
                        <a:cs typeface="Times-Roman"/>
                      </a:rPr>
                      <m:t>𝑒</m:t>
                    </m:r>
                    <m:r>
                      <a:rPr lang="en-US" sz="3600" b="0" i="1" smtClean="0">
                        <a:latin typeface="Cambria Math" panose="02040503050406030204" pitchFamily="18" charset="0"/>
                        <a:ea typeface="Calibri" panose="020F0502020204030204" pitchFamily="34" charset="0"/>
                        <a:cs typeface="Times-Roman"/>
                      </a:rPr>
                      <m:t>)</m:t>
                    </m:r>
                  </m:oMath>
                </a14:m>
                <a:endParaRPr lang="en-US" sz="3600" b="0" dirty="0">
                  <a:latin typeface="Times-Roman"/>
                  <a:ea typeface="Calibri" panose="020F0502020204030204" pitchFamily="34" charset="0"/>
                  <a:cs typeface="Times-Roman"/>
                </a:endParaRPr>
              </a:p>
              <a:p>
                <a:pPr marL="0" indent="0">
                  <a:lnSpc>
                    <a:spcPct val="170000"/>
                  </a:lnSpc>
                  <a:spcBef>
                    <a:spcPts val="0"/>
                  </a:spcBef>
                  <a:buNone/>
                </a:pPr>
                <a:r>
                  <a:rPr lang="en-US" sz="3600" b="0" dirty="0">
                    <a:latin typeface="Times-Roman"/>
                    <a:ea typeface="Calibri" panose="020F0502020204030204" pitchFamily="34" charset="0"/>
                    <a:cs typeface="Times-Roman"/>
                  </a:rPr>
                  <a:t>	[</a:t>
                </a:r>
                <a14:m>
                  <m:oMath xmlns:m="http://schemas.openxmlformats.org/officeDocument/2006/math">
                    <m:r>
                      <a:rPr lang="en-US" sz="3600" b="0" i="1" dirty="0" smtClean="0">
                        <a:latin typeface="Cambria Math" panose="02040503050406030204" pitchFamily="18" charset="0"/>
                        <a:ea typeface="Calibri" panose="020F0502020204030204" pitchFamily="34" charset="0"/>
                        <a:cs typeface="Times-Roman"/>
                      </a:rPr>
                      <m:t>𝑏</m:t>
                    </m:r>
                  </m:oMath>
                </a14:m>
                <a:r>
                  <a:rPr lang="en-US" sz="3600" b="0" dirty="0">
                    <a:latin typeface="Times-Roman"/>
                    <a:ea typeface="Calibri" panose="020F0502020204030204" pitchFamily="34" charset="0"/>
                    <a:cs typeface="Times-Roman"/>
                  </a:rPr>
                  <a:t> and </a:t>
                </a:r>
                <a14:m>
                  <m:oMath xmlns:m="http://schemas.openxmlformats.org/officeDocument/2006/math">
                    <m:r>
                      <a:rPr lang="en-US" sz="3600" b="0" i="1" dirty="0" smtClean="0">
                        <a:latin typeface="Cambria Math" panose="02040503050406030204" pitchFamily="18" charset="0"/>
                        <a:ea typeface="Calibri" panose="020F0502020204030204" pitchFamily="34" charset="0"/>
                        <a:cs typeface="Times-Roman"/>
                      </a:rPr>
                      <m:t>𝑒</m:t>
                    </m:r>
                  </m:oMath>
                </a14:m>
                <a:r>
                  <a:rPr lang="en-US" sz="3600" b="0" dirty="0">
                    <a:latin typeface="Times-Roman"/>
                    <a:ea typeface="Calibri" panose="020F0502020204030204" pitchFamily="34" charset="0"/>
                    <a:cs typeface="Times-Roman"/>
                  </a:rPr>
                  <a:t> are independent of each other]</a:t>
                </a:r>
              </a:p>
              <a:p>
                <a:pPr marL="0" indent="0">
                  <a:lnSpc>
                    <a:spcPct val="170000"/>
                  </a:lnSpc>
                  <a:spcBef>
                    <a:spcPts val="0"/>
                  </a:spcBef>
                  <a:buNone/>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m:t>
                      </m:r>
                      <m:r>
                        <a:rPr lang="en-US" sz="3600" b="0" i="0" smtClean="0">
                          <a:latin typeface="Cambria Math" panose="02040503050406030204" pitchFamily="18" charset="0"/>
                          <a:ea typeface="Calibri" panose="020F0502020204030204" pitchFamily="34" charset="0"/>
                          <a:cs typeface="Times-Roman"/>
                        </a:rPr>
                        <m:t>0.9∗0.7∗0.001∗0.999∗0.998</m:t>
                      </m:r>
                    </m:oMath>
                  </m:oMathPara>
                </a14:m>
                <a:endParaRPr lang="en-US" sz="3600" b="0" dirty="0">
                  <a:latin typeface="Times-Roman"/>
                  <a:ea typeface="Calibri" panose="020F0502020204030204" pitchFamily="34" charset="0"/>
                  <a:cs typeface="Times-Roman"/>
                </a:endParaRPr>
              </a:p>
              <a:p>
                <a:pPr marL="0" indent="0">
                  <a:lnSpc>
                    <a:spcPct val="170000"/>
                  </a:lnSpc>
                  <a:spcBef>
                    <a:spcPts val="0"/>
                  </a:spcBef>
                  <a:buNone/>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ea typeface="Calibri" panose="020F0502020204030204" pitchFamily="34" charset="0"/>
                          <a:cs typeface="Times-Roman"/>
                        </a:rPr>
                        <m:t>=0.000628</m:t>
                      </m:r>
                    </m:oMath>
                  </m:oMathPara>
                </a14:m>
                <a:endParaRPr lang="en-US" sz="3600" b="0" dirty="0">
                  <a:latin typeface="Times-Roman"/>
                  <a:ea typeface="Calibri" panose="020F0502020204030204" pitchFamily="34" charset="0"/>
                  <a:cs typeface="Times-Roman"/>
                </a:endParaRPr>
              </a:p>
              <a:p>
                <a:pPr marL="0" indent="0">
                  <a:lnSpc>
                    <a:spcPct val="107000"/>
                  </a:lnSpc>
                  <a:spcBef>
                    <a:spcPts val="0"/>
                  </a:spcBef>
                  <a:buNone/>
                </a:pPr>
                <a:endParaRPr lang="en-US" sz="2400" dirty="0">
                  <a:latin typeface="Times-Roman"/>
                  <a:ea typeface="Calibri" panose="020F0502020204030204" pitchFamily="34" charset="0"/>
                  <a:cs typeface="Times-Roman"/>
                </a:endParaRPr>
              </a:p>
              <a:p>
                <a:pPr marL="0" indent="0">
                  <a:lnSpc>
                    <a:spcPct val="107000"/>
                  </a:lnSpc>
                  <a:spcBef>
                    <a:spcPts val="0"/>
                  </a:spcBef>
                  <a:buNone/>
                </a:pPr>
                <a:endParaRPr lang="en-US" sz="2400" dirty="0">
                  <a:latin typeface="Times-Roman"/>
                </a:endParaRPr>
              </a:p>
              <a:p>
                <a:pPr marL="0" indent="0">
                  <a:lnSpc>
                    <a:spcPct val="107000"/>
                  </a:lnSpc>
                  <a:spcBef>
                    <a:spcPts val="0"/>
                  </a:spcBef>
                  <a:buNone/>
                </a:pPr>
                <a:r>
                  <a:rPr lang="en-US" dirty="0">
                    <a:latin typeface="Times-Roman"/>
                  </a:rPr>
                  <a:t>	</a:t>
                </a:r>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225118"/>
                <a:ext cx="10515600" cy="5632881"/>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318318D-0547-479C-8D3B-FE76B7B76C30}"/>
              </a:ext>
            </a:extLst>
          </p:cNvPr>
          <p:cNvPicPr>
            <a:picLocks noChangeAspect="1"/>
          </p:cNvPicPr>
          <p:nvPr/>
        </p:nvPicPr>
        <p:blipFill>
          <a:blip r:embed="rId3"/>
          <a:stretch>
            <a:fillRect/>
          </a:stretch>
        </p:blipFill>
        <p:spPr>
          <a:xfrm>
            <a:off x="7233137" y="3503786"/>
            <a:ext cx="3981832" cy="2752148"/>
          </a:xfrm>
          <a:prstGeom prst="rect">
            <a:avLst/>
          </a:prstGeom>
        </p:spPr>
      </p:pic>
      <p:sp>
        <p:nvSpPr>
          <p:cNvPr id="6" name="Date Placeholder 5">
            <a:extLst>
              <a:ext uri="{FF2B5EF4-FFF2-40B4-BE49-F238E27FC236}">
                <a16:creationId xmlns:a16="http://schemas.microsoft.com/office/drawing/2014/main" id="{044E12FF-49B1-4A9A-BF98-140AACF2E181}"/>
              </a:ext>
            </a:extLst>
          </p:cNvPr>
          <p:cNvSpPr>
            <a:spLocks noGrp="1"/>
          </p:cNvSpPr>
          <p:nvPr>
            <p:ph type="dt" sz="half" idx="10"/>
          </p:nvPr>
        </p:nvSpPr>
        <p:spPr/>
        <p:txBody>
          <a:bodyPr/>
          <a:lstStyle/>
          <a:p>
            <a:fld id="{F3FFACA4-E7B3-4F21-A1EC-A2579ED6F610}" type="datetime1">
              <a:rPr lang="en-US" smtClean="0"/>
              <a:t>10/20/2024</a:t>
            </a:fld>
            <a:endParaRPr lang="en-US"/>
          </a:p>
        </p:txBody>
      </p:sp>
    </p:spTree>
    <p:extLst>
      <p:ext uri="{BB962C8B-B14F-4D97-AF65-F5344CB8AC3E}">
        <p14:creationId xmlns:p14="http://schemas.microsoft.com/office/powerpoint/2010/main" val="211377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
            <a:ext cx="10515600" cy="1014123"/>
          </a:xfrm>
        </p:spPr>
        <p:txBody>
          <a:bodyPr>
            <a:normAutofit/>
          </a:bodyPr>
          <a:lstStyle/>
          <a:p>
            <a:pPr algn="ctr"/>
            <a:r>
              <a:rPr lang="en-US" sz="6000" b="1" dirty="0"/>
              <a:t>Bayesian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193511"/>
                <a:ext cx="10515600" cy="4983452"/>
              </a:xfrm>
            </p:spPr>
            <p:txBody>
              <a:bodyPr>
                <a:normAutofit/>
              </a:bodyPr>
              <a:lstStyle/>
              <a:p>
                <a:pPr marR="0">
                  <a:lnSpc>
                    <a:spcPct val="107000"/>
                  </a:lnSpc>
                  <a:spcBef>
                    <a:spcPts val="0"/>
                  </a:spcBef>
                  <a:spcAft>
                    <a:spcPts val="1200"/>
                  </a:spcAft>
                  <a:buFont typeface="Wingdings" panose="05000000000000000000" pitchFamily="2" charset="2"/>
                  <a:buChar char="§"/>
                </a:pPr>
                <a:r>
                  <a:rPr lang="en-US" sz="2400" b="1" dirty="0">
                    <a:latin typeface="Times-Roman"/>
                    <a:ea typeface="Calibri" panose="020F0502020204030204" pitchFamily="34" charset="0"/>
                    <a:cs typeface="Times-Roman"/>
                  </a:rPr>
                  <a:t>Components of a Bayesian Network:</a:t>
                </a:r>
              </a:p>
              <a:p>
                <a:pPr lvl="1">
                  <a:lnSpc>
                    <a:spcPct val="107000"/>
                  </a:lnSpc>
                  <a:spcBef>
                    <a:spcPts val="0"/>
                  </a:spcBef>
                  <a:spcAft>
                    <a:spcPts val="1200"/>
                  </a:spcAft>
                  <a:buFont typeface="Wingdings" panose="05000000000000000000" pitchFamily="2" charset="2"/>
                  <a:buChar char="§"/>
                </a:pPr>
                <a:r>
                  <a:rPr lang="en-US" sz="2000" u="sng" dirty="0">
                    <a:effectLst/>
                    <a:latin typeface="Times-Roman"/>
                    <a:ea typeface="Calibri" panose="020F0502020204030204" pitchFamily="34" charset="0"/>
                    <a:cs typeface="Times-Roman"/>
                  </a:rPr>
                  <a:t>Nodes</a:t>
                </a:r>
                <a:r>
                  <a:rPr lang="en-US" sz="2000" dirty="0">
                    <a:effectLst/>
                    <a:latin typeface="Times-Roman"/>
                    <a:ea typeface="Calibri" panose="020F0502020204030204" pitchFamily="34" charset="0"/>
                    <a:cs typeface="Times-Roman"/>
                  </a:rPr>
                  <a:t>: Represent random variables.</a:t>
                </a:r>
              </a:p>
              <a:p>
                <a:pPr lvl="1">
                  <a:lnSpc>
                    <a:spcPct val="107000"/>
                  </a:lnSpc>
                  <a:spcBef>
                    <a:spcPts val="0"/>
                  </a:spcBef>
                  <a:spcAft>
                    <a:spcPts val="1200"/>
                  </a:spcAft>
                  <a:buFont typeface="Wingdings" panose="05000000000000000000" pitchFamily="2" charset="2"/>
                  <a:buChar char="§"/>
                </a:pPr>
                <a:r>
                  <a:rPr lang="en-US" sz="2000" u="sng" dirty="0">
                    <a:latin typeface="Times-Roman"/>
                    <a:ea typeface="Calibri" panose="020F0502020204030204" pitchFamily="34" charset="0"/>
                    <a:cs typeface="Times-Roman"/>
                  </a:rPr>
                  <a:t>Edges</a:t>
                </a:r>
                <a:r>
                  <a:rPr lang="en-US" sz="2000" dirty="0">
                    <a:latin typeface="Times-Roman"/>
                    <a:ea typeface="Calibri" panose="020F0502020204030204" pitchFamily="34" charset="0"/>
                    <a:cs typeface="Times-Roman"/>
                  </a:rPr>
                  <a:t>: Represent conditional relationship between the random variables.</a:t>
                </a:r>
              </a:p>
              <a:p>
                <a:pPr lvl="2">
                  <a:lnSpc>
                    <a:spcPct val="107000"/>
                  </a:lnSpc>
                  <a:spcBef>
                    <a:spcPts val="0"/>
                  </a:spcBef>
                  <a:spcAft>
                    <a:spcPts val="1200"/>
                  </a:spcAft>
                  <a:buFont typeface="Wingdings" panose="05000000000000000000" pitchFamily="2" charset="2"/>
                  <a:buChar char="§"/>
                </a:pPr>
                <a:r>
                  <a:rPr lang="en-US" dirty="0">
                    <a:latin typeface="Times-Roman"/>
                    <a:ea typeface="Calibri" panose="020F0502020204030204" pitchFamily="34" charset="0"/>
                    <a:cs typeface="Times-Roman"/>
                  </a:rPr>
                  <a:t>Edge </a:t>
                </a:r>
                <a14:m>
                  <m:oMath xmlns:m="http://schemas.openxmlformats.org/officeDocument/2006/math">
                    <m:r>
                      <a:rPr lang="en-US" b="0" i="1" smtClean="0">
                        <a:latin typeface="Cambria Math" panose="02040503050406030204" pitchFamily="18" charset="0"/>
                        <a:ea typeface="Calibri" panose="020F0502020204030204" pitchFamily="34" charset="0"/>
                        <a:cs typeface="Times-Roman"/>
                      </a:rPr>
                      <m:t>𝐴</m:t>
                    </m:r>
                    <m:r>
                      <a:rPr lang="en-US" b="0" i="1" smtClean="0">
                        <a:latin typeface="Cambria Math" panose="02040503050406030204" pitchFamily="18" charset="0"/>
                        <a:ea typeface="Calibri" panose="020F0502020204030204" pitchFamily="34" charset="0"/>
                        <a:cs typeface="Times-Roman"/>
                      </a:rPr>
                      <m:t>→</m:t>
                    </m:r>
                    <m:r>
                      <a:rPr lang="en-US" b="0" i="1" smtClean="0">
                        <a:latin typeface="Cambria Math" panose="02040503050406030204" pitchFamily="18" charset="0"/>
                        <a:ea typeface="Calibri" panose="020F0502020204030204" pitchFamily="34" charset="0"/>
                        <a:cs typeface="Times-Roman"/>
                      </a:rPr>
                      <m:t>𝐵</m:t>
                    </m:r>
                  </m:oMath>
                </a14:m>
                <a:r>
                  <a:rPr lang="en-US" dirty="0">
                    <a:latin typeface="Times-Roman"/>
                    <a:ea typeface="Calibri" panose="020F0502020204030204" pitchFamily="34" charset="0"/>
                    <a:cs typeface="Times-Roman"/>
                  </a:rPr>
                  <a:t>: A is a parent of B. B is dependent on A.</a:t>
                </a:r>
              </a:p>
              <a:p>
                <a:pPr lvl="2">
                  <a:lnSpc>
                    <a:spcPct val="107000"/>
                  </a:lnSpc>
                  <a:spcBef>
                    <a:spcPts val="0"/>
                  </a:spcBef>
                  <a:spcAft>
                    <a:spcPts val="1200"/>
                  </a:spcAft>
                  <a:buFont typeface="Wingdings" panose="05000000000000000000" pitchFamily="2" charset="2"/>
                  <a:buChar char="§"/>
                </a:pPr>
                <a:r>
                  <a:rPr lang="en-US" dirty="0">
                    <a:latin typeface="Times-Roman"/>
                    <a:ea typeface="Calibri" panose="020F0502020204030204" pitchFamily="34" charset="0"/>
                    <a:cs typeface="Times-Roman"/>
                  </a:rPr>
                  <a:t>Two nodes are conditionally independent given their parent.	</a:t>
                </a: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DFB5BA8E-545B-492E-B2F6-248AEA7CD264}"/>
                  </a:ext>
                </a:extLst>
              </p:cNvPr>
              <p:cNvSpPr>
                <a:spLocks noGrp="1" noRot="1" noChangeAspect="1" noMove="1" noResize="1" noEditPoints="1" noAdjustHandles="1" noChangeArrowheads="1" noChangeShapeType="1" noTextEdit="1"/>
              </p:cNvSpPr>
              <p:nvPr>
                <p:ph idx="1"/>
              </p:nvPr>
            </p:nvSpPr>
            <p:spPr>
              <a:xfrm>
                <a:off x="838200" y="1193511"/>
                <a:ext cx="10515600" cy="4983452"/>
              </a:xfrm>
              <a:blipFill>
                <a:blip r:embed="rId2"/>
                <a:stretch>
                  <a:fillRect l="-812" t="-9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7EC1E67-5C69-45E7-914C-EC67C566DCEC}"/>
              </a:ext>
            </a:extLst>
          </p:cNvPr>
          <p:cNvPicPr>
            <a:picLocks noChangeAspect="1"/>
          </p:cNvPicPr>
          <p:nvPr/>
        </p:nvPicPr>
        <p:blipFill>
          <a:blip r:embed="rId3"/>
          <a:stretch>
            <a:fillRect/>
          </a:stretch>
        </p:blipFill>
        <p:spPr>
          <a:xfrm>
            <a:off x="4125845" y="3737190"/>
            <a:ext cx="4153374" cy="1863293"/>
          </a:xfrm>
          <a:prstGeom prst="rect">
            <a:avLst/>
          </a:prstGeom>
        </p:spPr>
      </p:pic>
      <p:pic>
        <p:nvPicPr>
          <p:cNvPr id="8" name="Picture 7">
            <a:extLst>
              <a:ext uri="{FF2B5EF4-FFF2-40B4-BE49-F238E27FC236}">
                <a16:creationId xmlns:a16="http://schemas.microsoft.com/office/drawing/2014/main" id="{D10705B4-80DF-430C-B262-CF1B7BB2629A}"/>
              </a:ext>
            </a:extLst>
          </p:cNvPr>
          <p:cNvPicPr>
            <a:picLocks noChangeAspect="1"/>
          </p:cNvPicPr>
          <p:nvPr/>
        </p:nvPicPr>
        <p:blipFill>
          <a:blip r:embed="rId4"/>
          <a:stretch>
            <a:fillRect/>
          </a:stretch>
        </p:blipFill>
        <p:spPr>
          <a:xfrm>
            <a:off x="2576602" y="5799030"/>
            <a:ext cx="7958388" cy="666173"/>
          </a:xfrm>
          <a:prstGeom prst="rect">
            <a:avLst/>
          </a:prstGeom>
        </p:spPr>
      </p:pic>
      <p:sp>
        <p:nvSpPr>
          <p:cNvPr id="5" name="Date Placeholder 4">
            <a:extLst>
              <a:ext uri="{FF2B5EF4-FFF2-40B4-BE49-F238E27FC236}">
                <a16:creationId xmlns:a16="http://schemas.microsoft.com/office/drawing/2014/main" id="{EA8D1889-64C6-41D3-BA17-12EF75CFB1E0}"/>
              </a:ext>
            </a:extLst>
          </p:cNvPr>
          <p:cNvSpPr>
            <a:spLocks noGrp="1"/>
          </p:cNvSpPr>
          <p:nvPr>
            <p:ph type="dt" sz="half" idx="10"/>
          </p:nvPr>
        </p:nvSpPr>
        <p:spPr/>
        <p:txBody>
          <a:bodyPr/>
          <a:lstStyle/>
          <a:p>
            <a:fld id="{ABEB1165-63EA-4DB4-9863-79D2C654251B}" type="datetime1">
              <a:rPr lang="en-US" smtClean="0"/>
              <a:t>10/20/2024</a:t>
            </a:fld>
            <a:endParaRPr lang="en-US"/>
          </a:p>
        </p:txBody>
      </p:sp>
    </p:spTree>
    <p:extLst>
      <p:ext uri="{BB962C8B-B14F-4D97-AF65-F5344CB8AC3E}">
        <p14:creationId xmlns:p14="http://schemas.microsoft.com/office/powerpoint/2010/main" val="212138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5"/>
            <a:ext cx="10515600" cy="1035327"/>
          </a:xfrm>
        </p:spPr>
        <p:txBody>
          <a:bodyPr>
            <a:normAutofit/>
          </a:bodyPr>
          <a:lstStyle/>
          <a:p>
            <a:pPr algn="ctr"/>
            <a:r>
              <a:rPr lang="en-US" sz="5400" b="1" dirty="0"/>
              <a:t>Bayesian Network: CPT</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61546"/>
            <a:ext cx="10515600" cy="4915417"/>
          </a:xfrm>
        </p:spPr>
        <p:txBody>
          <a:bodyPr>
            <a:normAutofit/>
          </a:bodyPr>
          <a:lstStyle/>
          <a:p>
            <a:pPr marR="0">
              <a:lnSpc>
                <a:spcPct val="100000"/>
              </a:lnSpc>
              <a:spcBef>
                <a:spcPts val="0"/>
              </a:spcBef>
              <a:spcAft>
                <a:spcPts val="1200"/>
              </a:spcAft>
              <a:buFont typeface="Wingdings" panose="05000000000000000000" pitchFamily="2" charset="2"/>
              <a:buChar char="§"/>
            </a:pPr>
            <a:r>
              <a:rPr lang="en-US" sz="2400" b="1" dirty="0">
                <a:effectLst/>
                <a:latin typeface="Times-Roman"/>
                <a:ea typeface="Calibri" panose="020F0502020204030204" pitchFamily="34" charset="0"/>
                <a:cs typeface="Times-Roman"/>
              </a:rPr>
              <a:t>CPT</a:t>
            </a:r>
            <a:r>
              <a:rPr lang="en-US" sz="2400" dirty="0">
                <a:effectLst/>
                <a:latin typeface="Times-Roman"/>
                <a:ea typeface="Calibri" panose="020F0502020204030204" pitchFamily="34" charset="0"/>
                <a:cs typeface="Times-Roman"/>
              </a:rPr>
              <a:t>: In a Bayesian network, each </a:t>
            </a:r>
            <a:r>
              <a:rPr lang="en-US" sz="2400" dirty="0">
                <a:latin typeface="Times-Roman"/>
                <a:ea typeface="Calibri" panose="020F0502020204030204" pitchFamily="34" charset="0"/>
                <a:cs typeface="Times-Roman"/>
              </a:rPr>
              <a:t>node is also annotated with </a:t>
            </a:r>
            <a:r>
              <a:rPr lang="en-US" sz="2400" b="1" dirty="0">
                <a:latin typeface="Times-Roman"/>
                <a:ea typeface="Calibri" panose="020F0502020204030204" pitchFamily="34" charset="0"/>
                <a:cs typeface="Times-Roman"/>
              </a:rPr>
              <a:t>quantitative probability information</a:t>
            </a:r>
            <a:r>
              <a:rPr lang="en-US" sz="2400" dirty="0">
                <a:latin typeface="Times-Roman"/>
                <a:ea typeface="Calibri" panose="020F0502020204030204" pitchFamily="34" charset="0"/>
                <a:cs typeface="Times-Roman"/>
              </a:rPr>
              <a:t> (conditional probability distribution).</a:t>
            </a:r>
          </a:p>
          <a:p>
            <a:pPr lvl="1">
              <a:lnSpc>
                <a:spcPct val="150000"/>
              </a:lnSpc>
              <a:spcBef>
                <a:spcPts val="0"/>
              </a:spcBef>
              <a:buFont typeface="Wingdings" panose="05000000000000000000" pitchFamily="2" charset="2"/>
              <a:buChar char="§"/>
            </a:pPr>
            <a:r>
              <a:rPr lang="en-US" sz="2000" u="sng" dirty="0">
                <a:latin typeface="Times-Roman"/>
                <a:ea typeface="Calibri" panose="020F0502020204030204" pitchFamily="34" charset="0"/>
                <a:cs typeface="Times-Roman"/>
              </a:rPr>
              <a:t>When node has parents: </a:t>
            </a:r>
            <a:r>
              <a:rPr lang="en-US" sz="2000" dirty="0">
                <a:latin typeface="Times-Roman"/>
                <a:ea typeface="Calibri" panose="020F0502020204030204" pitchFamily="34" charset="0"/>
                <a:cs typeface="Times-Roman"/>
              </a:rPr>
              <a:t>CPT specifies the conditional probability distribution given parent.</a:t>
            </a:r>
          </a:p>
          <a:p>
            <a:pPr lvl="1">
              <a:lnSpc>
                <a:spcPct val="150000"/>
              </a:lnSpc>
              <a:spcBef>
                <a:spcPts val="0"/>
              </a:spcBef>
              <a:buFont typeface="Wingdings" panose="05000000000000000000" pitchFamily="2" charset="2"/>
              <a:buChar char="§"/>
            </a:pPr>
            <a:r>
              <a:rPr lang="en-US" sz="2000" u="sng" dirty="0">
                <a:latin typeface="Times-Roman"/>
                <a:ea typeface="Calibri" panose="020F0502020204030204" pitchFamily="34" charset="0"/>
                <a:cs typeface="Times-Roman"/>
              </a:rPr>
              <a:t>Where node has no parents: </a:t>
            </a:r>
            <a:r>
              <a:rPr lang="en-US" sz="2000" dirty="0">
                <a:latin typeface="Times-Roman"/>
                <a:ea typeface="Calibri" panose="020F0502020204030204" pitchFamily="34" charset="0"/>
                <a:cs typeface="Times-Roman"/>
              </a:rPr>
              <a:t>CPT specifies the marginal probability distribution.</a:t>
            </a: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dirty="0">
              <a:effectLst/>
              <a:latin typeface="Times-Roman"/>
              <a:ea typeface="Calibri" panose="020F0502020204030204" pitchFamily="34" charset="0"/>
              <a:cs typeface="Times-Roman"/>
            </a:endParaRPr>
          </a:p>
          <a:p>
            <a:pPr marL="0" indent="0">
              <a:buNone/>
            </a:pPr>
            <a:endParaRPr lang="en-US" sz="2400" dirty="0"/>
          </a:p>
        </p:txBody>
      </p:sp>
      <p:sp>
        <p:nvSpPr>
          <p:cNvPr id="6" name="Date Placeholder 5">
            <a:extLst>
              <a:ext uri="{FF2B5EF4-FFF2-40B4-BE49-F238E27FC236}">
                <a16:creationId xmlns:a16="http://schemas.microsoft.com/office/drawing/2014/main" id="{FCE7346D-80CA-42BB-B4E9-66C4B755D979}"/>
              </a:ext>
            </a:extLst>
          </p:cNvPr>
          <p:cNvSpPr>
            <a:spLocks noGrp="1"/>
          </p:cNvSpPr>
          <p:nvPr>
            <p:ph type="dt" sz="half" idx="10"/>
          </p:nvPr>
        </p:nvSpPr>
        <p:spPr/>
        <p:txBody>
          <a:bodyPr/>
          <a:lstStyle/>
          <a:p>
            <a:fld id="{60EFBB24-075F-465A-93E7-3454DF39752B}" type="datetime1">
              <a:rPr lang="en-US" smtClean="0"/>
              <a:t>10/20/2024</a:t>
            </a:fld>
            <a:endParaRPr lang="en-US"/>
          </a:p>
        </p:txBody>
      </p:sp>
      <p:pic>
        <p:nvPicPr>
          <p:cNvPr id="1026" name="Picture 2">
            <a:extLst>
              <a:ext uri="{FF2B5EF4-FFF2-40B4-BE49-F238E27FC236}">
                <a16:creationId xmlns:a16="http://schemas.microsoft.com/office/drawing/2014/main" id="{88C7703F-5FA9-443E-BB6A-9406A83DA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059" y="3231472"/>
            <a:ext cx="6149786" cy="349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9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5"/>
            <a:ext cx="10515600" cy="1035327"/>
          </a:xfrm>
        </p:spPr>
        <p:txBody>
          <a:bodyPr>
            <a:normAutofit/>
          </a:bodyPr>
          <a:lstStyle/>
          <a:p>
            <a:pPr algn="ctr"/>
            <a:r>
              <a:rPr lang="en-US" sz="5400" b="1" dirty="0"/>
              <a:t>Bayesian Network: Application</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61546"/>
            <a:ext cx="10515600" cy="4915417"/>
          </a:xfrm>
        </p:spPr>
        <p:txBody>
          <a:bodyPr>
            <a:normAutofit/>
          </a:bodyPr>
          <a:lstStyle/>
          <a:p>
            <a:pPr marR="0">
              <a:lnSpc>
                <a:spcPct val="100000"/>
              </a:lnSpc>
              <a:spcBef>
                <a:spcPts val="0"/>
              </a:spcBef>
              <a:spcAft>
                <a:spcPts val="1200"/>
              </a:spcAft>
              <a:buFont typeface="Wingdings" panose="05000000000000000000" pitchFamily="2" charset="2"/>
              <a:buChar char="§"/>
            </a:pPr>
            <a:r>
              <a:rPr lang="en-US" sz="2400" b="1" dirty="0">
                <a:effectLst/>
                <a:latin typeface="Times-Roman"/>
                <a:ea typeface="Calibri" panose="020F0502020204030204" pitchFamily="34" charset="0"/>
                <a:cs typeface="Times-Roman"/>
              </a:rPr>
              <a:t>Inference</a:t>
            </a:r>
            <a:r>
              <a:rPr lang="en-US" sz="2400" dirty="0">
                <a:effectLst/>
                <a:latin typeface="Times-Roman"/>
                <a:ea typeface="Calibri" panose="020F0502020204030204" pitchFamily="34" charset="0"/>
                <a:cs typeface="Times-Roman"/>
              </a:rPr>
              <a:t>: Determine the probability of unobserved variables based on observed evidences.</a:t>
            </a:r>
          </a:p>
          <a:p>
            <a:pPr lvl="1">
              <a:lnSpc>
                <a:spcPct val="100000"/>
              </a:lnSpc>
              <a:spcBef>
                <a:spcPts val="0"/>
              </a:spcBef>
              <a:spcAft>
                <a:spcPts val="1200"/>
              </a:spcAft>
              <a:buFont typeface="Wingdings" panose="05000000000000000000" pitchFamily="2" charset="2"/>
              <a:buChar char="§"/>
            </a:pPr>
            <a:r>
              <a:rPr lang="en-US" u="sng" dirty="0">
                <a:latin typeface="Times-Roman"/>
                <a:ea typeface="Calibri" panose="020F0502020204030204" pitchFamily="34" charset="0"/>
                <a:cs typeface="Times-Roman"/>
              </a:rPr>
              <a:t>Causal inference</a:t>
            </a:r>
            <a:r>
              <a:rPr lang="en-US" b="1" dirty="0">
                <a:latin typeface="Times-Roman"/>
                <a:ea typeface="Calibri" panose="020F0502020204030204" pitchFamily="34" charset="0"/>
                <a:cs typeface="Times-Roman"/>
              </a:rPr>
              <a:t>: </a:t>
            </a:r>
            <a:r>
              <a:rPr lang="en-US" dirty="0">
                <a:latin typeface="Times-Roman"/>
                <a:ea typeface="Calibri" panose="020F0502020204030204" pitchFamily="34" charset="0"/>
                <a:cs typeface="Times-Roman"/>
              </a:rPr>
              <a:t>What is the probability of grass being wet given it is raining?</a:t>
            </a:r>
          </a:p>
          <a:p>
            <a:pPr lvl="1">
              <a:lnSpc>
                <a:spcPct val="100000"/>
              </a:lnSpc>
              <a:spcBef>
                <a:spcPts val="0"/>
              </a:spcBef>
              <a:spcAft>
                <a:spcPts val="1200"/>
              </a:spcAft>
              <a:buFont typeface="Wingdings" panose="05000000000000000000" pitchFamily="2" charset="2"/>
              <a:buChar char="§"/>
            </a:pPr>
            <a:r>
              <a:rPr lang="en-US" u="sng" dirty="0">
                <a:effectLst/>
                <a:latin typeface="Times-Roman"/>
                <a:ea typeface="Calibri" panose="020F0502020204030204" pitchFamily="34" charset="0"/>
                <a:cs typeface="Times-Roman"/>
              </a:rPr>
              <a:t>Diagnostic inference</a:t>
            </a:r>
            <a:r>
              <a:rPr lang="en-US" dirty="0">
                <a:effectLst/>
                <a:latin typeface="Times-Roman"/>
                <a:ea typeface="Calibri" panose="020F0502020204030204" pitchFamily="34" charset="0"/>
                <a:cs typeface="Times-Roman"/>
              </a:rPr>
              <a:t>: What is the probability of rain </a:t>
            </a:r>
            <a:r>
              <a:rPr lang="en-US" dirty="0">
                <a:latin typeface="Times-Roman"/>
                <a:ea typeface="Calibri" panose="020F0502020204030204" pitchFamily="34" charset="0"/>
                <a:cs typeface="Times-Roman"/>
              </a:rPr>
              <a:t>given grass is wet?</a:t>
            </a:r>
            <a:endParaRPr lang="en-US" dirty="0">
              <a:effectLst/>
              <a:latin typeface="Times-Roman"/>
              <a:ea typeface="Calibri" panose="020F0502020204030204" pitchFamily="34" charset="0"/>
              <a:cs typeface="Times-Roman"/>
            </a:endParaRPr>
          </a:p>
          <a:p>
            <a:pPr marL="0" indent="0">
              <a:buNone/>
            </a:pPr>
            <a:endParaRPr lang="en-US" sz="2400" dirty="0"/>
          </a:p>
        </p:txBody>
      </p:sp>
      <p:sp>
        <p:nvSpPr>
          <p:cNvPr id="6" name="Date Placeholder 5">
            <a:extLst>
              <a:ext uri="{FF2B5EF4-FFF2-40B4-BE49-F238E27FC236}">
                <a16:creationId xmlns:a16="http://schemas.microsoft.com/office/drawing/2014/main" id="{FCE7346D-80CA-42BB-B4E9-66C4B755D979}"/>
              </a:ext>
            </a:extLst>
          </p:cNvPr>
          <p:cNvSpPr>
            <a:spLocks noGrp="1"/>
          </p:cNvSpPr>
          <p:nvPr>
            <p:ph type="dt" sz="half" idx="10"/>
          </p:nvPr>
        </p:nvSpPr>
        <p:spPr/>
        <p:txBody>
          <a:bodyPr/>
          <a:lstStyle/>
          <a:p>
            <a:fld id="{60EFBB24-075F-465A-93E7-3454DF39752B}" type="datetime1">
              <a:rPr lang="en-US" smtClean="0"/>
              <a:t>10/20/2024</a:t>
            </a:fld>
            <a:endParaRPr lang="en-US"/>
          </a:p>
        </p:txBody>
      </p:sp>
      <p:pic>
        <p:nvPicPr>
          <p:cNvPr id="1026" name="Picture 2">
            <a:extLst>
              <a:ext uri="{FF2B5EF4-FFF2-40B4-BE49-F238E27FC236}">
                <a16:creationId xmlns:a16="http://schemas.microsoft.com/office/drawing/2014/main" id="{88C7703F-5FA9-443E-BB6A-9406A83DA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388" y="3495482"/>
            <a:ext cx="5684569" cy="322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1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61926"/>
            <a:ext cx="10515600" cy="1054316"/>
          </a:xfrm>
        </p:spPr>
        <p:txBody>
          <a:bodyPr>
            <a:normAutofit/>
          </a:bodyPr>
          <a:lstStyle/>
          <a:p>
            <a:pPr algn="ctr"/>
            <a:r>
              <a:rPr lang="en-US" sz="5400" b="1" dirty="0"/>
              <a:t>Bayesian Network: Example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16242"/>
            <a:ext cx="10515600" cy="4960721"/>
          </a:xfrm>
        </p:spPr>
        <p:txBody>
          <a:bodyPr>
            <a:normAutofit/>
          </a:bodyPr>
          <a:lstStyle/>
          <a:p>
            <a:pPr algn="l">
              <a:lnSpc>
                <a:spcPct val="150000"/>
              </a:lnSpc>
              <a:buFont typeface="Wingdings" panose="05000000000000000000" pitchFamily="2" charset="2"/>
              <a:buChar char="§"/>
            </a:pPr>
            <a:r>
              <a:rPr lang="en-US" sz="2200" dirty="0">
                <a:effectLst/>
                <a:latin typeface="Times-Roman"/>
                <a:ea typeface="Calibri" panose="020F0502020204030204" pitchFamily="34" charset="0"/>
                <a:cs typeface="Times-Roman"/>
              </a:rPr>
              <a:t>You have a new burglar alarm installed at home. It is fairly reliable at detecting a burglary, but also responds on occasion to minor earthquakes. </a:t>
            </a:r>
          </a:p>
          <a:p>
            <a:pPr algn="l">
              <a:lnSpc>
                <a:spcPct val="150000"/>
              </a:lnSpc>
              <a:buFont typeface="Wingdings" panose="05000000000000000000" pitchFamily="2" charset="2"/>
              <a:buChar char="§"/>
            </a:pPr>
            <a:r>
              <a:rPr lang="en-US" sz="2200" dirty="0">
                <a:effectLst/>
                <a:latin typeface="Times-Roman"/>
                <a:ea typeface="Calibri" panose="020F0502020204030204" pitchFamily="34" charset="0"/>
                <a:cs typeface="Times-Roman"/>
              </a:rPr>
              <a:t>You also have two neighbors, John and Mary, who have promised to call you at work when they hear the alarm. John nearly always calls when he hears the alarm, but sometimes confuses the telephone ringing with the alarm and calls then, too. </a:t>
            </a:r>
          </a:p>
          <a:p>
            <a:pPr algn="l">
              <a:lnSpc>
                <a:spcPct val="150000"/>
              </a:lnSpc>
              <a:buFont typeface="Wingdings" panose="05000000000000000000" pitchFamily="2" charset="2"/>
              <a:buChar char="§"/>
            </a:pPr>
            <a:r>
              <a:rPr lang="en-US" sz="2200" dirty="0">
                <a:effectLst/>
                <a:latin typeface="Times-Roman"/>
                <a:ea typeface="Calibri" panose="020F0502020204030204" pitchFamily="34" charset="0"/>
                <a:cs typeface="Times-Roman"/>
              </a:rPr>
              <a:t>Mary, on the other hand, likes rather loud music and often misses the alarm altogether. Given the evidence of who has or has not called, we would like to estimate the probability of a burglary.</a:t>
            </a:r>
          </a:p>
          <a:p>
            <a:pPr marL="0" indent="0">
              <a:lnSpc>
                <a:spcPct val="150000"/>
              </a:lnSpc>
              <a:buNone/>
            </a:pPr>
            <a:endParaRPr lang="en-US" sz="2400" dirty="0"/>
          </a:p>
        </p:txBody>
      </p:sp>
      <p:sp>
        <p:nvSpPr>
          <p:cNvPr id="5" name="Date Placeholder 4">
            <a:extLst>
              <a:ext uri="{FF2B5EF4-FFF2-40B4-BE49-F238E27FC236}">
                <a16:creationId xmlns:a16="http://schemas.microsoft.com/office/drawing/2014/main" id="{17FDD65E-9794-449C-829A-597E0914F91C}"/>
              </a:ext>
            </a:extLst>
          </p:cNvPr>
          <p:cNvSpPr>
            <a:spLocks noGrp="1"/>
          </p:cNvSpPr>
          <p:nvPr>
            <p:ph type="dt" sz="half" idx="10"/>
          </p:nvPr>
        </p:nvSpPr>
        <p:spPr/>
        <p:txBody>
          <a:bodyPr/>
          <a:lstStyle/>
          <a:p>
            <a:fld id="{A05515B3-6ABB-4B75-A987-0CC21034171F}" type="datetime1">
              <a:rPr lang="en-US" smtClean="0"/>
              <a:t>10/20/2024</a:t>
            </a:fld>
            <a:endParaRPr lang="en-US"/>
          </a:p>
        </p:txBody>
      </p:sp>
    </p:spTree>
    <p:extLst>
      <p:ext uri="{BB962C8B-B14F-4D97-AF65-F5344CB8AC3E}">
        <p14:creationId xmlns:p14="http://schemas.microsoft.com/office/powerpoint/2010/main" val="293388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71021"/>
            <a:ext cx="10515600" cy="1100831"/>
          </a:xfrm>
        </p:spPr>
        <p:txBody>
          <a:bodyPr>
            <a:normAutofit/>
          </a:bodyPr>
          <a:lstStyle/>
          <a:p>
            <a:pPr algn="ctr"/>
            <a:r>
              <a:rPr lang="en-US" sz="5400" b="1" dirty="0"/>
              <a:t>Bayesian Network: Example</a:t>
            </a:r>
          </a:p>
        </p:txBody>
      </p:sp>
      <p:sp>
        <p:nvSpPr>
          <p:cNvPr id="5" name="Content Placeholder 4">
            <a:extLst>
              <a:ext uri="{FF2B5EF4-FFF2-40B4-BE49-F238E27FC236}">
                <a16:creationId xmlns:a16="http://schemas.microsoft.com/office/drawing/2014/main" id="{DA6D2DEC-636C-4264-9978-E05942BBEFA1}"/>
              </a:ext>
            </a:extLst>
          </p:cNvPr>
          <p:cNvSpPr>
            <a:spLocks noGrp="1"/>
          </p:cNvSpPr>
          <p:nvPr>
            <p:ph idx="1"/>
          </p:nvPr>
        </p:nvSpPr>
        <p:spPr>
          <a:xfrm>
            <a:off x="838200" y="1351239"/>
            <a:ext cx="10515600" cy="4825724"/>
          </a:xfrm>
        </p:spPr>
        <p:txBody>
          <a:bodyPr>
            <a:normAutofit/>
          </a:bodyPr>
          <a:lstStyle/>
          <a:p>
            <a:pPr>
              <a:buFont typeface="Wingdings" panose="05000000000000000000" pitchFamily="2" charset="2"/>
              <a:buChar char="§"/>
            </a:pPr>
            <a:r>
              <a:rPr lang="en-US" sz="2400" dirty="0"/>
              <a:t> </a:t>
            </a:r>
            <a:r>
              <a:rPr lang="en-US" sz="2400" dirty="0">
                <a:latin typeface="Times New Roman" panose="02020603050405020304" pitchFamily="18" charset="0"/>
                <a:cs typeface="Times New Roman" panose="02020603050405020304" pitchFamily="18" charset="0"/>
              </a:rPr>
              <a:t>Bayesian network for burglary alarm example:</a:t>
            </a:r>
          </a:p>
        </p:txBody>
      </p:sp>
      <p:pic>
        <p:nvPicPr>
          <p:cNvPr id="7" name="Picture 6">
            <a:extLst>
              <a:ext uri="{FF2B5EF4-FFF2-40B4-BE49-F238E27FC236}">
                <a16:creationId xmlns:a16="http://schemas.microsoft.com/office/drawing/2014/main" id="{9C53F616-B479-45A0-B4FE-9F457D45AF52}"/>
              </a:ext>
            </a:extLst>
          </p:cNvPr>
          <p:cNvPicPr>
            <a:picLocks noChangeAspect="1"/>
          </p:cNvPicPr>
          <p:nvPr/>
        </p:nvPicPr>
        <p:blipFill>
          <a:blip r:embed="rId2"/>
          <a:stretch>
            <a:fillRect/>
          </a:stretch>
        </p:blipFill>
        <p:spPr>
          <a:xfrm>
            <a:off x="3326831" y="2270516"/>
            <a:ext cx="4911747" cy="3418175"/>
          </a:xfrm>
          <a:prstGeom prst="rect">
            <a:avLst/>
          </a:prstGeom>
        </p:spPr>
      </p:pic>
      <p:sp>
        <p:nvSpPr>
          <p:cNvPr id="4" name="Date Placeholder 3">
            <a:extLst>
              <a:ext uri="{FF2B5EF4-FFF2-40B4-BE49-F238E27FC236}">
                <a16:creationId xmlns:a16="http://schemas.microsoft.com/office/drawing/2014/main" id="{4B12169B-8B13-4352-A015-0CED1C92FC1E}"/>
              </a:ext>
            </a:extLst>
          </p:cNvPr>
          <p:cNvSpPr>
            <a:spLocks noGrp="1"/>
          </p:cNvSpPr>
          <p:nvPr>
            <p:ph type="dt" sz="half" idx="10"/>
          </p:nvPr>
        </p:nvSpPr>
        <p:spPr/>
        <p:txBody>
          <a:bodyPr/>
          <a:lstStyle/>
          <a:p>
            <a:fld id="{DC53CB48-C638-44DC-A15B-7F303AD26711}" type="datetime1">
              <a:rPr lang="en-US" smtClean="0"/>
              <a:t>10/20/2024</a:t>
            </a:fld>
            <a:endParaRPr lang="en-US"/>
          </a:p>
        </p:txBody>
      </p:sp>
    </p:spTree>
    <p:extLst>
      <p:ext uri="{BB962C8B-B14F-4D97-AF65-F5344CB8AC3E}">
        <p14:creationId xmlns:p14="http://schemas.microsoft.com/office/powerpoint/2010/main" val="87810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24287"/>
            <a:ext cx="10515600" cy="1136343"/>
          </a:xfrm>
        </p:spPr>
        <p:txBody>
          <a:bodyPr>
            <a:noAutofit/>
          </a:bodyPr>
          <a:lstStyle/>
          <a:p>
            <a:pPr algn="ctr"/>
            <a:r>
              <a:rPr lang="en-US" sz="4800" b="1" dirty="0"/>
              <a:t>Bayesian Network: Some Observations</a:t>
            </a:r>
          </a:p>
        </p:txBody>
      </p:sp>
      <p:sp>
        <p:nvSpPr>
          <p:cNvPr id="6" name="Content Placeholder 2">
            <a:extLst>
              <a:ext uri="{FF2B5EF4-FFF2-40B4-BE49-F238E27FC236}">
                <a16:creationId xmlns:a16="http://schemas.microsoft.com/office/drawing/2014/main" id="{8054F576-191D-43A7-B022-DD19DF2DC4B1}"/>
              </a:ext>
            </a:extLst>
          </p:cNvPr>
          <p:cNvSpPr txBox="1">
            <a:spLocks/>
          </p:cNvSpPr>
          <p:nvPr/>
        </p:nvSpPr>
        <p:spPr>
          <a:xfrm>
            <a:off x="838200" y="1411550"/>
            <a:ext cx="10515600" cy="4765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2400" dirty="0" err="1">
                <a:latin typeface="Times-Roman"/>
                <a:ea typeface="Calibri" panose="020F0502020204030204" pitchFamily="34" charset="0"/>
                <a:cs typeface="Times-Roman"/>
              </a:rPr>
              <a:t>Burglay</a:t>
            </a:r>
            <a:r>
              <a:rPr lang="en-US" sz="2400" dirty="0">
                <a:latin typeface="Times-Roman"/>
                <a:ea typeface="Calibri" panose="020F0502020204030204" pitchFamily="34" charset="0"/>
                <a:cs typeface="Times-Roman"/>
              </a:rPr>
              <a:t> and Earthquake directly affect the probability of Alarm going off</a:t>
            </a:r>
          </a:p>
          <a:p>
            <a:pPr>
              <a:lnSpc>
                <a:spcPct val="150000"/>
              </a:lnSpc>
              <a:buFont typeface="Wingdings" panose="05000000000000000000" pitchFamily="2" charset="2"/>
              <a:buChar char="§"/>
            </a:pPr>
            <a:r>
              <a:rPr lang="en-US" sz="2400" dirty="0">
                <a:latin typeface="Times-Roman"/>
              </a:rPr>
              <a:t>John and Marry calls depending only on the Alarm (They know nothing about Burglary or Earthquake)</a:t>
            </a:r>
            <a:endParaRPr lang="en-US" sz="2400" dirty="0"/>
          </a:p>
        </p:txBody>
      </p:sp>
      <p:pic>
        <p:nvPicPr>
          <p:cNvPr id="8" name="Picture 7">
            <a:extLst>
              <a:ext uri="{FF2B5EF4-FFF2-40B4-BE49-F238E27FC236}">
                <a16:creationId xmlns:a16="http://schemas.microsoft.com/office/drawing/2014/main" id="{02D89453-6807-403A-97AA-B2AE7C5322F8}"/>
              </a:ext>
            </a:extLst>
          </p:cNvPr>
          <p:cNvPicPr>
            <a:picLocks noChangeAspect="1"/>
          </p:cNvPicPr>
          <p:nvPr/>
        </p:nvPicPr>
        <p:blipFill>
          <a:blip r:embed="rId2"/>
          <a:stretch>
            <a:fillRect/>
          </a:stretch>
        </p:blipFill>
        <p:spPr>
          <a:xfrm>
            <a:off x="5259414" y="3250857"/>
            <a:ext cx="4094791" cy="2830223"/>
          </a:xfrm>
          <a:prstGeom prst="rect">
            <a:avLst/>
          </a:prstGeom>
        </p:spPr>
      </p:pic>
    </p:spTree>
    <p:extLst>
      <p:ext uri="{BB962C8B-B14F-4D97-AF65-F5344CB8AC3E}">
        <p14:creationId xmlns:p14="http://schemas.microsoft.com/office/powerpoint/2010/main" val="405153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4F56-DC2C-4EC7-ACB7-1B701BFC8737}"/>
              </a:ext>
            </a:extLst>
          </p:cNvPr>
          <p:cNvSpPr>
            <a:spLocks noGrp="1"/>
          </p:cNvSpPr>
          <p:nvPr>
            <p:ph type="title"/>
          </p:nvPr>
        </p:nvSpPr>
        <p:spPr>
          <a:xfrm>
            <a:off x="838200" y="136525"/>
            <a:ext cx="10515600" cy="928795"/>
          </a:xfrm>
        </p:spPr>
        <p:txBody>
          <a:bodyPr>
            <a:normAutofit/>
          </a:bodyPr>
          <a:lstStyle/>
          <a:p>
            <a:pPr algn="ctr"/>
            <a:r>
              <a:rPr lang="en-US" sz="5400" b="1" dirty="0"/>
              <a:t>Bayesian Network: Example</a:t>
            </a:r>
          </a:p>
        </p:txBody>
      </p:sp>
      <p:sp>
        <p:nvSpPr>
          <p:cNvPr id="3" name="Content Placeholder 2">
            <a:extLst>
              <a:ext uri="{FF2B5EF4-FFF2-40B4-BE49-F238E27FC236}">
                <a16:creationId xmlns:a16="http://schemas.microsoft.com/office/drawing/2014/main" id="{DFB5BA8E-545B-492E-B2F6-248AEA7CD264}"/>
              </a:ext>
            </a:extLst>
          </p:cNvPr>
          <p:cNvSpPr>
            <a:spLocks noGrp="1"/>
          </p:cNvSpPr>
          <p:nvPr>
            <p:ph idx="1"/>
          </p:nvPr>
        </p:nvSpPr>
        <p:spPr>
          <a:xfrm>
            <a:off x="838200" y="1242874"/>
            <a:ext cx="10515600" cy="4934089"/>
          </a:xfrm>
        </p:spPr>
        <p:txBody>
          <a:bodyPr>
            <a:normAutofit/>
          </a:bodyPr>
          <a:lstStyle/>
          <a:p>
            <a:pPr marR="0">
              <a:lnSpc>
                <a:spcPct val="150000"/>
              </a:lnSpc>
              <a:spcBef>
                <a:spcPts val="0"/>
              </a:spcBef>
              <a:spcAft>
                <a:spcPts val="0"/>
              </a:spcAft>
              <a:buFont typeface="Wingdings" panose="05000000000000000000" pitchFamily="2" charset="2"/>
              <a:buChar char="§"/>
            </a:pPr>
            <a:r>
              <a:rPr lang="en-US" dirty="0">
                <a:effectLst/>
                <a:latin typeface="Times-Roman"/>
                <a:ea typeface="Calibri" panose="020F0502020204030204" pitchFamily="34" charset="0"/>
                <a:cs typeface="Times-Roman"/>
              </a:rPr>
              <a:t> CPT of a Bayesian Network:</a:t>
            </a:r>
            <a:endParaRPr lang="en-US" sz="2400" dirty="0">
              <a:effectLst/>
              <a:latin typeface="Times-Roman"/>
              <a:ea typeface="Calibri" panose="020F0502020204030204" pitchFamily="34" charset="0"/>
              <a:cs typeface="Times-Roman"/>
            </a:endParaRPr>
          </a:p>
          <a:p>
            <a:pPr lvl="1">
              <a:lnSpc>
                <a:spcPct val="150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Each row specifies the probability of all values (of the node) given a combination of values of the parent nodes</a:t>
            </a:r>
          </a:p>
          <a:p>
            <a:pPr lvl="1">
              <a:lnSpc>
                <a:spcPct val="150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Each row must sum to 1. </a:t>
            </a:r>
          </a:p>
          <a:p>
            <a:pPr lvl="1">
              <a:lnSpc>
                <a:spcPct val="150000"/>
              </a:lnSpc>
              <a:spcBef>
                <a:spcPts val="0"/>
              </a:spcBef>
              <a:buFont typeface="Wingdings" panose="05000000000000000000" pitchFamily="2" charset="2"/>
              <a:buChar char="§"/>
            </a:pPr>
            <a:r>
              <a:rPr lang="en-US" sz="2000" dirty="0">
                <a:latin typeface="Times-Roman"/>
                <a:ea typeface="Calibri" panose="020F0502020204030204" pitchFamily="34" charset="0"/>
                <a:cs typeface="Times-Roman"/>
              </a:rPr>
              <a:t>For binary valued nodes, only one (1) probability value is specified for each row. [since the other can be derived] </a:t>
            </a:r>
          </a:p>
          <a:p>
            <a:pPr marL="228600" lvl="1" indent="0">
              <a:lnSpc>
                <a:spcPct val="107000"/>
              </a:lnSpc>
              <a:spcBef>
                <a:spcPts val="0"/>
              </a:spcBef>
              <a:buNone/>
            </a:pPr>
            <a:endParaRPr lang="en-US" dirty="0">
              <a:effectLst/>
              <a:latin typeface="Times-Roman"/>
              <a:ea typeface="Calibri" panose="020F0502020204030204" pitchFamily="34" charset="0"/>
              <a:cs typeface="Times-Roman"/>
            </a:endParaRPr>
          </a:p>
          <a:p>
            <a:pPr marL="800100" lvl="1" indent="-571500">
              <a:lnSpc>
                <a:spcPct val="107000"/>
              </a:lnSpc>
              <a:spcBef>
                <a:spcPts val="0"/>
              </a:spcBef>
              <a:buFont typeface="Wingdings" panose="05000000000000000000" pitchFamily="2" charset="2"/>
              <a:buChar char="§"/>
            </a:pPr>
            <a:endParaRPr lang="en-US" sz="4000" dirty="0">
              <a:effectLst/>
              <a:latin typeface="Times-Roman"/>
              <a:ea typeface="Calibri" panose="020F0502020204030204" pitchFamily="34" charset="0"/>
              <a:cs typeface="Times-Roman"/>
            </a:endParaRPr>
          </a:p>
          <a:p>
            <a:pPr marL="0" indent="0">
              <a:buNone/>
            </a:pPr>
            <a:endParaRPr lang="en-US" dirty="0"/>
          </a:p>
        </p:txBody>
      </p:sp>
      <p:pic>
        <p:nvPicPr>
          <p:cNvPr id="5" name="Picture 4">
            <a:extLst>
              <a:ext uri="{FF2B5EF4-FFF2-40B4-BE49-F238E27FC236}">
                <a16:creationId xmlns:a16="http://schemas.microsoft.com/office/drawing/2014/main" id="{20265723-BB92-4533-866D-B64547E338F8}"/>
              </a:ext>
            </a:extLst>
          </p:cNvPr>
          <p:cNvPicPr>
            <a:picLocks noChangeAspect="1"/>
          </p:cNvPicPr>
          <p:nvPr/>
        </p:nvPicPr>
        <p:blipFill>
          <a:blip r:embed="rId2"/>
          <a:stretch>
            <a:fillRect/>
          </a:stretch>
        </p:blipFill>
        <p:spPr>
          <a:xfrm>
            <a:off x="6961158" y="3996891"/>
            <a:ext cx="4139478" cy="2861109"/>
          </a:xfrm>
          <a:prstGeom prst="rect">
            <a:avLst/>
          </a:prstGeom>
        </p:spPr>
      </p:pic>
      <p:sp>
        <p:nvSpPr>
          <p:cNvPr id="6" name="Date Placeholder 5">
            <a:extLst>
              <a:ext uri="{FF2B5EF4-FFF2-40B4-BE49-F238E27FC236}">
                <a16:creationId xmlns:a16="http://schemas.microsoft.com/office/drawing/2014/main" id="{3FA6027C-B692-4700-95B6-0679CC56E258}"/>
              </a:ext>
            </a:extLst>
          </p:cNvPr>
          <p:cNvSpPr>
            <a:spLocks noGrp="1"/>
          </p:cNvSpPr>
          <p:nvPr>
            <p:ph type="dt" sz="half" idx="10"/>
          </p:nvPr>
        </p:nvSpPr>
        <p:spPr/>
        <p:txBody>
          <a:bodyPr/>
          <a:lstStyle/>
          <a:p>
            <a:fld id="{D15B17FC-8189-48D8-AAD8-B8B4A436578D}" type="datetime1">
              <a:rPr lang="en-US" smtClean="0"/>
              <a:t>10/20/2024</a:t>
            </a:fld>
            <a:endParaRPr lang="en-US"/>
          </a:p>
        </p:txBody>
      </p:sp>
    </p:spTree>
    <p:extLst>
      <p:ext uri="{BB962C8B-B14F-4D97-AF65-F5344CB8AC3E}">
        <p14:creationId xmlns:p14="http://schemas.microsoft.com/office/powerpoint/2010/main" val="75810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1492</Words>
  <Application>Microsoft Office PowerPoint</Application>
  <PresentationFormat>Widescreen</PresentationFormat>
  <Paragraphs>211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Times New Roman</vt:lpstr>
      <vt:lpstr>Times-Roman</vt:lpstr>
      <vt:lpstr>Wingdings</vt:lpstr>
      <vt:lpstr>Office Theme</vt:lpstr>
      <vt:lpstr>Chapter 14 (AIAMA)</vt:lpstr>
      <vt:lpstr>Bayesian Network</vt:lpstr>
      <vt:lpstr>Bayesian Network</vt:lpstr>
      <vt:lpstr>Bayesian Network: CPT</vt:lpstr>
      <vt:lpstr>Bayesian Network: Application</vt:lpstr>
      <vt:lpstr>Bayesian Network: Example</vt:lpstr>
      <vt:lpstr>Bayesian Network: Example</vt:lpstr>
      <vt:lpstr>Bayesian Network: Some Observations</vt:lpstr>
      <vt:lpstr>Bayesian Network: Example</vt:lpstr>
      <vt:lpstr>Bayesian Network: Size of CPTs</vt:lpstr>
      <vt:lpstr>Bayesian Network: Size of CPTs</vt:lpstr>
      <vt:lpstr>Bayesian Network: Size of CPTs</vt:lpstr>
      <vt:lpstr>Bayesian Network: More Example</vt:lpstr>
      <vt:lpstr>Bayesian Network: More Example</vt:lpstr>
      <vt:lpstr>Bayesian Network: Full Specification</vt:lpstr>
      <vt:lpstr>Bayesian Network: Conditional Independence</vt:lpstr>
      <vt:lpstr>Bayesian Network: Conditional Independence</vt:lpstr>
      <vt:lpstr>Bayesian Network: Conditional Independence</vt:lpstr>
      <vt:lpstr>Bayesian Network: Conditional Independence</vt:lpstr>
      <vt:lpstr>Bayesian Network: Conditional Independence</vt:lpstr>
      <vt:lpstr>Bayesian Network: Full Joint Distribution</vt:lpstr>
      <vt:lpstr>Bayesian Network: Full Joint Distribution</vt:lpstr>
      <vt:lpstr>Bayesian Network: Full Joint Distribution</vt:lpstr>
      <vt:lpstr>Bayesian Network: Compute Full Joint Distribution</vt:lpstr>
      <vt:lpstr>Bayesian Network: Compute Full Joint Distribution</vt:lpstr>
      <vt:lpstr>Bayesian Network: Compute Full Joint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Sukarna Barua</dc:creator>
  <cp:lastModifiedBy>Mr. Sukarna Barua</cp:lastModifiedBy>
  <cp:revision>68</cp:revision>
  <dcterms:created xsi:type="dcterms:W3CDTF">2023-07-30T18:35:28Z</dcterms:created>
  <dcterms:modified xsi:type="dcterms:W3CDTF">2024-10-19T18:07:45Z</dcterms:modified>
</cp:coreProperties>
</file>