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GQQFZdzc+F47XuT4zoA/RCXY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0.png"/><Relationship Id="rId8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5" Type="http://schemas.openxmlformats.org/officeDocument/2006/relationships/image" Target="../media/image34.png"/><Relationship Id="rId6" Type="http://schemas.openxmlformats.org/officeDocument/2006/relationships/image" Target="../media/image57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57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25.png"/><Relationship Id="rId10" Type="http://schemas.openxmlformats.org/officeDocument/2006/relationships/image" Target="../media/image48.png"/><Relationship Id="rId9" Type="http://schemas.openxmlformats.org/officeDocument/2006/relationships/image" Target="../media/image42.png"/><Relationship Id="rId5" Type="http://schemas.openxmlformats.org/officeDocument/2006/relationships/image" Target="../media/image28.png"/><Relationship Id="rId6" Type="http://schemas.openxmlformats.org/officeDocument/2006/relationships/image" Target="../media/image33.png"/><Relationship Id="rId7" Type="http://schemas.openxmlformats.org/officeDocument/2006/relationships/image" Target="../media/image44.png"/><Relationship Id="rId8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3.png"/><Relationship Id="rId4" Type="http://schemas.openxmlformats.org/officeDocument/2006/relationships/image" Target="../media/image30.png"/><Relationship Id="rId5" Type="http://schemas.openxmlformats.org/officeDocument/2006/relationships/image" Target="../media/image48.png"/><Relationship Id="rId6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9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25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Relationship Id="rId5" Type="http://schemas.openxmlformats.org/officeDocument/2006/relationships/image" Target="../media/image58.png"/><Relationship Id="rId6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658019"/>
            <a:ext cx="9144000" cy="109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14 (AIAMA)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44073" y="2012373"/>
            <a:ext cx="9144000" cy="418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Probabilistic Reasoning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Sukarna Barua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Associate Professor, CSE, BUET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266122"/>
            <a:ext cx="10515600" cy="8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990600" y="1225118"/>
            <a:ext cx="10515600" cy="54065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325" y="2754806"/>
            <a:ext cx="57054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259918"/>
            <a:ext cx="10515600" cy="842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Variable Elimination Algorithm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990600" y="1447060"/>
            <a:ext cx="10515600" cy="4897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9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38200" y="226291"/>
            <a:ext cx="10515600" cy="913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Variable Elimination Algorithm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38200" y="1438183"/>
            <a:ext cx="10764916" cy="47550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94" l="-1018" r="0" t="-1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990600" y="1978025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38200" y="259918"/>
            <a:ext cx="10515600" cy="842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Variable Elimination Algorithm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990600" y="1447060"/>
            <a:ext cx="10515600" cy="4897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9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731668" y="229855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Variable Elimination Algorithm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990600" y="1690688"/>
            <a:ext cx="10515600" cy="49687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0" l="-810" r="0" t="-12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796314" y="138039"/>
            <a:ext cx="10515600" cy="843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Variable Elimination Algorithm: Compute Factors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990600" y="1402672"/>
            <a:ext cx="10515600" cy="52567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9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1007" y="3100388"/>
            <a:ext cx="325755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9521" y="3128962"/>
            <a:ext cx="2514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0957" y="3091656"/>
            <a:ext cx="24479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9193" y="3166773"/>
            <a:ext cx="17811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193" y="4769139"/>
            <a:ext cx="1762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838200" y="118903"/>
            <a:ext cx="10515600" cy="94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Variable Elimination Algorithm: Restrict Factors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990600" y="1447060"/>
            <a:ext cx="10515600" cy="52123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9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6991" y="5183548"/>
            <a:ext cx="11906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6666" y="4257674"/>
            <a:ext cx="24479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4170" y="4550135"/>
            <a:ext cx="21050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838200" y="365125"/>
            <a:ext cx="10515600" cy="906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Variable Elimination Algorithm: Restrict Factors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990600" y="1690688"/>
            <a:ext cx="10515600" cy="49687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9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6048" y="4096147"/>
            <a:ext cx="2514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262" y="4919662"/>
            <a:ext cx="11906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4252912"/>
            <a:ext cx="21621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838200" y="243227"/>
            <a:ext cx="10515600" cy="978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Variable Elimination Algorithm: Multiply Factors</a:t>
            </a:r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990600" y="1690688"/>
            <a:ext cx="10515600" cy="49687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9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838200" y="198582"/>
            <a:ext cx="10515600" cy="82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Multiply Factors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990600" y="1420427"/>
            <a:ext cx="10515600" cy="52389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97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990600" y="1500326"/>
            <a:ext cx="10515600" cy="51590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838200" y="199452"/>
            <a:ext cx="10515600" cy="82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Multiply Factors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990600" y="1384917"/>
            <a:ext cx="10515600" cy="52745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364" y="3578241"/>
            <a:ext cx="325755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767" y="3574978"/>
            <a:ext cx="17621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9636" y="3574978"/>
            <a:ext cx="35814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2892" y="4115012"/>
            <a:ext cx="616095" cy="4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83713" y="4278855"/>
            <a:ext cx="6667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838200" y="198583"/>
            <a:ext cx="10515600" cy="993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Multiply Factors</a:t>
            </a:r>
            <a:endParaRPr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990600" y="1690688"/>
            <a:ext cx="10515600" cy="49687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9512" y="3455302"/>
            <a:ext cx="35814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8164" y="4905481"/>
            <a:ext cx="666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314" y="3920367"/>
            <a:ext cx="29432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838200" y="133165"/>
            <a:ext cx="10515600" cy="1139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Multiply Factors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990600" y="1464816"/>
            <a:ext cx="10515600" cy="51583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658" y="4685485"/>
            <a:ext cx="616095" cy="4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585" y="5245373"/>
            <a:ext cx="1949863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064" y="3277667"/>
            <a:ext cx="1700448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8514" y="4175053"/>
            <a:ext cx="1949862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79762" y="4856523"/>
            <a:ext cx="666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277" y="4856523"/>
            <a:ext cx="616095" cy="4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99753" y="4245335"/>
            <a:ext cx="2626772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4638" y="5003856"/>
            <a:ext cx="666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24339" y="4144478"/>
            <a:ext cx="32575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838200" y="124287"/>
            <a:ext cx="10515600" cy="923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Multiply Factors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990600" y="1690688"/>
            <a:ext cx="10515600" cy="49687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5123077"/>
            <a:ext cx="666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736" y="4001294"/>
            <a:ext cx="32575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5964" y="4429595"/>
            <a:ext cx="24288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838200" y="198583"/>
            <a:ext cx="1051560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Multiply Remaining Factors</a:t>
            </a:r>
            <a:endParaRPr/>
          </a:p>
        </p:txBody>
      </p:sp>
      <p:sp>
        <p:nvSpPr>
          <p:cNvPr id="291" name="Google Shape;29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990600" y="1690688"/>
            <a:ext cx="10515600" cy="49687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7058" y="4532713"/>
            <a:ext cx="666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6693" y="3833904"/>
            <a:ext cx="17811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8961" y="4450792"/>
            <a:ext cx="616095" cy="4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5783" y="3862479"/>
            <a:ext cx="24288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26208" y="3862479"/>
            <a:ext cx="21240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838200" y="1"/>
            <a:ext cx="10515600" cy="1208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Normalize Result</a:t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990600" y="1674452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990600" y="1690688"/>
            <a:ext cx="10515600" cy="49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4135" y="3377406"/>
            <a:ext cx="21240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7211" y="3310731"/>
            <a:ext cx="21431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8544" y="4036940"/>
            <a:ext cx="6667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Variable Elimination Algorithm</a:t>
            </a:r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990600" y="1978025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990600" y="1690688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 pseudocode [RN book]</a:t>
            </a:r>
            <a:endParaRPr/>
          </a:p>
          <a:p>
            <a:pPr indent="-228600" lvl="1" marL="6858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Step 1 (initialization) is missing in the pseudocode [it is implied in the MAKE-FACTOR function which is not a good approach!] </a:t>
            </a:r>
            <a:endParaRPr/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667" y="3164032"/>
            <a:ext cx="7335134" cy="276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838200" y="1"/>
            <a:ext cx="10515600" cy="896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Irrelevant Variable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990600" y="1978025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990600" y="1690688"/>
            <a:ext cx="10515600" cy="46536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10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838200" y="65305"/>
            <a:ext cx="10515600" cy="896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Irrelevant Variable</a:t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990600" y="1987078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990600" y="1690688"/>
            <a:ext cx="10515600" cy="46536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10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33" name="Google Shape;3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7016" y="2562602"/>
            <a:ext cx="6573075" cy="59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838200" y="71022"/>
            <a:ext cx="10515600" cy="976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Irrelevant Variable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990600" y="1987078"/>
            <a:ext cx="10515600" cy="465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990600" y="1358283"/>
            <a:ext cx="10515600" cy="4986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general, we can remove any leaf node that is not a query variable or an evidence variable. </a:t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After removal of initial leaves, there </a:t>
            </a:r>
            <a:r>
              <a:rPr b="0" i="0" lang="en-US" sz="24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may be some more leaf nodes, and these too may be irrelevant and removed [continue this process].</a:t>
            </a:r>
            <a:endParaRPr b="0" i="1" sz="2400" u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1" lang="en-US" sz="24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Every variable that is not an ancestor of a query variable or evidence variable is irrelevant to the query.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Finding the optimal ordering of hidden variables for VE is NP-Hard!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215529"/>
            <a:ext cx="10515600" cy="93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990600" y="1624589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76056" y="192015"/>
            <a:ext cx="10515600" cy="97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990600" y="1491449"/>
            <a:ext cx="10515600" cy="51679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198581"/>
            <a:ext cx="10515600" cy="85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990600" y="1402672"/>
            <a:ext cx="10515600" cy="52567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740546" y="228846"/>
            <a:ext cx="10515600" cy="904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990600" y="1269507"/>
            <a:ext cx="10515600" cy="53899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696157" y="12596"/>
            <a:ext cx="10515600" cy="1005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990600" y="1420427"/>
            <a:ext cx="10515600" cy="5211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713913" y="160939"/>
            <a:ext cx="10515600" cy="815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990600" y="1420427"/>
            <a:ext cx="10515600" cy="5211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1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628" y="1667843"/>
            <a:ext cx="3981832" cy="275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669524" y="154726"/>
            <a:ext cx="1051560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Bayesian Network: Exact Inference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990600" y="1313895"/>
            <a:ext cx="10515600" cy="53178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3262" y="3204072"/>
            <a:ext cx="57054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2023-07-30T18:35:28Z</dcterms:created>
  <dc:creator>Mr. Sukarna Barua</dc:creator>
</cp:coreProperties>
</file>