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fopB5oOOgpf/7q5FlIMrkgZQ4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40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31.png"/><Relationship Id="rId5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658019"/>
            <a:ext cx="9144000" cy="1099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Chapter 15 (AIAMA)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644073" y="2012373"/>
            <a:ext cx="9144000" cy="4187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Probabilistic Reasoning Over Time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9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/>
              <a:t>Sukarna Barua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/>
              <a:t>Associate Professor, CSE, BUET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Markov Assumption for Transition Model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32" r="-115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Order of Markov Process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838200" y="1625600"/>
            <a:ext cx="10515600" cy="4959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0036" y="3737332"/>
            <a:ext cx="8017452" cy="75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3928" y="5748140"/>
            <a:ext cx="7629525" cy="7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First Order Markov Process</a:t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Sensor/Emission Model</a:t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6" r="-2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Markov Assumption for Sensor Model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7" r="-3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Example Markov Process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1889" y="3113528"/>
            <a:ext cx="6917747" cy="26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Complete/Full Joint Distribution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762000" y="1673225"/>
            <a:ext cx="10515600" cy="486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26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Complete/Full Joint Distribution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838200" y="1825625"/>
            <a:ext cx="10515600" cy="48615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12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Is First Order Markov Process Accurate?</a:t>
            </a:r>
            <a:endParaRPr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Improve First Order Markov Process?</a:t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3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Temporal Probabilistic Models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Static world (as we considered in Bayesian network):</a:t>
            </a:r>
            <a:endParaRPr/>
          </a:p>
          <a:p>
            <a:pPr indent="-3429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-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Random variables have a fixed number of states/values.</a:t>
            </a:r>
            <a:endParaRPr/>
          </a:p>
          <a:p>
            <a:pPr indent="-3429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-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Values of Random variables doesn’t change over time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Dynamic world (time is an important factor):</a:t>
            </a:r>
            <a:endParaRPr/>
          </a:p>
          <a:p>
            <a:pPr indent="-3429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-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Random variables have a fixed number of states/values.</a:t>
            </a:r>
            <a:endParaRPr/>
          </a:p>
          <a:p>
            <a:pPr indent="-34290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-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Values of Random variables change over time.</a:t>
            </a:r>
            <a:endParaRPr/>
          </a:p>
          <a:p>
            <a:pPr indent="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Times"/>
              <a:ea typeface="Times"/>
              <a:cs typeface="Times"/>
              <a:sym typeface="Times"/>
            </a:endParaRPr>
          </a:p>
          <a:p>
            <a:pPr indent="-203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indent="-203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Inference in First Order Markov Process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8" l="-92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Inference in First Order Markov Process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1" r="-9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Inference in First Order Markov Process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Inference in First Order Markov Process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Filtering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-150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558" y="4819720"/>
            <a:ext cx="8274242" cy="119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Filtering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0020" y="3332890"/>
            <a:ext cx="9201726" cy="132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Filtering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838200" y="1579418"/>
            <a:ext cx="10515600" cy="45975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690688"/>
            <a:ext cx="9209176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985" y="4867564"/>
            <a:ext cx="8047572" cy="1407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Filtering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838200" y="20464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66" y="1825625"/>
            <a:ext cx="84486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Filtering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838200" y="1669040"/>
            <a:ext cx="10515600" cy="503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66" y="1825625"/>
            <a:ext cx="84486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Filtering: Forward Algorithm</a:t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Temporal Probabilistic Models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Filtering: Forward Algorithm</a:t>
            </a:r>
            <a:endParaRPr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Filtering: Example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3568" y="5296045"/>
            <a:ext cx="6685704" cy="88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Filtering: Example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6448" y="3134472"/>
            <a:ext cx="7750898" cy="1199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4060" y="4618181"/>
            <a:ext cx="8128258" cy="86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Filtering: Example</a:t>
            </a:r>
            <a:endParaRPr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Probability of rain increases at day 2 from day 1 [why?]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207" y="2652014"/>
            <a:ext cx="4279757" cy="352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Prediction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838200" y="1440873"/>
            <a:ext cx="10515600" cy="47360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3778" y="5447011"/>
            <a:ext cx="6543677" cy="84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Prediction: Don’t Go Too Much Ahead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639" l="-810" r="0" t="-11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04" name="Google Shape;30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1416" y="2447635"/>
            <a:ext cx="6455511" cy="83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Likelihood of Evidence Sequence</a:t>
            </a:r>
            <a:endParaRPr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838200" y="1825625"/>
            <a:ext cx="10515600" cy="4741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Temporal Probabilistic Models: Example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Temporal Probabilistic Models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Times"/>
                <a:ea typeface="Times"/>
                <a:cs typeface="Times"/>
                <a:sym typeface="Times"/>
              </a:rPr>
              <a:t>In a temporal probabilistic model, agent have: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Times"/>
                <a:ea typeface="Times"/>
                <a:cs typeface="Times"/>
                <a:sym typeface="Times"/>
              </a:rPr>
              <a:t> Environment: Partially observable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Times"/>
                <a:ea typeface="Times"/>
                <a:cs typeface="Times"/>
                <a:sym typeface="Times"/>
              </a:rPr>
              <a:t> Belief state: What is the current state as agent maintains/believes?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Times"/>
                <a:ea typeface="Times"/>
                <a:cs typeface="Times"/>
                <a:sym typeface="Times"/>
              </a:rPr>
              <a:t> Transition model: How the environment might evolve in the next time step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Times"/>
                <a:ea typeface="Times"/>
                <a:cs typeface="Times"/>
                <a:sym typeface="Times"/>
              </a:rPr>
              <a:t> Sensor model: How the observable events happen at world state?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Times"/>
                <a:ea typeface="Times"/>
                <a:cs typeface="Times"/>
                <a:sym typeface="Times"/>
              </a:rPr>
              <a:t> Decision: How the agent take action?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Times"/>
                <a:ea typeface="Times"/>
                <a:cs typeface="Times"/>
                <a:sym typeface="Times"/>
              </a:rPr>
              <a:t>Evidence  🡪 Belief state 🡪 Decision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indent="-203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Hidden Markov Models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Hidden Markov Models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What happens if world state has multiple random variables?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 Multiple random variables may be mapped to a single random variable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  &lt;Burglary, Earthquake&gt; makes up agent state both are Boolean.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 a single variable &lt;BE&gt; with four values {0,1,2,3} where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 means Burglary=T and Earthquake = T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 means Burglary=T and Earthquake = F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 means Burglary=F and Earthquake = T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 means Burglary=F and Earthquake = F</a:t>
            </a:r>
            <a:endParaRPr/>
          </a:p>
          <a:p>
            <a:pPr indent="-101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600"/>
              <a:t>Hidden Markov Models: Example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Transition Model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2023-07-30T18:35:28Z</dcterms:created>
  <dc:creator>Mr. Sukarna Barua</dc:creator>
</cp:coreProperties>
</file>