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97" r:id="rId3"/>
    <p:sldId id="291" r:id="rId4"/>
    <p:sldId id="313" r:id="rId5"/>
    <p:sldId id="292" r:id="rId6"/>
    <p:sldId id="294" r:id="rId7"/>
    <p:sldId id="314" r:id="rId8"/>
    <p:sldId id="299" r:id="rId9"/>
    <p:sldId id="315" r:id="rId10"/>
    <p:sldId id="293" r:id="rId11"/>
    <p:sldId id="295" r:id="rId12"/>
    <p:sldId id="296" r:id="rId13"/>
    <p:sldId id="316" r:id="rId14"/>
    <p:sldId id="300" r:id="rId15"/>
    <p:sldId id="302" r:id="rId16"/>
    <p:sldId id="305" r:id="rId17"/>
    <p:sldId id="306" r:id="rId18"/>
    <p:sldId id="304" r:id="rId19"/>
    <p:sldId id="312" r:id="rId20"/>
    <p:sldId id="308" r:id="rId21"/>
    <p:sldId id="3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Sukarna Barua" userId="da467f49-67ec-438f-9a23-4116bac79b82" providerId="ADAL" clId="{ABE273C1-6C54-4443-948E-D916CA190171}"/>
    <pc:docChg chg="undo custSel addSld delSld modSld">
      <pc:chgData name="Mr. Sukarna Barua" userId="da467f49-67ec-438f-9a23-4116bac79b82" providerId="ADAL" clId="{ABE273C1-6C54-4443-948E-D916CA190171}" dt="2023-08-09T16:53:31.429" v="5717" actId="255"/>
      <pc:docMkLst>
        <pc:docMk/>
      </pc:docMkLst>
      <pc:sldChg chg="addSp delSp del mod">
        <pc:chgData name="Mr. Sukarna Barua" userId="da467f49-67ec-438f-9a23-4116bac79b82" providerId="ADAL" clId="{ABE273C1-6C54-4443-948E-D916CA190171}" dt="2023-08-06T10:49:12.994" v="2918" actId="47"/>
        <pc:sldMkLst>
          <pc:docMk/>
          <pc:sldMk cId="3722874404" sldId="256"/>
        </pc:sldMkLst>
        <pc:spChg chg="add del">
          <ac:chgData name="Mr. Sukarna Barua" userId="da467f49-67ec-438f-9a23-4116bac79b82" providerId="ADAL" clId="{ABE273C1-6C54-4443-948E-D916CA190171}" dt="2023-08-06T10:48:38.770" v="2910" actId="22"/>
          <ac:spMkLst>
            <pc:docMk/>
            <pc:sldMk cId="3722874404" sldId="256"/>
            <ac:spMk id="5" creationId="{366D7346-2FE3-49FF-8C16-C7EC91F40027}"/>
          </ac:spMkLst>
        </pc:spChg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2966698801" sldId="257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3665111468" sldId="258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3491331786" sldId="259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2108960195" sldId="260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938696397" sldId="262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2899841568" sldId="263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1049972457" sldId="264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1434122519" sldId="267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1209061986" sldId="268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2729109283" sldId="269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890988168" sldId="270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1594600546" sldId="272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758461931" sldId="273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2532213100" sldId="274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882658077" sldId="275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2924507708" sldId="278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871129131" sldId="279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1256251312" sldId="281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2976441283" sldId="282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2002234980" sldId="283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2524911395" sldId="284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583943970" sldId="285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2150408677" sldId="286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2592396459" sldId="287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2547124693" sldId="288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3882109417" sldId="289"/>
        </pc:sldMkLst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4250292499" sldId="290"/>
        </pc:sldMkLst>
      </pc:sldChg>
      <pc:sldChg chg="modSp mod">
        <pc:chgData name="Mr. Sukarna Barua" userId="da467f49-67ec-438f-9a23-4116bac79b82" providerId="ADAL" clId="{ABE273C1-6C54-4443-948E-D916CA190171}" dt="2023-08-09T16:07:12.403" v="4267" actId="20577"/>
        <pc:sldMkLst>
          <pc:docMk/>
          <pc:sldMk cId="1072873120" sldId="291"/>
        </pc:sldMkLst>
        <pc:spChg chg="mod">
          <ac:chgData name="Mr. Sukarna Barua" userId="da467f49-67ec-438f-9a23-4116bac79b82" providerId="ADAL" clId="{ABE273C1-6C54-4443-948E-D916CA190171}" dt="2023-08-09T16:07:12.403" v="4267" actId="20577"/>
          <ac:spMkLst>
            <pc:docMk/>
            <pc:sldMk cId="1072873120" sldId="291"/>
            <ac:spMk id="3" creationId="{DFB5BA8E-545B-492E-B2F6-248AEA7CD264}"/>
          </ac:spMkLst>
        </pc:spChg>
        <pc:picChg chg="mod">
          <ac:chgData name="Mr. Sukarna Barua" userId="da467f49-67ec-438f-9a23-4116bac79b82" providerId="ADAL" clId="{ABE273C1-6C54-4443-948E-D916CA190171}" dt="2023-08-09T15:35:59.903" v="4265" actId="1076"/>
          <ac:picMkLst>
            <pc:docMk/>
            <pc:sldMk cId="1072873120" sldId="291"/>
            <ac:picMk id="5" creationId="{C453D1FB-38C1-4741-96FF-A19BD7849C94}"/>
          </ac:picMkLst>
        </pc:picChg>
      </pc:sldChg>
      <pc:sldChg chg="addSp delSp modSp mod">
        <pc:chgData name="Mr. Sukarna Barua" userId="da467f49-67ec-438f-9a23-4116bac79b82" providerId="ADAL" clId="{ABE273C1-6C54-4443-948E-D916CA190171}" dt="2023-08-09T16:12:01.690" v="4613" actId="20577"/>
        <pc:sldMkLst>
          <pc:docMk/>
          <pc:sldMk cId="3375225865" sldId="292"/>
        </pc:sldMkLst>
        <pc:spChg chg="mod">
          <ac:chgData name="Mr. Sukarna Barua" userId="da467f49-67ec-438f-9a23-4116bac79b82" providerId="ADAL" clId="{ABE273C1-6C54-4443-948E-D916CA190171}" dt="2023-08-09T16:12:01.690" v="4613" actId="20577"/>
          <ac:spMkLst>
            <pc:docMk/>
            <pc:sldMk cId="3375225865" sldId="292"/>
            <ac:spMk id="3" creationId="{DFB5BA8E-545B-492E-B2F6-248AEA7CD264}"/>
          </ac:spMkLst>
        </pc:spChg>
        <pc:picChg chg="add del mod">
          <ac:chgData name="Mr. Sukarna Barua" userId="da467f49-67ec-438f-9a23-4116bac79b82" providerId="ADAL" clId="{ABE273C1-6C54-4443-948E-D916CA190171}" dt="2023-08-09T15:00:56.867" v="2972" actId="14100"/>
          <ac:picMkLst>
            <pc:docMk/>
            <pc:sldMk cId="3375225865" sldId="292"/>
            <ac:picMk id="6" creationId="{E530C48C-3A2C-4D8A-9E32-1F0472A99863}"/>
          </ac:picMkLst>
        </pc:picChg>
      </pc:sldChg>
      <pc:sldChg chg="modSp mod">
        <pc:chgData name="Mr. Sukarna Barua" userId="da467f49-67ec-438f-9a23-4116bac79b82" providerId="ADAL" clId="{ABE273C1-6C54-4443-948E-D916CA190171}" dt="2023-08-09T15:03:22.633" v="2979" actId="1076"/>
        <pc:sldMkLst>
          <pc:docMk/>
          <pc:sldMk cId="3344366280" sldId="293"/>
        </pc:sldMkLst>
        <pc:spChg chg="mod">
          <ac:chgData name="Mr. Sukarna Barua" userId="da467f49-67ec-438f-9a23-4116bac79b82" providerId="ADAL" clId="{ABE273C1-6C54-4443-948E-D916CA190171}" dt="2023-08-09T15:03:05.211" v="2977" actId="255"/>
          <ac:spMkLst>
            <pc:docMk/>
            <pc:sldMk cId="3344366280" sldId="293"/>
            <ac:spMk id="3" creationId="{DFB5BA8E-545B-492E-B2F6-248AEA7CD264}"/>
          </ac:spMkLst>
        </pc:spChg>
        <pc:picChg chg="mod">
          <ac:chgData name="Mr. Sukarna Barua" userId="da467f49-67ec-438f-9a23-4116bac79b82" providerId="ADAL" clId="{ABE273C1-6C54-4443-948E-D916CA190171}" dt="2023-08-09T15:03:22.633" v="2979" actId="1076"/>
          <ac:picMkLst>
            <pc:docMk/>
            <pc:sldMk cId="3344366280" sldId="293"/>
            <ac:picMk id="5" creationId="{092C64BB-5C46-4E06-8630-5AF033B7A7EF}"/>
          </ac:picMkLst>
        </pc:picChg>
        <pc:picChg chg="mod">
          <ac:chgData name="Mr. Sukarna Barua" userId="da467f49-67ec-438f-9a23-4116bac79b82" providerId="ADAL" clId="{ABE273C1-6C54-4443-948E-D916CA190171}" dt="2023-08-09T15:03:12.711" v="2978" actId="1076"/>
          <ac:picMkLst>
            <pc:docMk/>
            <pc:sldMk cId="3344366280" sldId="293"/>
            <ac:picMk id="8" creationId="{00656890-7872-4558-8AA5-CDB535ABF206}"/>
          </ac:picMkLst>
        </pc:picChg>
      </pc:sldChg>
      <pc:sldChg chg="delSp modSp mod">
        <pc:chgData name="Mr. Sukarna Barua" userId="da467f49-67ec-438f-9a23-4116bac79b82" providerId="ADAL" clId="{ABE273C1-6C54-4443-948E-D916CA190171}" dt="2023-08-09T16:27:23.955" v="4996" actId="20577"/>
        <pc:sldMkLst>
          <pc:docMk/>
          <pc:sldMk cId="2421928314" sldId="294"/>
        </pc:sldMkLst>
        <pc:spChg chg="mod">
          <ac:chgData name="Mr. Sukarna Barua" userId="da467f49-67ec-438f-9a23-4116bac79b82" providerId="ADAL" clId="{ABE273C1-6C54-4443-948E-D916CA190171}" dt="2023-08-09T16:27:23.955" v="4996" actId="20577"/>
          <ac:spMkLst>
            <pc:docMk/>
            <pc:sldMk cId="2421928314" sldId="294"/>
            <ac:spMk id="3" creationId="{DFB5BA8E-545B-492E-B2F6-248AEA7CD264}"/>
          </ac:spMkLst>
        </pc:spChg>
        <pc:picChg chg="del mod">
          <ac:chgData name="Mr. Sukarna Barua" userId="da467f49-67ec-438f-9a23-4116bac79b82" providerId="ADAL" clId="{ABE273C1-6C54-4443-948E-D916CA190171}" dt="2023-08-09T16:15:43.088" v="4697" actId="478"/>
          <ac:picMkLst>
            <pc:docMk/>
            <pc:sldMk cId="2421928314" sldId="294"/>
            <ac:picMk id="6" creationId="{E530C48C-3A2C-4D8A-9E32-1F0472A99863}"/>
          </ac:picMkLst>
        </pc:picChg>
      </pc:sldChg>
      <pc:sldChg chg="modSp mod">
        <pc:chgData name="Mr. Sukarna Barua" userId="da467f49-67ec-438f-9a23-4116bac79b82" providerId="ADAL" clId="{ABE273C1-6C54-4443-948E-D916CA190171}" dt="2023-08-09T15:03:28.461" v="2980" actId="1076"/>
        <pc:sldMkLst>
          <pc:docMk/>
          <pc:sldMk cId="3404213786" sldId="295"/>
        </pc:sldMkLst>
        <pc:picChg chg="mod">
          <ac:chgData name="Mr. Sukarna Barua" userId="da467f49-67ec-438f-9a23-4116bac79b82" providerId="ADAL" clId="{ABE273C1-6C54-4443-948E-D916CA190171}" dt="2023-08-09T15:03:28.461" v="2980" actId="1076"/>
          <ac:picMkLst>
            <pc:docMk/>
            <pc:sldMk cId="3404213786" sldId="295"/>
            <ac:picMk id="8" creationId="{00656890-7872-4558-8AA5-CDB535ABF206}"/>
          </ac:picMkLst>
        </pc:picChg>
      </pc:sldChg>
      <pc:sldChg chg="addSp delSp modSp mod">
        <pc:chgData name="Mr. Sukarna Barua" userId="da467f49-67ec-438f-9a23-4116bac79b82" providerId="ADAL" clId="{ABE273C1-6C54-4443-948E-D916CA190171}" dt="2023-08-09T14:56:50.112" v="2929" actId="1076"/>
        <pc:sldMkLst>
          <pc:docMk/>
          <pc:sldMk cId="1213165902" sldId="297"/>
        </pc:sldMkLst>
        <pc:spChg chg="mod">
          <ac:chgData name="Mr. Sukarna Barua" userId="da467f49-67ec-438f-9a23-4116bac79b82" providerId="ADAL" clId="{ABE273C1-6C54-4443-948E-D916CA190171}" dt="2023-08-09T14:56:47.206" v="2928" actId="20577"/>
          <ac:spMkLst>
            <pc:docMk/>
            <pc:sldMk cId="1213165902" sldId="297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ABE273C1-6C54-4443-948E-D916CA190171}" dt="2023-08-09T14:56:50.112" v="2929" actId="1076"/>
          <ac:picMkLst>
            <pc:docMk/>
            <pc:sldMk cId="1213165902" sldId="297"/>
            <ac:picMk id="5" creationId="{83817CEE-B9F6-4612-B933-483DF11D248C}"/>
          </ac:picMkLst>
        </pc:picChg>
        <pc:picChg chg="del">
          <ac:chgData name="Mr. Sukarna Barua" userId="da467f49-67ec-438f-9a23-4116bac79b82" providerId="ADAL" clId="{ABE273C1-6C54-4443-948E-D916CA190171}" dt="2023-08-09T14:56:08.514" v="2920" actId="21"/>
          <ac:picMkLst>
            <pc:docMk/>
            <pc:sldMk cId="1213165902" sldId="297"/>
            <ac:picMk id="6" creationId="{3FEE714E-C695-47E8-B0F0-649733CCB10C}"/>
          </ac:picMkLst>
        </pc:picChg>
      </pc:sldChg>
      <pc:sldChg chg="del">
        <pc:chgData name="Mr. Sukarna Barua" userId="da467f49-67ec-438f-9a23-4116bac79b82" providerId="ADAL" clId="{ABE273C1-6C54-4443-948E-D916CA190171}" dt="2023-08-01T17:37:00.360" v="0" actId="47"/>
        <pc:sldMkLst>
          <pc:docMk/>
          <pc:sldMk cId="3929078707" sldId="298"/>
        </pc:sldMkLst>
      </pc:sldChg>
      <pc:sldChg chg="delSp modSp mod">
        <pc:chgData name="Mr. Sukarna Barua" userId="da467f49-67ec-438f-9a23-4116bac79b82" providerId="ADAL" clId="{ABE273C1-6C54-4443-948E-D916CA190171}" dt="2023-08-09T16:37:56.528" v="5345" actId="20577"/>
        <pc:sldMkLst>
          <pc:docMk/>
          <pc:sldMk cId="3008575948" sldId="299"/>
        </pc:sldMkLst>
        <pc:spChg chg="mod">
          <ac:chgData name="Mr. Sukarna Barua" userId="da467f49-67ec-438f-9a23-4116bac79b82" providerId="ADAL" clId="{ABE273C1-6C54-4443-948E-D916CA190171}" dt="2023-08-09T16:37:56.528" v="5345" actId="20577"/>
          <ac:spMkLst>
            <pc:docMk/>
            <pc:sldMk cId="3008575948" sldId="299"/>
            <ac:spMk id="3" creationId="{DFB5BA8E-545B-492E-B2F6-248AEA7CD264}"/>
          </ac:spMkLst>
        </pc:spChg>
        <pc:picChg chg="del mod">
          <ac:chgData name="Mr. Sukarna Barua" userId="da467f49-67ec-438f-9a23-4116bac79b82" providerId="ADAL" clId="{ABE273C1-6C54-4443-948E-D916CA190171}" dt="2023-08-09T16:31:31.109" v="5096" actId="478"/>
          <ac:picMkLst>
            <pc:docMk/>
            <pc:sldMk cId="3008575948" sldId="299"/>
            <ac:picMk id="6" creationId="{E530C48C-3A2C-4D8A-9E32-1F0472A99863}"/>
          </ac:picMkLst>
        </pc:picChg>
      </pc:sldChg>
      <pc:sldChg chg="modSp">
        <pc:chgData name="Mr. Sukarna Barua" userId="da467f49-67ec-438f-9a23-4116bac79b82" providerId="ADAL" clId="{ABE273C1-6C54-4443-948E-D916CA190171}" dt="2023-08-09T16:53:13.054" v="5715" actId="20577"/>
        <pc:sldMkLst>
          <pc:docMk/>
          <pc:sldMk cId="2296107507" sldId="302"/>
        </pc:sldMkLst>
        <pc:spChg chg="mod">
          <ac:chgData name="Mr. Sukarna Barua" userId="da467f49-67ec-438f-9a23-4116bac79b82" providerId="ADAL" clId="{ABE273C1-6C54-4443-948E-D916CA190171}" dt="2023-08-09T16:53:13.054" v="5715" actId="20577"/>
          <ac:spMkLst>
            <pc:docMk/>
            <pc:sldMk cId="2296107507" sldId="302"/>
            <ac:spMk id="3" creationId="{DFB5BA8E-545B-492E-B2F6-248AEA7CD264}"/>
          </ac:spMkLst>
        </pc:spChg>
      </pc:sldChg>
      <pc:sldChg chg="modSp del mod">
        <pc:chgData name="Mr. Sukarna Barua" userId="da467f49-67ec-438f-9a23-4116bac79b82" providerId="ADAL" clId="{ABE273C1-6C54-4443-948E-D916CA190171}" dt="2023-08-01T17:50:13.946" v="813" actId="47"/>
        <pc:sldMkLst>
          <pc:docMk/>
          <pc:sldMk cId="3615646696" sldId="303"/>
        </pc:sldMkLst>
        <pc:spChg chg="mod">
          <ac:chgData name="Mr. Sukarna Barua" userId="da467f49-67ec-438f-9a23-4116bac79b82" providerId="ADAL" clId="{ABE273C1-6C54-4443-948E-D916CA190171}" dt="2023-08-01T17:50:04.582" v="812" actId="6549"/>
          <ac:spMkLst>
            <pc:docMk/>
            <pc:sldMk cId="3615646696" sldId="303"/>
            <ac:spMk id="3" creationId="{DFB5BA8E-545B-492E-B2F6-248AEA7CD264}"/>
          </ac:spMkLst>
        </pc:spChg>
      </pc:sldChg>
      <pc:sldChg chg="delSp modSp mod">
        <pc:chgData name="Mr. Sukarna Barua" userId="da467f49-67ec-438f-9a23-4116bac79b82" providerId="ADAL" clId="{ABE273C1-6C54-4443-948E-D916CA190171}" dt="2023-08-09T16:47:28.690" v="5622" actId="20577"/>
        <pc:sldMkLst>
          <pc:docMk/>
          <pc:sldMk cId="793364349" sldId="304"/>
        </pc:sldMkLst>
        <pc:spChg chg="mod">
          <ac:chgData name="Mr. Sukarna Barua" userId="da467f49-67ec-438f-9a23-4116bac79b82" providerId="ADAL" clId="{ABE273C1-6C54-4443-948E-D916CA190171}" dt="2023-08-09T16:47:28.690" v="5622" actId="20577"/>
          <ac:spMkLst>
            <pc:docMk/>
            <pc:sldMk cId="793364349" sldId="304"/>
            <ac:spMk id="3" creationId="{DFB5BA8E-545B-492E-B2F6-248AEA7CD264}"/>
          </ac:spMkLst>
        </pc:spChg>
        <pc:picChg chg="del mod">
          <ac:chgData name="Mr. Sukarna Barua" userId="da467f49-67ec-438f-9a23-4116bac79b82" providerId="ADAL" clId="{ABE273C1-6C54-4443-948E-D916CA190171}" dt="2023-08-01T18:03:53.807" v="1597" actId="478"/>
          <ac:picMkLst>
            <pc:docMk/>
            <pc:sldMk cId="793364349" sldId="304"/>
            <ac:picMk id="7" creationId="{6FEAEFB0-83D3-4F0D-A445-CF82E4BB9B1E}"/>
          </ac:picMkLst>
        </pc:picChg>
      </pc:sldChg>
      <pc:sldChg chg="modSp mod">
        <pc:chgData name="Mr. Sukarna Barua" userId="da467f49-67ec-438f-9a23-4116bac79b82" providerId="ADAL" clId="{ABE273C1-6C54-4443-948E-D916CA190171}" dt="2023-08-09T16:51:49.851" v="5709" actId="20577"/>
        <pc:sldMkLst>
          <pc:docMk/>
          <pc:sldMk cId="2859084175" sldId="305"/>
        </pc:sldMkLst>
        <pc:spChg chg="mod">
          <ac:chgData name="Mr. Sukarna Barua" userId="da467f49-67ec-438f-9a23-4116bac79b82" providerId="ADAL" clId="{ABE273C1-6C54-4443-948E-D916CA190171}" dt="2023-08-09T16:51:49.851" v="5709" actId="20577"/>
          <ac:spMkLst>
            <pc:docMk/>
            <pc:sldMk cId="2859084175" sldId="305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BE273C1-6C54-4443-948E-D916CA190171}" dt="2023-08-09T15:06:58.669" v="3031"/>
        <pc:sldMkLst>
          <pc:docMk/>
          <pc:sldMk cId="1571420111" sldId="306"/>
        </pc:sldMkLst>
        <pc:spChg chg="mod">
          <ac:chgData name="Mr. Sukarna Barua" userId="da467f49-67ec-438f-9a23-4116bac79b82" providerId="ADAL" clId="{ABE273C1-6C54-4443-948E-D916CA190171}" dt="2023-08-09T15:06:58.669" v="3031"/>
          <ac:spMkLst>
            <pc:docMk/>
            <pc:sldMk cId="1571420111" sldId="306"/>
            <ac:spMk id="3" creationId="{DFB5BA8E-545B-492E-B2F6-248AEA7CD264}"/>
          </ac:spMkLst>
        </pc:spChg>
      </pc:sldChg>
      <pc:sldChg chg="delSp add del mod">
        <pc:chgData name="Mr. Sukarna Barua" userId="da467f49-67ec-438f-9a23-4116bac79b82" providerId="ADAL" clId="{ABE273C1-6C54-4443-948E-D916CA190171}" dt="2023-08-02T06:42:12.481" v="2892" actId="47"/>
        <pc:sldMkLst>
          <pc:docMk/>
          <pc:sldMk cId="2855769910" sldId="307"/>
        </pc:sldMkLst>
        <pc:picChg chg="del">
          <ac:chgData name="Mr. Sukarna Barua" userId="da467f49-67ec-438f-9a23-4116bac79b82" providerId="ADAL" clId="{ABE273C1-6C54-4443-948E-D916CA190171}" dt="2023-08-01T18:39:08.766" v="2187" actId="478"/>
          <ac:picMkLst>
            <pc:docMk/>
            <pc:sldMk cId="2855769910" sldId="307"/>
            <ac:picMk id="7" creationId="{6FEAEFB0-83D3-4F0D-A445-CF82E4BB9B1E}"/>
          </ac:picMkLst>
        </pc:picChg>
      </pc:sldChg>
      <pc:sldChg chg="modSp add mod">
        <pc:chgData name="Mr. Sukarna Barua" userId="da467f49-67ec-438f-9a23-4116bac79b82" providerId="ADAL" clId="{ABE273C1-6C54-4443-948E-D916CA190171}" dt="2023-08-09T16:45:23.170" v="5554" actId="20577"/>
        <pc:sldMkLst>
          <pc:docMk/>
          <pc:sldMk cId="68236847" sldId="308"/>
        </pc:sldMkLst>
        <pc:spChg chg="mod">
          <ac:chgData name="Mr. Sukarna Barua" userId="da467f49-67ec-438f-9a23-4116bac79b82" providerId="ADAL" clId="{ABE273C1-6C54-4443-948E-D916CA190171}" dt="2023-08-09T16:45:23.170" v="5554" actId="20577"/>
          <ac:spMkLst>
            <pc:docMk/>
            <pc:sldMk cId="68236847" sldId="308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BE273C1-6C54-4443-948E-D916CA190171}" dt="2023-08-09T16:53:31.429" v="5717" actId="255"/>
        <pc:sldMkLst>
          <pc:docMk/>
          <pc:sldMk cId="2312081956" sldId="309"/>
        </pc:sldMkLst>
        <pc:spChg chg="mod">
          <ac:chgData name="Mr. Sukarna Barua" userId="da467f49-67ec-438f-9a23-4116bac79b82" providerId="ADAL" clId="{ABE273C1-6C54-4443-948E-D916CA190171}" dt="2023-08-09T16:53:31.429" v="5717" actId="255"/>
          <ac:spMkLst>
            <pc:docMk/>
            <pc:sldMk cId="2312081956" sldId="309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BE273C1-6C54-4443-948E-D916CA190171}" dt="2023-08-06T10:49:09.963" v="2917" actId="20577"/>
        <pc:sldMkLst>
          <pc:docMk/>
          <pc:sldMk cId="2832433922" sldId="310"/>
        </pc:sldMkLst>
        <pc:spChg chg="mod">
          <ac:chgData name="Mr. Sukarna Barua" userId="da467f49-67ec-438f-9a23-4116bac79b82" providerId="ADAL" clId="{ABE273C1-6C54-4443-948E-D916CA190171}" dt="2023-08-06T10:49:09.963" v="2917" actId="20577"/>
          <ac:spMkLst>
            <pc:docMk/>
            <pc:sldMk cId="2832433922" sldId="310"/>
            <ac:spMk id="2" creationId="{EF662ACC-F322-4BC5-A2B3-CB93B773D256}"/>
          </ac:spMkLst>
        </pc:spChg>
        <pc:spChg chg="mod">
          <ac:chgData name="Mr. Sukarna Barua" userId="da467f49-67ec-438f-9a23-4116bac79b82" providerId="ADAL" clId="{ABE273C1-6C54-4443-948E-D916CA190171}" dt="2023-08-06T10:48:56.093" v="2915" actId="20577"/>
          <ac:spMkLst>
            <pc:docMk/>
            <pc:sldMk cId="2832433922" sldId="310"/>
            <ac:spMk id="3" creationId="{977E3090-5C26-4918-9A13-D3050D1B23D3}"/>
          </ac:spMkLst>
        </pc:spChg>
      </pc:sldChg>
      <pc:sldChg chg="modSp add del mod">
        <pc:chgData name="Mr. Sukarna Barua" userId="da467f49-67ec-438f-9a23-4116bac79b82" providerId="ADAL" clId="{ABE273C1-6C54-4443-948E-D916CA190171}" dt="2023-08-09T16:47:20.627" v="5620" actId="47"/>
        <pc:sldMkLst>
          <pc:docMk/>
          <pc:sldMk cId="2046107400" sldId="311"/>
        </pc:sldMkLst>
        <pc:spChg chg="mod">
          <ac:chgData name="Mr. Sukarna Barua" userId="da467f49-67ec-438f-9a23-4116bac79b82" providerId="ADAL" clId="{ABE273C1-6C54-4443-948E-D916CA190171}" dt="2023-08-09T16:47:07.487" v="5619" actId="20577"/>
          <ac:spMkLst>
            <pc:docMk/>
            <pc:sldMk cId="2046107400" sldId="311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BE273C1-6C54-4443-948E-D916CA190171}" dt="2023-08-09T16:48:56.159" v="5649" actId="20577"/>
        <pc:sldMkLst>
          <pc:docMk/>
          <pc:sldMk cId="3351528409" sldId="312"/>
        </pc:sldMkLst>
        <pc:spChg chg="mod">
          <ac:chgData name="Mr. Sukarna Barua" userId="da467f49-67ec-438f-9a23-4116bac79b82" providerId="ADAL" clId="{ABE273C1-6C54-4443-948E-D916CA190171}" dt="2023-08-09T16:48:56.159" v="5649" actId="20577"/>
          <ac:spMkLst>
            <pc:docMk/>
            <pc:sldMk cId="3351528409" sldId="312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BE273C1-6C54-4443-948E-D916CA190171}" dt="2023-08-09T16:36:14.870" v="5249" actId="2711"/>
        <pc:sldMkLst>
          <pc:docMk/>
          <pc:sldMk cId="1620369124" sldId="313"/>
        </pc:sldMkLst>
        <pc:spChg chg="mod">
          <ac:chgData name="Mr. Sukarna Barua" userId="da467f49-67ec-438f-9a23-4116bac79b82" providerId="ADAL" clId="{ABE273C1-6C54-4443-948E-D916CA190171}" dt="2023-08-09T16:36:14.870" v="5249" actId="2711"/>
          <ac:spMkLst>
            <pc:docMk/>
            <pc:sldMk cId="1620369124" sldId="313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BE273C1-6C54-4443-948E-D916CA190171}" dt="2023-08-09T16:30:36.422" v="5095" actId="20577"/>
        <pc:sldMkLst>
          <pc:docMk/>
          <pc:sldMk cId="1120415773" sldId="314"/>
        </pc:sldMkLst>
        <pc:spChg chg="mod">
          <ac:chgData name="Mr. Sukarna Barua" userId="da467f49-67ec-438f-9a23-4116bac79b82" providerId="ADAL" clId="{ABE273C1-6C54-4443-948E-D916CA190171}" dt="2023-08-09T16:30:36.422" v="5095" actId="20577"/>
          <ac:spMkLst>
            <pc:docMk/>
            <pc:sldMk cId="1120415773" sldId="314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BE273C1-6C54-4443-948E-D916CA190171}" dt="2023-08-09T16:42:38.463" v="5482" actId="2711"/>
        <pc:sldMkLst>
          <pc:docMk/>
          <pc:sldMk cId="2078959173" sldId="315"/>
        </pc:sldMkLst>
        <pc:spChg chg="mod">
          <ac:chgData name="Mr. Sukarna Barua" userId="da467f49-67ec-438f-9a23-4116bac79b82" providerId="ADAL" clId="{ABE273C1-6C54-4443-948E-D916CA190171}" dt="2023-08-09T16:42:38.463" v="5482" actId="2711"/>
          <ac:spMkLst>
            <pc:docMk/>
            <pc:sldMk cId="2078959173" sldId="315"/>
            <ac:spMk id="3" creationId="{DFB5BA8E-545B-492E-B2F6-248AEA7CD264}"/>
          </ac:spMkLst>
        </pc:spChg>
      </pc:sldChg>
      <pc:sldChg chg="addSp new del mod">
        <pc:chgData name="Mr. Sukarna Barua" userId="da467f49-67ec-438f-9a23-4116bac79b82" providerId="ADAL" clId="{ABE273C1-6C54-4443-948E-D916CA190171}" dt="2023-08-09T16:39:03.774" v="5381" actId="47"/>
        <pc:sldMkLst>
          <pc:docMk/>
          <pc:sldMk cId="382265538" sldId="316"/>
        </pc:sldMkLst>
        <pc:spChg chg="add">
          <ac:chgData name="Mr. Sukarna Barua" userId="da467f49-67ec-438f-9a23-4116bac79b82" providerId="ADAL" clId="{ABE273C1-6C54-4443-948E-D916CA190171}" dt="2023-08-09T16:39:01.649" v="5380" actId="22"/>
          <ac:spMkLst>
            <pc:docMk/>
            <pc:sldMk cId="382265538" sldId="316"/>
            <ac:spMk id="5" creationId="{BDE711C8-1859-430D-A4EE-61C352CCE48E}"/>
          </ac:spMkLst>
        </pc:spChg>
      </pc:sldChg>
      <pc:sldChg chg="new del">
        <pc:chgData name="Mr. Sukarna Barua" userId="da467f49-67ec-438f-9a23-4116bac79b82" providerId="ADAL" clId="{ABE273C1-6C54-4443-948E-D916CA190171}" dt="2023-08-09T16:49:39.675" v="5651" actId="47"/>
        <pc:sldMkLst>
          <pc:docMk/>
          <pc:sldMk cId="2631727422" sldId="316"/>
        </pc:sldMkLst>
      </pc:sldChg>
    </pc:docChg>
  </pc:docChgLst>
  <pc:docChgLst>
    <pc:chgData name="Mr. Sukarna Barua" userId="da467f49-67ec-438f-9a23-4116bac79b82" providerId="ADAL" clId="{CE5E2788-4BCD-417D-A043-DBB6F8C919EF}"/>
    <pc:docChg chg="undo custSel addSld modSld">
      <pc:chgData name="Mr. Sukarna Barua" userId="da467f49-67ec-438f-9a23-4116bac79b82" providerId="ADAL" clId="{CE5E2788-4BCD-417D-A043-DBB6F8C919EF}" dt="2023-09-09T16:42:52.390" v="1183" actId="20577"/>
      <pc:docMkLst>
        <pc:docMk/>
      </pc:docMkLst>
      <pc:sldChg chg="modSp">
        <pc:chgData name="Mr. Sukarna Barua" userId="da467f49-67ec-438f-9a23-4116bac79b82" providerId="ADAL" clId="{CE5E2788-4BCD-417D-A043-DBB6F8C919EF}" dt="2023-08-28T19:59:37.757" v="50" actId="403"/>
        <pc:sldMkLst>
          <pc:docMk/>
          <pc:sldMk cId="1072873120" sldId="291"/>
        </pc:sldMkLst>
        <pc:spChg chg="mod">
          <ac:chgData name="Mr. Sukarna Barua" userId="da467f49-67ec-438f-9a23-4116bac79b82" providerId="ADAL" clId="{CE5E2788-4BCD-417D-A043-DBB6F8C919EF}" dt="2023-08-28T19:59:37.757" v="50" actId="403"/>
          <ac:spMkLst>
            <pc:docMk/>
            <pc:sldMk cId="1072873120" sldId="291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CE5E2788-4BCD-417D-A043-DBB6F8C919EF}" dt="2023-09-05T16:10:28.114" v="389" actId="1076"/>
        <pc:sldMkLst>
          <pc:docMk/>
          <pc:sldMk cId="3375225865" sldId="292"/>
        </pc:sldMkLst>
        <pc:spChg chg="mod">
          <ac:chgData name="Mr. Sukarna Barua" userId="da467f49-67ec-438f-9a23-4116bac79b82" providerId="ADAL" clId="{CE5E2788-4BCD-417D-A043-DBB6F8C919EF}" dt="2023-09-05T16:10:20.442" v="387" actId="1076"/>
          <ac:spMkLst>
            <pc:docMk/>
            <pc:sldMk cId="3375225865" sldId="292"/>
            <ac:spMk id="2" creationId="{72F24F56-DC2C-4EC7-ACB7-1B701BFC8737}"/>
          </ac:spMkLst>
        </pc:spChg>
        <pc:spChg chg="mod">
          <ac:chgData name="Mr. Sukarna Barua" userId="da467f49-67ec-438f-9a23-4116bac79b82" providerId="ADAL" clId="{CE5E2788-4BCD-417D-A043-DBB6F8C919EF}" dt="2023-09-05T16:10:23.145" v="388" actId="1076"/>
          <ac:spMkLst>
            <pc:docMk/>
            <pc:sldMk cId="3375225865" sldId="292"/>
            <ac:spMk id="3" creationId="{DFB5BA8E-545B-492E-B2F6-248AEA7CD264}"/>
          </ac:spMkLst>
        </pc:spChg>
        <pc:picChg chg="mod">
          <ac:chgData name="Mr. Sukarna Barua" userId="da467f49-67ec-438f-9a23-4116bac79b82" providerId="ADAL" clId="{CE5E2788-4BCD-417D-A043-DBB6F8C919EF}" dt="2023-09-05T16:10:28.114" v="389" actId="1076"/>
          <ac:picMkLst>
            <pc:docMk/>
            <pc:sldMk cId="3375225865" sldId="292"/>
            <ac:picMk id="6" creationId="{E530C48C-3A2C-4D8A-9E32-1F0472A99863}"/>
          </ac:picMkLst>
        </pc:picChg>
      </pc:sldChg>
      <pc:sldChg chg="modSp mod">
        <pc:chgData name="Mr. Sukarna Barua" userId="da467f49-67ec-438f-9a23-4116bac79b82" providerId="ADAL" clId="{CE5E2788-4BCD-417D-A043-DBB6F8C919EF}" dt="2023-08-28T20:12:10.466" v="304" actId="20577"/>
        <pc:sldMkLst>
          <pc:docMk/>
          <pc:sldMk cId="3344366280" sldId="293"/>
        </pc:sldMkLst>
        <pc:spChg chg="mod">
          <ac:chgData name="Mr. Sukarna Barua" userId="da467f49-67ec-438f-9a23-4116bac79b82" providerId="ADAL" clId="{CE5E2788-4BCD-417D-A043-DBB6F8C919EF}" dt="2023-08-28T20:12:10.466" v="304" actId="20577"/>
          <ac:spMkLst>
            <pc:docMk/>
            <pc:sldMk cId="3344366280" sldId="293"/>
            <ac:spMk id="3" creationId="{DFB5BA8E-545B-492E-B2F6-248AEA7CD264}"/>
          </ac:spMkLst>
        </pc:spChg>
        <pc:picChg chg="mod">
          <ac:chgData name="Mr. Sukarna Barua" userId="da467f49-67ec-438f-9a23-4116bac79b82" providerId="ADAL" clId="{CE5E2788-4BCD-417D-A043-DBB6F8C919EF}" dt="2023-08-28T20:12:03.696" v="301" actId="1076"/>
          <ac:picMkLst>
            <pc:docMk/>
            <pc:sldMk cId="3344366280" sldId="293"/>
            <ac:picMk id="8" creationId="{00656890-7872-4558-8AA5-CDB535ABF206}"/>
          </ac:picMkLst>
        </pc:picChg>
      </pc:sldChg>
      <pc:sldChg chg="modSp mod">
        <pc:chgData name="Mr. Sukarna Barua" userId="da467f49-67ec-438f-9a23-4116bac79b82" providerId="ADAL" clId="{CE5E2788-4BCD-417D-A043-DBB6F8C919EF}" dt="2023-09-09T16:28:06.219" v="723" actId="20577"/>
        <pc:sldMkLst>
          <pc:docMk/>
          <pc:sldMk cId="2421928314" sldId="294"/>
        </pc:sldMkLst>
        <pc:spChg chg="mod">
          <ac:chgData name="Mr. Sukarna Barua" userId="da467f49-67ec-438f-9a23-4116bac79b82" providerId="ADAL" clId="{CE5E2788-4BCD-417D-A043-DBB6F8C919EF}" dt="2023-09-05T16:10:43.906" v="391" actId="1076"/>
          <ac:spMkLst>
            <pc:docMk/>
            <pc:sldMk cId="2421928314" sldId="294"/>
            <ac:spMk id="2" creationId="{72F24F56-DC2C-4EC7-ACB7-1B701BFC8737}"/>
          </ac:spMkLst>
        </pc:spChg>
        <pc:spChg chg="mod">
          <ac:chgData name="Mr. Sukarna Barua" userId="da467f49-67ec-438f-9a23-4116bac79b82" providerId="ADAL" clId="{CE5E2788-4BCD-417D-A043-DBB6F8C919EF}" dt="2023-09-09T16:28:06.219" v="723" actId="20577"/>
          <ac:spMkLst>
            <pc:docMk/>
            <pc:sldMk cId="2421928314" sldId="294"/>
            <ac:spMk id="3" creationId="{DFB5BA8E-545B-492E-B2F6-248AEA7CD264}"/>
          </ac:spMkLst>
        </pc:spChg>
      </pc:sldChg>
      <pc:sldChg chg="modSp">
        <pc:chgData name="Mr. Sukarna Barua" userId="da467f49-67ec-438f-9a23-4116bac79b82" providerId="ADAL" clId="{CE5E2788-4BCD-417D-A043-DBB6F8C919EF}" dt="2023-08-28T20:10:17.785" v="295" actId="2711"/>
        <pc:sldMkLst>
          <pc:docMk/>
          <pc:sldMk cId="3404213786" sldId="295"/>
        </pc:sldMkLst>
        <pc:spChg chg="mod">
          <ac:chgData name="Mr. Sukarna Barua" userId="da467f49-67ec-438f-9a23-4116bac79b82" providerId="ADAL" clId="{CE5E2788-4BCD-417D-A043-DBB6F8C919EF}" dt="2023-08-28T20:10:17.785" v="295" actId="2711"/>
          <ac:spMkLst>
            <pc:docMk/>
            <pc:sldMk cId="3404213786" sldId="295"/>
            <ac:spMk id="3" creationId="{DFB5BA8E-545B-492E-B2F6-248AEA7CD264}"/>
          </ac:spMkLst>
        </pc:spChg>
      </pc:sldChg>
      <pc:sldChg chg="addSp delSp modSp mod">
        <pc:chgData name="Mr. Sukarna Barua" userId="da467f49-67ec-438f-9a23-4116bac79b82" providerId="ADAL" clId="{CE5E2788-4BCD-417D-A043-DBB6F8C919EF}" dt="2023-08-28T20:24:11.208" v="358" actId="1076"/>
        <pc:sldMkLst>
          <pc:docMk/>
          <pc:sldMk cId="3626096435" sldId="296"/>
        </pc:sldMkLst>
        <pc:spChg chg="mod">
          <ac:chgData name="Mr. Sukarna Barua" userId="da467f49-67ec-438f-9a23-4116bac79b82" providerId="ADAL" clId="{CE5E2788-4BCD-417D-A043-DBB6F8C919EF}" dt="2023-08-28T20:23:58.832" v="351" actId="20577"/>
          <ac:spMkLst>
            <pc:docMk/>
            <pc:sldMk cId="3626096435" sldId="296"/>
            <ac:spMk id="3" creationId="{DFB5BA8E-545B-492E-B2F6-248AEA7CD264}"/>
          </ac:spMkLst>
        </pc:spChg>
        <pc:picChg chg="mod">
          <ac:chgData name="Mr. Sukarna Barua" userId="da467f49-67ec-438f-9a23-4116bac79b82" providerId="ADAL" clId="{CE5E2788-4BCD-417D-A043-DBB6F8C919EF}" dt="2023-08-28T20:24:01.064" v="352" actId="1076"/>
          <ac:picMkLst>
            <pc:docMk/>
            <pc:sldMk cId="3626096435" sldId="296"/>
            <ac:picMk id="5" creationId="{7638FF03-0757-4474-A53D-BA2AAE3BC3A9}"/>
          </ac:picMkLst>
        </pc:picChg>
        <pc:picChg chg="add del mod">
          <ac:chgData name="Mr. Sukarna Barua" userId="da467f49-67ec-438f-9a23-4116bac79b82" providerId="ADAL" clId="{CE5E2788-4BCD-417D-A043-DBB6F8C919EF}" dt="2023-08-28T20:23:32.706" v="340" actId="478"/>
          <ac:picMkLst>
            <pc:docMk/>
            <pc:sldMk cId="3626096435" sldId="296"/>
            <ac:picMk id="6" creationId="{256BB3E5-7E62-40A2-A2B2-FEAEF62040AA}"/>
          </ac:picMkLst>
        </pc:picChg>
        <pc:picChg chg="add mod">
          <ac:chgData name="Mr. Sukarna Barua" userId="da467f49-67ec-438f-9a23-4116bac79b82" providerId="ADAL" clId="{CE5E2788-4BCD-417D-A043-DBB6F8C919EF}" dt="2023-08-28T20:24:11.208" v="358" actId="1076"/>
          <ac:picMkLst>
            <pc:docMk/>
            <pc:sldMk cId="3626096435" sldId="296"/>
            <ac:picMk id="8" creationId="{9DCB32BF-F968-4923-A8EB-935949BFD3F0}"/>
          </ac:picMkLst>
        </pc:picChg>
        <pc:picChg chg="mod">
          <ac:chgData name="Mr. Sukarna Barua" userId="da467f49-67ec-438f-9a23-4116bac79b82" providerId="ADAL" clId="{CE5E2788-4BCD-417D-A043-DBB6F8C919EF}" dt="2023-08-28T20:24:02.568" v="353" actId="1076"/>
          <ac:picMkLst>
            <pc:docMk/>
            <pc:sldMk cId="3626096435" sldId="296"/>
            <ac:picMk id="10" creationId="{547A056A-F501-4B87-863C-6AC5F6D0AE78}"/>
          </ac:picMkLst>
        </pc:picChg>
      </pc:sldChg>
      <pc:sldChg chg="addSp delSp modSp mod">
        <pc:chgData name="Mr. Sukarna Barua" userId="da467f49-67ec-438f-9a23-4116bac79b82" providerId="ADAL" clId="{CE5E2788-4BCD-417D-A043-DBB6F8C919EF}" dt="2023-08-28T19:58:15.989" v="48" actId="2711"/>
        <pc:sldMkLst>
          <pc:docMk/>
          <pc:sldMk cId="1213165902" sldId="297"/>
        </pc:sldMkLst>
        <pc:spChg chg="mod">
          <ac:chgData name="Mr. Sukarna Barua" userId="da467f49-67ec-438f-9a23-4116bac79b82" providerId="ADAL" clId="{CE5E2788-4BCD-417D-A043-DBB6F8C919EF}" dt="2023-08-28T19:58:15.989" v="48" actId="2711"/>
          <ac:spMkLst>
            <pc:docMk/>
            <pc:sldMk cId="1213165902" sldId="297"/>
            <ac:spMk id="3" creationId="{DFB5BA8E-545B-492E-B2F6-248AEA7CD264}"/>
          </ac:spMkLst>
        </pc:spChg>
        <pc:picChg chg="del">
          <ac:chgData name="Mr. Sukarna Barua" userId="da467f49-67ec-438f-9a23-4116bac79b82" providerId="ADAL" clId="{CE5E2788-4BCD-417D-A043-DBB6F8C919EF}" dt="2023-08-28T19:57:22.078" v="45" actId="478"/>
          <ac:picMkLst>
            <pc:docMk/>
            <pc:sldMk cId="1213165902" sldId="297"/>
            <ac:picMk id="5" creationId="{83817CEE-B9F6-4612-B933-483DF11D248C}"/>
          </ac:picMkLst>
        </pc:picChg>
        <pc:picChg chg="add mod">
          <ac:chgData name="Mr. Sukarna Barua" userId="da467f49-67ec-438f-9a23-4116bac79b82" providerId="ADAL" clId="{CE5E2788-4BCD-417D-A043-DBB6F8C919EF}" dt="2023-08-28T19:57:25.216" v="47" actId="1076"/>
          <ac:picMkLst>
            <pc:docMk/>
            <pc:sldMk cId="1213165902" sldId="297"/>
            <ac:picMk id="6" creationId="{D884644C-0CD4-463A-B4EC-7C9FAE3C5483}"/>
          </ac:picMkLst>
        </pc:picChg>
      </pc:sldChg>
      <pc:sldChg chg="modSp mod">
        <pc:chgData name="Mr. Sukarna Barua" userId="da467f49-67ec-438f-9a23-4116bac79b82" providerId="ADAL" clId="{CE5E2788-4BCD-417D-A043-DBB6F8C919EF}" dt="2023-09-09T16:28:55.859" v="742" actId="114"/>
        <pc:sldMkLst>
          <pc:docMk/>
          <pc:sldMk cId="3008575948" sldId="299"/>
        </pc:sldMkLst>
        <pc:spChg chg="mod">
          <ac:chgData name="Mr. Sukarna Barua" userId="da467f49-67ec-438f-9a23-4116bac79b82" providerId="ADAL" clId="{CE5E2788-4BCD-417D-A043-DBB6F8C919EF}" dt="2023-09-09T16:28:55.859" v="742" actId="114"/>
          <ac:spMkLst>
            <pc:docMk/>
            <pc:sldMk cId="3008575948" sldId="299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CE5E2788-4BCD-417D-A043-DBB6F8C919EF}" dt="2023-08-28T20:16:41.152" v="325" actId="1076"/>
        <pc:sldMkLst>
          <pc:docMk/>
          <pc:sldMk cId="1511887954" sldId="300"/>
        </pc:sldMkLst>
        <pc:spChg chg="mod">
          <ac:chgData name="Mr. Sukarna Barua" userId="da467f49-67ec-438f-9a23-4116bac79b82" providerId="ADAL" clId="{CE5E2788-4BCD-417D-A043-DBB6F8C919EF}" dt="2023-08-28T20:16:36.872" v="324" actId="20577"/>
          <ac:spMkLst>
            <pc:docMk/>
            <pc:sldMk cId="1511887954" sldId="300"/>
            <ac:spMk id="2" creationId="{72F24F56-DC2C-4EC7-ACB7-1B701BFC8737}"/>
          </ac:spMkLst>
        </pc:spChg>
        <pc:spChg chg="mod">
          <ac:chgData name="Mr. Sukarna Barua" userId="da467f49-67ec-438f-9a23-4116bac79b82" providerId="ADAL" clId="{CE5E2788-4BCD-417D-A043-DBB6F8C919EF}" dt="2023-08-28T20:10:38.275" v="297" actId="2711"/>
          <ac:spMkLst>
            <pc:docMk/>
            <pc:sldMk cId="1511887954" sldId="300"/>
            <ac:spMk id="3" creationId="{DFB5BA8E-545B-492E-B2F6-248AEA7CD264}"/>
          </ac:spMkLst>
        </pc:spChg>
        <pc:picChg chg="mod">
          <ac:chgData name="Mr. Sukarna Barua" userId="da467f49-67ec-438f-9a23-4116bac79b82" providerId="ADAL" clId="{CE5E2788-4BCD-417D-A043-DBB6F8C919EF}" dt="2023-08-28T20:16:41.152" v="325" actId="1076"/>
          <ac:picMkLst>
            <pc:docMk/>
            <pc:sldMk cId="1511887954" sldId="300"/>
            <ac:picMk id="8" creationId="{91E8B5BA-48FE-43CB-9C34-72DDDA096C51}"/>
          </ac:picMkLst>
        </pc:picChg>
      </pc:sldChg>
      <pc:sldChg chg="modSp mod">
        <pc:chgData name="Mr. Sukarna Barua" userId="da467f49-67ec-438f-9a23-4116bac79b82" providerId="ADAL" clId="{CE5E2788-4BCD-417D-A043-DBB6F8C919EF}" dt="2023-09-09T16:35:32.658" v="911" actId="20577"/>
        <pc:sldMkLst>
          <pc:docMk/>
          <pc:sldMk cId="793364349" sldId="304"/>
        </pc:sldMkLst>
        <pc:spChg chg="mod">
          <ac:chgData name="Mr. Sukarna Barua" userId="da467f49-67ec-438f-9a23-4116bac79b82" providerId="ADAL" clId="{CE5E2788-4BCD-417D-A043-DBB6F8C919EF}" dt="2023-09-09T16:35:32.658" v="911" actId="20577"/>
          <ac:spMkLst>
            <pc:docMk/>
            <pc:sldMk cId="793364349" sldId="304"/>
            <ac:spMk id="3" creationId="{DFB5BA8E-545B-492E-B2F6-248AEA7CD264}"/>
          </ac:spMkLst>
        </pc:spChg>
      </pc:sldChg>
      <pc:sldChg chg="modSp">
        <pc:chgData name="Mr. Sukarna Barua" userId="da467f49-67ec-438f-9a23-4116bac79b82" providerId="ADAL" clId="{CE5E2788-4BCD-417D-A043-DBB6F8C919EF}" dt="2023-09-09T16:41:44.277" v="1144" actId="20577"/>
        <pc:sldMkLst>
          <pc:docMk/>
          <pc:sldMk cId="68236847" sldId="308"/>
        </pc:sldMkLst>
        <pc:spChg chg="mod">
          <ac:chgData name="Mr. Sukarna Barua" userId="da467f49-67ec-438f-9a23-4116bac79b82" providerId="ADAL" clId="{CE5E2788-4BCD-417D-A043-DBB6F8C919EF}" dt="2023-09-09T16:41:44.277" v="1144" actId="20577"/>
          <ac:spMkLst>
            <pc:docMk/>
            <pc:sldMk cId="68236847" sldId="308"/>
            <ac:spMk id="3" creationId="{DFB5BA8E-545B-492E-B2F6-248AEA7CD264}"/>
          </ac:spMkLst>
        </pc:spChg>
      </pc:sldChg>
      <pc:sldChg chg="modSp">
        <pc:chgData name="Mr. Sukarna Barua" userId="da467f49-67ec-438f-9a23-4116bac79b82" providerId="ADAL" clId="{CE5E2788-4BCD-417D-A043-DBB6F8C919EF}" dt="2023-09-09T16:42:52.390" v="1183" actId="20577"/>
        <pc:sldMkLst>
          <pc:docMk/>
          <pc:sldMk cId="2312081956" sldId="309"/>
        </pc:sldMkLst>
        <pc:spChg chg="mod">
          <ac:chgData name="Mr. Sukarna Barua" userId="da467f49-67ec-438f-9a23-4116bac79b82" providerId="ADAL" clId="{CE5E2788-4BCD-417D-A043-DBB6F8C919EF}" dt="2023-09-09T16:42:52.390" v="1183" actId="20577"/>
          <ac:spMkLst>
            <pc:docMk/>
            <pc:sldMk cId="2312081956" sldId="309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CE5E2788-4BCD-417D-A043-DBB6F8C919EF}" dt="2023-09-05T16:08:39.641" v="362" actId="20577"/>
        <pc:sldMkLst>
          <pc:docMk/>
          <pc:sldMk cId="2832433922" sldId="310"/>
        </pc:sldMkLst>
        <pc:spChg chg="mod">
          <ac:chgData name="Mr. Sukarna Barua" userId="da467f49-67ec-438f-9a23-4116bac79b82" providerId="ADAL" clId="{CE5E2788-4BCD-417D-A043-DBB6F8C919EF}" dt="2023-09-05T16:08:39.641" v="362" actId="20577"/>
          <ac:spMkLst>
            <pc:docMk/>
            <pc:sldMk cId="2832433922" sldId="310"/>
            <ac:spMk id="3" creationId="{977E3090-5C26-4918-9A13-D3050D1B23D3}"/>
          </ac:spMkLst>
        </pc:spChg>
      </pc:sldChg>
      <pc:sldChg chg="modSp mod">
        <pc:chgData name="Mr. Sukarna Barua" userId="da467f49-67ec-438f-9a23-4116bac79b82" providerId="ADAL" clId="{CE5E2788-4BCD-417D-A043-DBB6F8C919EF}" dt="2023-09-09T16:40:23.835" v="1105" actId="6549"/>
        <pc:sldMkLst>
          <pc:docMk/>
          <pc:sldMk cId="3351528409" sldId="312"/>
        </pc:sldMkLst>
        <pc:spChg chg="mod">
          <ac:chgData name="Mr. Sukarna Barua" userId="da467f49-67ec-438f-9a23-4116bac79b82" providerId="ADAL" clId="{CE5E2788-4BCD-417D-A043-DBB6F8C919EF}" dt="2023-09-09T16:40:23.835" v="1105" actId="6549"/>
          <ac:spMkLst>
            <pc:docMk/>
            <pc:sldMk cId="3351528409" sldId="312"/>
            <ac:spMk id="3" creationId="{DFB5BA8E-545B-492E-B2F6-248AEA7CD264}"/>
          </ac:spMkLst>
        </pc:spChg>
      </pc:sldChg>
      <pc:sldChg chg="modSp">
        <pc:chgData name="Mr. Sukarna Barua" userId="da467f49-67ec-438f-9a23-4116bac79b82" providerId="ADAL" clId="{CE5E2788-4BCD-417D-A043-DBB6F8C919EF}" dt="2023-09-09T16:24:02.052" v="576" actId="114"/>
        <pc:sldMkLst>
          <pc:docMk/>
          <pc:sldMk cId="1620369124" sldId="313"/>
        </pc:sldMkLst>
        <pc:spChg chg="mod">
          <ac:chgData name="Mr. Sukarna Barua" userId="da467f49-67ec-438f-9a23-4116bac79b82" providerId="ADAL" clId="{CE5E2788-4BCD-417D-A043-DBB6F8C919EF}" dt="2023-09-09T16:24:02.052" v="576" actId="114"/>
          <ac:spMkLst>
            <pc:docMk/>
            <pc:sldMk cId="1620369124" sldId="313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CE5E2788-4BCD-417D-A043-DBB6F8C919EF}" dt="2023-09-09T16:26:53.805" v="681" actId="20577"/>
        <pc:sldMkLst>
          <pc:docMk/>
          <pc:sldMk cId="1120415773" sldId="314"/>
        </pc:sldMkLst>
        <pc:spChg chg="mod">
          <ac:chgData name="Mr. Sukarna Barua" userId="da467f49-67ec-438f-9a23-4116bac79b82" providerId="ADAL" clId="{CE5E2788-4BCD-417D-A043-DBB6F8C919EF}" dt="2023-09-09T16:26:53.805" v="681" actId="20577"/>
          <ac:spMkLst>
            <pc:docMk/>
            <pc:sldMk cId="1120415773" sldId="314"/>
            <ac:spMk id="3" creationId="{DFB5BA8E-545B-492E-B2F6-248AEA7CD264}"/>
          </ac:spMkLst>
        </pc:spChg>
      </pc:sldChg>
      <pc:sldChg chg="modSp mod">
        <pc:chgData name="Mr. Sukarna Barua" userId="da467f49-67ec-438f-9a23-4116bac79b82" providerId="ADAL" clId="{CE5E2788-4BCD-417D-A043-DBB6F8C919EF}" dt="2023-09-09T16:29:26.013" v="768" actId="20577"/>
        <pc:sldMkLst>
          <pc:docMk/>
          <pc:sldMk cId="2078959173" sldId="315"/>
        </pc:sldMkLst>
        <pc:spChg chg="mod">
          <ac:chgData name="Mr. Sukarna Barua" userId="da467f49-67ec-438f-9a23-4116bac79b82" providerId="ADAL" clId="{CE5E2788-4BCD-417D-A043-DBB6F8C919EF}" dt="2023-09-09T16:29:26.013" v="768" actId="20577"/>
          <ac:spMkLst>
            <pc:docMk/>
            <pc:sldMk cId="2078959173" sldId="315"/>
            <ac:spMk id="3" creationId="{DFB5BA8E-545B-492E-B2F6-248AEA7CD264}"/>
          </ac:spMkLst>
        </pc:spChg>
      </pc:sldChg>
      <pc:sldChg chg="add">
        <pc:chgData name="Mr. Sukarna Barua" userId="da467f49-67ec-438f-9a23-4116bac79b82" providerId="ADAL" clId="{CE5E2788-4BCD-417D-A043-DBB6F8C919EF}" dt="2023-08-28T20:17:25.268" v="326" actId="2890"/>
        <pc:sldMkLst>
          <pc:docMk/>
          <pc:sldMk cId="318124156" sldId="316"/>
        </pc:sldMkLst>
      </pc:sldChg>
    </pc:docChg>
  </pc:docChgLst>
  <pc:docChgLst>
    <pc:chgData name="Mr. Sukarna Barua" userId="da467f49-67ec-438f-9a23-4116bac79b82" providerId="ADAL" clId="{BE282959-918A-444B-AA68-166A59F2625B}"/>
    <pc:docChg chg="modSld">
      <pc:chgData name="Mr. Sukarna Barua" userId="da467f49-67ec-438f-9a23-4116bac79b82" providerId="ADAL" clId="{BE282959-918A-444B-AA68-166A59F2625B}" dt="2024-12-07T16:12:36.698" v="8" actId="20577"/>
      <pc:docMkLst>
        <pc:docMk/>
      </pc:docMkLst>
      <pc:sldChg chg="modSp mod">
        <pc:chgData name="Mr. Sukarna Barua" userId="da467f49-67ec-438f-9a23-4116bac79b82" providerId="ADAL" clId="{BE282959-918A-444B-AA68-166A59F2625B}" dt="2024-12-07T16:12:36.698" v="8" actId="20577"/>
        <pc:sldMkLst>
          <pc:docMk/>
          <pc:sldMk cId="2832433922" sldId="310"/>
        </pc:sldMkLst>
        <pc:spChg chg="mod">
          <ac:chgData name="Mr. Sukarna Barua" userId="da467f49-67ec-438f-9a23-4116bac79b82" providerId="ADAL" clId="{BE282959-918A-444B-AA68-166A59F2625B}" dt="2024-12-07T16:12:36.698" v="8" actId="20577"/>
          <ac:spMkLst>
            <pc:docMk/>
            <pc:sldMk cId="2832433922" sldId="310"/>
            <ac:spMk id="3" creationId="{977E3090-5C26-4918-9A13-D3050D1B23D3}"/>
          </ac:spMkLst>
        </pc:spChg>
      </pc:sldChg>
    </pc:docChg>
  </pc:docChgLst>
  <pc:docChgLst>
    <pc:chgData name="Mr. Sukarna Barua" userId="S::sukarnabarua@cse.buet.ac.bd::da467f49-67ec-438f-9a23-4116bac79b82" providerId="AD" clId="Web-{447966DC-8211-4820-B191-E1D57BAA15EE}"/>
    <pc:docChg chg="addSld delSld modSld">
      <pc:chgData name="Mr. Sukarna Barua" userId="S::sukarnabarua@cse.buet.ac.bd::da467f49-67ec-438f-9a23-4116bac79b82" providerId="AD" clId="Web-{447966DC-8211-4820-B191-E1D57BAA15EE}" dt="2023-09-06T14:02:37.710" v="8"/>
      <pc:docMkLst>
        <pc:docMk/>
      </pc:docMkLst>
      <pc:sldChg chg="modSp">
        <pc:chgData name="Mr. Sukarna Barua" userId="S::sukarnabarua@cse.buet.ac.bd::da467f49-67ec-438f-9a23-4116bac79b82" providerId="AD" clId="Web-{447966DC-8211-4820-B191-E1D57BAA15EE}" dt="2023-09-06T13:56:47.885" v="6" actId="1076"/>
        <pc:sldMkLst>
          <pc:docMk/>
          <pc:sldMk cId="1511887954" sldId="300"/>
        </pc:sldMkLst>
        <pc:spChg chg="mod">
          <ac:chgData name="Mr. Sukarna Barua" userId="S::sukarnabarua@cse.buet.ac.bd::da467f49-67ec-438f-9a23-4116bac79b82" providerId="AD" clId="Web-{447966DC-8211-4820-B191-E1D57BAA15EE}" dt="2023-09-06T13:56:42.353" v="4" actId="1076"/>
          <ac:spMkLst>
            <pc:docMk/>
            <pc:sldMk cId="1511887954" sldId="300"/>
            <ac:spMk id="2" creationId="{72F24F56-DC2C-4EC7-ACB7-1B701BFC8737}"/>
          </ac:spMkLst>
        </pc:spChg>
        <pc:spChg chg="mod">
          <ac:chgData name="Mr. Sukarna Barua" userId="S::sukarnabarua@cse.buet.ac.bd::da467f49-67ec-438f-9a23-4116bac79b82" providerId="AD" clId="Web-{447966DC-8211-4820-B191-E1D57BAA15EE}" dt="2023-09-06T13:56:47.275" v="5" actId="1076"/>
          <ac:spMkLst>
            <pc:docMk/>
            <pc:sldMk cId="1511887954" sldId="300"/>
            <ac:spMk id="3" creationId="{DFB5BA8E-545B-492E-B2F6-248AEA7CD264}"/>
          </ac:spMkLst>
        </pc:spChg>
        <pc:picChg chg="mod">
          <ac:chgData name="Mr. Sukarna Barua" userId="S::sukarnabarua@cse.buet.ac.bd::da467f49-67ec-438f-9a23-4116bac79b82" providerId="AD" clId="Web-{447966DC-8211-4820-B191-E1D57BAA15EE}" dt="2023-09-06T13:56:47.885" v="6" actId="1076"/>
          <ac:picMkLst>
            <pc:docMk/>
            <pc:sldMk cId="1511887954" sldId="300"/>
            <ac:picMk id="8" creationId="{91E8B5BA-48FE-43CB-9C34-72DDDA096C51}"/>
          </ac:picMkLst>
        </pc:picChg>
      </pc:sldChg>
      <pc:sldChg chg="modSp">
        <pc:chgData name="Mr. Sukarna Barua" userId="S::sukarnabarua@cse.buet.ac.bd::da467f49-67ec-438f-9a23-4116bac79b82" providerId="AD" clId="Web-{447966DC-8211-4820-B191-E1D57BAA15EE}" dt="2023-09-06T13:56:34.916" v="3" actId="1076"/>
        <pc:sldMkLst>
          <pc:docMk/>
          <pc:sldMk cId="2296107507" sldId="302"/>
        </pc:sldMkLst>
        <pc:spChg chg="mod">
          <ac:chgData name="Mr. Sukarna Barua" userId="S::sukarnabarua@cse.buet.ac.bd::da467f49-67ec-438f-9a23-4116bac79b82" providerId="AD" clId="Web-{447966DC-8211-4820-B191-E1D57BAA15EE}" dt="2023-09-06T13:55:56.696" v="1" actId="1076"/>
          <ac:spMkLst>
            <pc:docMk/>
            <pc:sldMk cId="2296107507" sldId="302"/>
            <ac:spMk id="2" creationId="{72F24F56-DC2C-4EC7-ACB7-1B701BFC8737}"/>
          </ac:spMkLst>
        </pc:spChg>
        <pc:spChg chg="mod">
          <ac:chgData name="Mr. Sukarna Barua" userId="S::sukarnabarua@cse.buet.ac.bd::da467f49-67ec-438f-9a23-4116bac79b82" providerId="AD" clId="Web-{447966DC-8211-4820-B191-E1D57BAA15EE}" dt="2023-09-06T13:56:34.916" v="3" actId="1076"/>
          <ac:spMkLst>
            <pc:docMk/>
            <pc:sldMk cId="2296107507" sldId="302"/>
            <ac:spMk id="3" creationId="{DFB5BA8E-545B-492E-B2F6-248AEA7CD264}"/>
          </ac:spMkLst>
        </pc:spChg>
      </pc:sldChg>
      <pc:sldChg chg="modSp">
        <pc:chgData name="Mr. Sukarna Barua" userId="S::sukarnabarua@cse.buet.ac.bd::da467f49-67ec-438f-9a23-4116bac79b82" providerId="AD" clId="Web-{447966DC-8211-4820-B191-E1D57BAA15EE}" dt="2023-09-06T13:56:22.743" v="2" actId="1076"/>
        <pc:sldMkLst>
          <pc:docMk/>
          <pc:sldMk cId="2859084175" sldId="305"/>
        </pc:sldMkLst>
        <pc:spChg chg="mod">
          <ac:chgData name="Mr. Sukarna Barua" userId="S::sukarnabarua@cse.buet.ac.bd::da467f49-67ec-438f-9a23-4116bac79b82" providerId="AD" clId="Web-{447966DC-8211-4820-B191-E1D57BAA15EE}" dt="2023-09-06T13:55:50.211" v="0" actId="1076"/>
          <ac:spMkLst>
            <pc:docMk/>
            <pc:sldMk cId="2859084175" sldId="305"/>
            <ac:spMk id="2" creationId="{72F24F56-DC2C-4EC7-ACB7-1B701BFC8737}"/>
          </ac:spMkLst>
        </pc:spChg>
        <pc:spChg chg="mod">
          <ac:chgData name="Mr. Sukarna Barua" userId="S::sukarnabarua@cse.buet.ac.bd::da467f49-67ec-438f-9a23-4116bac79b82" providerId="AD" clId="Web-{447966DC-8211-4820-B191-E1D57BAA15EE}" dt="2023-09-06T13:56:22.743" v="2" actId="1076"/>
          <ac:spMkLst>
            <pc:docMk/>
            <pc:sldMk cId="2859084175" sldId="305"/>
            <ac:spMk id="3" creationId="{DFB5BA8E-545B-492E-B2F6-248AEA7CD264}"/>
          </ac:spMkLst>
        </pc:spChg>
      </pc:sldChg>
      <pc:sldChg chg="new del">
        <pc:chgData name="Mr. Sukarna Barua" userId="S::sukarnabarua@cse.buet.ac.bd::da467f49-67ec-438f-9a23-4116bac79b82" providerId="AD" clId="Web-{447966DC-8211-4820-B191-E1D57BAA15EE}" dt="2023-09-06T14:02:37.710" v="8"/>
        <pc:sldMkLst>
          <pc:docMk/>
          <pc:sldMk cId="3686287442" sldId="31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1062-CF83-48A6-AE07-F518A5FAF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AE883-1BC9-42B6-99F2-756D99E44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A4D78-04D0-4695-A72A-DFC385AB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B7921-3F84-4226-9868-D9547EF9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5D88-8031-4C44-A158-B256CDDA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48F5-8ADD-40EB-A4D3-6E0E899A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F1DE1-BC46-4885-8615-767342FBA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A0E5A-1633-40BE-AF75-FD4ACF43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758F1-6FFA-42B3-ABAD-0B486E93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1D18-6C18-4035-AA76-E260A243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6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68514-D80D-423F-890C-492F0A71D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C5FD2-6039-411E-951F-7853439B7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E5D95-E171-415B-8768-7105C90D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1AB3C-21A7-4183-A3DF-C66D65C2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69F5E-C5FE-42CD-B19E-EA6F62CF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3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3508-5567-4EA8-A5D0-29850149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AED5-2150-4986-B62D-03395DAE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ECCD-3C96-4DA2-83A9-FD88D300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DBB0A-B088-4F1A-9402-C6F48452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437B-95EF-4687-9E89-502DB745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5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BC08-59B5-4C90-8A03-111CB41B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B356-3B48-4F57-A9D1-0605EDCF0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B5A36-CA72-4AEA-AC5B-51A01457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922E5-7DA1-4408-AD58-9610593D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68D74-EE8B-4947-8CB9-3D22460D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2D61-36AC-4F10-912B-ACA0960A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09DC-DEE8-4A1E-B866-6360589DD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6049B-A302-4A1A-99F0-F07B1EA6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7C616-3E41-4F92-9309-E41E2A41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32C1D-CD07-498E-8BD3-185B983B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F83CD-9B7C-4DA1-8099-C1C17F8F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E370-FEDF-4194-BC18-C4C2EA3C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44207-D8A9-4FAF-85EE-0D257A546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7E8C8-3955-41C8-BBF2-302CDC4BA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C2A27-41F9-4221-8306-19578631F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A73EB-103B-4EC4-8AE5-0B1B30534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B08A9-EB17-4ADD-AA5F-D0AF0DB7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2BEB4-CAE0-466B-8CD2-26D36AC3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71AC0-7554-4F72-848B-EAA1F7A8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0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965D-4033-4FC7-BCBE-F653787D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BF0FF-E9BC-4746-8D85-9DBDC099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7F12C-C2EF-4EA2-A2A6-60CF6F60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103A9-24DC-4EBD-9527-EB673B2D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6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EAC64-5FBB-4253-B2F7-75C3E19C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10C70-8741-44E7-B573-95311B88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54AF3-C78D-4404-A263-6BDE6C91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1CEB-1892-45D2-8F4D-EB92BF0D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A4B2-54C1-4731-AA89-B9040AC2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9BBED-40E2-4087-9841-65A542D4A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69992-E9BB-4F28-ABA1-CACD057D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69F31-EB29-4BD3-BEDA-58CB3F94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A47AE-6836-4E09-AB1B-72BE478D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3B54-DD44-4247-BF71-27C1B848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16C4E-AE3A-4B1C-A70B-BAA3D8145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5F1F3-8E6B-4FB5-B937-5B9AF36BA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3F5B9-CF4D-4709-BB15-9355803D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5433-EADC-44EF-86AB-55E9070BFC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46371-495C-4FF7-83B5-83F014AB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8E572-AC2C-443D-8ED7-5CE9680C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0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C59DC-EC0E-4F55-A314-9F31993C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2E4DF-E361-4FF5-9049-811B3C87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43F2-5EC6-49E2-AED1-EB998E627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55433-EADC-44EF-86AB-55E9070BFC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0CBA-D120-438B-AB43-11E83689C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A5551-06B2-4401-9218-413A50793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2ACC-F322-4BC5-A2B3-CB93B773D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019"/>
            <a:ext cx="9144000" cy="1099272"/>
          </a:xfrm>
        </p:spPr>
        <p:txBody>
          <a:bodyPr/>
          <a:lstStyle/>
          <a:p>
            <a:r>
              <a:rPr lang="en-US" dirty="0"/>
              <a:t>Chapter 15 (AIAMA)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E3090-5C26-4918-9A13-D3050D1B2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073" y="2012373"/>
            <a:ext cx="9144000" cy="4187608"/>
          </a:xfrm>
        </p:spPr>
        <p:txBody>
          <a:bodyPr>
            <a:normAutofit fontScale="77500" lnSpcReduction="20000"/>
          </a:bodyPr>
          <a:lstStyle/>
          <a:p>
            <a:r>
              <a:rPr lang="en-US" sz="9600" dirty="0"/>
              <a:t>Probabilistic Reasoning Over Time-02</a:t>
            </a:r>
          </a:p>
          <a:p>
            <a:endParaRPr lang="en-US" sz="9600" dirty="0"/>
          </a:p>
          <a:p>
            <a:r>
              <a:rPr lang="en-US" sz="4800" dirty="0"/>
              <a:t>Sukarna Barua</a:t>
            </a:r>
          </a:p>
          <a:p>
            <a:r>
              <a:rPr lang="en-US" sz="4800"/>
              <a:t>Associate </a:t>
            </a:r>
            <a:r>
              <a:rPr lang="en-US" sz="4800" dirty="0"/>
              <a:t>Professor, CSE, BUET</a:t>
            </a:r>
          </a:p>
        </p:txBody>
      </p:sp>
    </p:spTree>
    <p:extLst>
      <p:ext uri="{BB962C8B-B14F-4D97-AF65-F5344CB8AC3E}">
        <p14:creationId xmlns:p14="http://schemas.microsoft.com/office/powerpoint/2010/main" val="283243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Smoothing: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[Probability of rain at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umbrella observations at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per our previous formula: </a:t>
                </a: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term: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=&lt;0.818, 0.182&gt;</m:t>
                    </m:r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:r>
                  <a:rPr lang="en-US" sz="20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already know from filtering example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term: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needs recursive expansion [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previous slide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92C64BB-5C46-4E06-8630-5AF033B7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358" y="3100557"/>
            <a:ext cx="4810125" cy="504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656890-7872-4558-8AA5-CDB535ABF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57" y="4995718"/>
            <a:ext cx="8858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Smoothing: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needs recursive expansion [previous slides]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Finally, compute: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 t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0656890-7872-4558-8AA5-CDB535ABF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230" y="2484344"/>
            <a:ext cx="8858250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DCA395-113E-454E-94B6-6CFB85492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21" y="5228585"/>
            <a:ext cx="7734300" cy="51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FB152A-EC9B-4F34-AD77-12477D1DF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5221" y="4478591"/>
            <a:ext cx="48101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1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Smoothing: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Cambria Math" panose="02040503050406030204" pitchFamily="18" charset="0"/>
              </a:rPr>
              <a:t>Smoothed estimate: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400" dirty="0">
              <a:latin typeface="Cambria Math" panose="020405030504060302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400" dirty="0">
              <a:latin typeface="Cambria Math" panose="020405030504060302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400" dirty="0">
              <a:latin typeface="Cambria Math" panose="020405030504060302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Cambria Math" panose="02040503050406030204" pitchFamily="18" charset="0"/>
              </a:rPr>
              <a:t>Filtered estimate: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mbria Math" panose="020405030504060302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mbria Math" panose="02040503050406030204" pitchFamily="18" charset="0"/>
              </a:rPr>
              <a:t> </a:t>
            </a:r>
            <a:endParaRPr lang="en-US" dirty="0"/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8FF03-0757-4474-A53D-BA2AAE3B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27" y="4127498"/>
            <a:ext cx="3333750" cy="428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7A056A-F501-4B87-863C-6AC5F6D0A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502" y="2627313"/>
            <a:ext cx="3733800" cy="42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CB32BF-F968-4923-A8EB-935949BFD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975" y="1700427"/>
            <a:ext cx="5028127" cy="48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9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Smoothing: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Cambria Math" panose="02040503050406030204" pitchFamily="18" charset="0"/>
              </a:rPr>
              <a:t>Smoothed estimate: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400" dirty="0">
              <a:latin typeface="Cambria Math" panose="020405030504060302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Cambria Math" panose="02040503050406030204" pitchFamily="18" charset="0"/>
              </a:rPr>
              <a:t>Filtered estimate: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mbria Math" panose="020405030504060302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Cambria Math" panose="02040503050406030204" pitchFamily="18" charset="0"/>
              </a:rPr>
              <a:t>Observation:    Smoothed estimate for rain on day 1 is higher than the filtered  estimate (0.818) [Why?]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Tx/>
              <a:buChar char="-"/>
            </a:pPr>
            <a:endParaRPr lang="en-US" dirty="0">
              <a:latin typeface="Cambria Math" panose="020405030504060302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Tx/>
              <a:buChar char="-"/>
            </a:pPr>
            <a:r>
              <a:rPr lang="en-US" dirty="0">
                <a:latin typeface="Cambria Math" panose="02040503050406030204" pitchFamily="18" charset="0"/>
              </a:rPr>
              <a:t>This is because the umbrella on day 2 makes it more likely to have rained on day 2 which in turn, because rain tends to persist, that makes it more likely to have rained on day 1.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mbria Math" panose="02040503050406030204" pitchFamily="18" charset="0"/>
              </a:rPr>
              <a:t> </a:t>
            </a:r>
            <a:endParaRPr lang="en-US" dirty="0"/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8FF03-0757-4474-A53D-BA2AAE3B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236" y="2708323"/>
            <a:ext cx="3333750" cy="428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7A056A-F501-4B87-863C-6AC5F6D0A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236" y="1847281"/>
            <a:ext cx="37338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33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Smoothing: Algorithm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681"/>
            <a:ext cx="10515600" cy="5032375"/>
          </a:xfrm>
        </p:spPr>
        <p:txBody>
          <a:bodyPr>
            <a:norm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and backward algorithm can be combined to compute posterior probabilities in linear time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400" dirty="0">
              <a:latin typeface="Cambria Math" panose="020405030504060302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latin typeface="Cambria Math" panose="020405030504060302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mbria Math" panose="02040503050406030204" pitchFamily="18" charset="0"/>
              </a:rPr>
              <a:t> </a:t>
            </a:r>
            <a:endParaRPr lang="en-US" dirty="0"/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8B5BA-48FE-43CB-9C34-72DDDA096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15" y="2328018"/>
            <a:ext cx="8476097" cy="398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8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Most Likely Explanation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1209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Cambria Math" panose="02040503050406030204" pitchFamily="18" charset="0"/>
                  </a:rPr>
                  <a:t>Suppose that [true, true, false, true, true] is the umbrella sequence for the security guard’s first five days on the job. 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Cambria Math" panose="02040503050406030204" pitchFamily="18" charset="0"/>
                  </a:rPr>
                  <a:t>What is the weather (state) sequence most likely to explain this?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Cambria Math" panose="02040503050406030204" pitchFamily="18" charset="0"/>
                  </a:rPr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possible weather sequences. Is there a way to find the most likely one?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:endParaRPr lang="en-US" dirty="0"/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1209"/>
                <a:ext cx="10515600" cy="5032375"/>
              </a:xfrm>
              <a:blipFill>
                <a:blip r:embed="rId2"/>
                <a:stretch>
                  <a:fillRect l="-812" t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10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7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Most Likely Explanation: Naïve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4945"/>
                <a:ext cx="10515600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Cambria Math" panose="02040503050406030204" pitchFamily="18" charset="0"/>
                  </a:rPr>
                  <a:t>Compute the probability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dirty="0"/>
                  <a:t>	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 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[Bayes theorem]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∏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∏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 (</m:t>
                        </m:r>
                        <m:nary>
                          <m:naryPr>
                            <m:chr m:val="∏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	-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for notational convenience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dirty="0"/>
                  <a:t>	-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) </a:t>
                </a:r>
                <a:r>
                  <a:rPr lang="en-US" sz="2400" dirty="0">
                    <a:latin typeface="Cambria Math" panose="02040503050406030204" pitchFamily="18" charset="0"/>
                  </a:rPr>
                  <a:t>is the probability distribution of states at time step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Cambria Math" panose="02040503050406030204" pitchFamily="18" charset="0"/>
                  </a:rPr>
                  <a:t>After computing the probability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b="0" dirty="0">
                    <a:latin typeface="Cambria Math" panose="02040503050406030204" pitchFamily="18" charset="0"/>
                  </a:rPr>
                  <a:t>)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We know the probability of each state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We select the most probably state sequence as</a:t>
                </a:r>
              </a:p>
              <a:p>
                <a:pPr marL="914400" lvl="2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4945"/>
                <a:ext cx="10515600" cy="5032375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08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Most Likely Explanation: Naïve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Cambria Math" panose="02040503050406030204" pitchFamily="18" charset="0"/>
                  </a:rPr>
                  <a:t> We select the most probably state sequence as: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Cambria Math" panose="02040503050406030204" pitchFamily="18" charset="0"/>
                  </a:rPr>
                  <a:t> What is the problem with the naïve approach?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 - </a:t>
                </a:r>
                <a:r>
                  <a:rPr lang="en-US" sz="2200" dirty="0">
                    <a:latin typeface="Cambria Math" panose="02040503050406030204" pitchFamily="18" charset="0"/>
                  </a:rPr>
                  <a:t>Number of state sequence is exponential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200" dirty="0">
                    <a:latin typeface="Cambria Math" panose="02040503050406030204" pitchFamily="18" charset="0"/>
                  </a:rPr>
                  <a:t> - If number of states is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, then number of state sequences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200" dirty="0">
                    <a:latin typeface="Cambria Math" panose="02040503050406030204" pitchFamily="18" charset="0"/>
                  </a:rPr>
                  <a:t> - Computing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)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 states requires exponential running time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Tx/>
                  <a:buChar char="-"/>
                </a:pPr>
                <a:r>
                  <a:rPr lang="en-US" sz="2200" dirty="0">
                    <a:latin typeface="Cambria Math" panose="02040503050406030204" pitchFamily="18" charset="0"/>
                  </a:rPr>
                  <a:t>Not feasible in real time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Tx/>
                  <a:buChar char="-"/>
                </a:pPr>
                <a:r>
                  <a:rPr lang="en-US" sz="2200" dirty="0">
                    <a:latin typeface="Cambria Math" panose="02040503050406030204" pitchFamily="18" charset="0"/>
                  </a:rPr>
                  <a:t>What can we do?</a:t>
                </a: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  <a:buFontTx/>
                  <a:buChar char="-"/>
                </a:pPr>
                <a:r>
                  <a:rPr lang="en-US" sz="2200" dirty="0">
                    <a:latin typeface="Cambria Math" panose="02040503050406030204" pitchFamily="18" charset="0"/>
                  </a:rPr>
                  <a:t>A better approach can be derived using dynamic programming</a:t>
                </a:r>
              </a:p>
              <a:p>
                <a:pPr marL="457200" lvl="1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 t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420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Most Likely Explanation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Cambria Math" panose="02040503050406030204" pitchFamily="18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 [Why?]</a:t>
                </a: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Cambria Math" panose="02040503050406030204" pitchFamily="18" charset="0"/>
                  </a:rPr>
                  <a:t>Consider the probability: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]=</m:t>
                    </m:r>
                    <m:limLow>
                      <m:limLow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lim>
                    </m:limLow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 is the probability of the most likely state sequence that produce observation sequences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and ends at a specific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 at time step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Tx/>
                  <a:buChar char="-"/>
                </a:pPr>
                <a:r>
                  <a:rPr lang="en-US" sz="2200" dirty="0">
                    <a:latin typeface="Cambria Math" panose="02040503050406030204" pitchFamily="18" charset="0"/>
                  </a:rPr>
                  <a:t>We will show that instead of maximizing over all sequence of previous states, it is enough to maximize over only previous state [</a:t>
                </a:r>
                <a:r>
                  <a:rPr lang="en-US" sz="2200" i="1" dirty="0">
                    <a:latin typeface="Cambria Math" panose="02040503050406030204" pitchFamily="18" charset="0"/>
                  </a:rPr>
                  <a:t>we will derive a recurrence relation over the previous state</a:t>
                </a:r>
                <a:r>
                  <a:rPr lang="en-US" sz="2200" dirty="0">
                    <a:latin typeface="Cambria Math" panose="02040503050406030204" pitchFamily="18" charset="0"/>
                  </a:rPr>
                  <a:t>]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Tx/>
                  <a:buChar char="-"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36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Most Likely Explanation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108"/>
                <a:ext cx="10515600" cy="5407891"/>
              </a:xfrm>
            </p:spPr>
            <p:txBody>
              <a:bodyPr>
                <a:normAutofit/>
              </a:bodyPr>
              <a:lstStyle/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1" dirty="0">
                    <a:latin typeface="Cambria Math" panose="02040503050406030204" pitchFamily="18" charset="0"/>
                  </a:rPr>
                  <a:t>Recurrence relation 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: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as follows: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Tx/>
                  <a:buChar char="-"/>
                </a:pPr>
                <a:r>
                  <a:rPr lang="en-US" sz="2000" dirty="0">
                    <a:latin typeface="Cambria Math" panose="02040503050406030204" pitchFamily="18" charset="0"/>
                  </a:rPr>
                  <a:t>For all possible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at time step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  <a:buFontTx/>
                  <a:buChar char="-"/>
                </a:pPr>
                <a:r>
                  <a:rPr lang="en-US" dirty="0">
                    <a:latin typeface="Cambria Math" panose="02040503050406030204" pitchFamily="18" charset="0"/>
                  </a:rPr>
                  <a:t>Compute the probability of most likely state sequence that produce observation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and ends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(this probability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  <a:buFontTx/>
                  <a:buChar char="-"/>
                </a:pPr>
                <a:r>
                  <a:rPr lang="en-US" dirty="0">
                    <a:latin typeface="Cambria Math" panose="02040503050406030204" pitchFamily="18" charset="0"/>
                  </a:rPr>
                  <a:t>Move 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[with transition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]</a:t>
                </a: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  <a:buFontTx/>
                  <a:buChar char="-"/>
                </a:pPr>
                <a:r>
                  <a:rPr lang="en-US" dirty="0">
                    <a:latin typeface="Cambria Math" panose="02040503050406030204" pitchFamily="18" charset="0"/>
                  </a:rPr>
                  <a:t>Produce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[with emission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]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Tx/>
                  <a:buChar char="-"/>
                </a:pPr>
                <a:r>
                  <a:rPr lang="en-US" sz="2000" dirty="0">
                    <a:latin typeface="Cambria Math" panose="02040503050406030204" pitchFamily="18" charset="0"/>
                  </a:rPr>
                  <a:t>As we don’t know the previous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leading to the most likely sequence, we just take the maximum over all possible previous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457200" lvl="1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]]</m:t>
                        </m:r>
                      </m:e>
                    </m:func>
                  </m:oMath>
                </a14:m>
                <a:endParaRPr lang="en-US" sz="2200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  <a:buFontTx/>
                  <a:buChar char="-"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Tx/>
                  <a:buChar char="-"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108"/>
                <a:ext cx="10515600" cy="5407891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52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the probability distribution over past states.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884644C-0CD4-463A-B4EC-7C9FAE3C5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07" y="3762087"/>
            <a:ext cx="69246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6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Most Likely Explanation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6364"/>
                <a:ext cx="10515600" cy="524163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   </a:t>
                </a:r>
                <a:r>
                  <a:rPr lang="en-US" sz="2400" b="1" dirty="0">
                    <a:latin typeface="Cambria Math" panose="02040503050406030204" pitchFamily="18" charset="0"/>
                  </a:rPr>
                  <a:t>Derivation of recurrence relation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>
                    <a:latin typeface="Cambria Math" panose="02040503050406030204" pitchFamily="18" charset="0"/>
                  </a:rPr>
                  <a:t>: </a:t>
                </a:r>
                <a:endParaRPr lang="en-US" sz="2000" b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lim>
                    </m:limLow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lim>
                    </m:limLow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2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914400" lvl="2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914400" lvl="2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914400" lvl="2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    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Tx/>
                  <a:buChar char="-"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  <a:buFontTx/>
                  <a:buChar char="-"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Tx/>
                  <a:buChar char="-"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6364"/>
                <a:ext cx="10515600" cy="524163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36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Most Likely Explanation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Finally obtain the best possible state sequence: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most likely state sequence ending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time step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don’t know what is the end state for the most likely state sequence, hence we just take the maximum over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This algorithm is known as Viterbi algorithm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implemented using recursion or dynamic programming approach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Tx/>
                  <a:buChar char="-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08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5527"/>
                <a:ext cx="10515600" cy="5052291"/>
              </a:xfrm>
            </p:spPr>
            <p:txBody>
              <a:bodyPr>
                <a:normAutofit fontScale="92500" lnSpcReduction="10000"/>
              </a:bodyPr>
              <a:lstStyle/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600" dirty="0"/>
                  <a:t> Compute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Remember bayes expansion: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Here,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+1: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+1: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fixed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[can be obtained later as probabilities sum to 1]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5527"/>
                <a:ext cx="10515600" cy="5052291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453D1FB-38C1-4741-96FF-A19BD7849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15" y="2150052"/>
            <a:ext cx="93345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7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5527"/>
                <a:ext cx="10515600" cy="5052291"/>
              </a:xfrm>
            </p:spPr>
            <p:txBody>
              <a:bodyPr>
                <a:normAutofit/>
              </a:bodyPr>
              <a:lstStyle/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Hence,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forward probabilities [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filtering problem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vector 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5527"/>
                <a:ext cx="10515600" cy="5052291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453D1FB-38C1-4741-96FF-A19BD7849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15" y="2150052"/>
            <a:ext cx="93345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6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3187"/>
                <a:ext cx="10515600" cy="5032375"/>
              </a:xfrm>
            </p:spPr>
            <p:txBody>
              <a:bodyPr>
                <a:noAutofit/>
              </a:bodyPr>
              <a:lstStyle/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Now, how to 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comes from the models [transition and sensor]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+2: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obtained recursively or iteratively [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dynamic programming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3187"/>
                <a:ext cx="10515600" cy="5032375"/>
              </a:xfrm>
              <a:blipFill>
                <a:blip r:embed="rId2"/>
                <a:stretch>
                  <a:fillRect l="-812" b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530C48C-3A2C-4D8A-9E32-1F0472A99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628" y="2100666"/>
            <a:ext cx="8095763" cy="26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2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060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Recurrence relation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vector/array of probabilities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our previous derivation:</a:t>
                </a:r>
              </a:p>
              <a:p>
                <a:pPr marL="457200" lvl="1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    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2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sz="2200" b="0" dirty="0"/>
                  <a:t>	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</m:e>
                    </m:nary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</a:t>
                </a:r>
              </a:p>
              <a:p>
                <a:pPr marL="457200" lvl="1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[assume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 specific output value at time step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060"/>
                <a:ext cx="10515600" cy="5032375"/>
              </a:xfrm>
              <a:blipFill>
                <a:blip r:embed="rId2"/>
                <a:stretch>
                  <a:fillRect l="-812" t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92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Recurrence relation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b="0" dirty="0"/>
                  <a:t>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What is the base condition? 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 To find the base condition, 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[for the last/current state]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b="0" dirty="0"/>
                  <a:t>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[Why? ]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of occurring an empty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1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 t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41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Recurrence relation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2400" b="0" dirty="0"/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is known as backward probabilities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-    The algorithm 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starts from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-</a:t>
                </a:r>
                <a:r>
                  <a:rPr lang="en-US" sz="2000" dirty="0" err="1">
                    <a:latin typeface="Cambria Math" panose="02040503050406030204" pitchFamily="18" charset="0"/>
                  </a:rPr>
                  <a:t>th</a:t>
                </a:r>
                <a:r>
                  <a:rPr lang="en-US" sz="2000" dirty="0">
                    <a:latin typeface="Cambria Math" panose="02040503050406030204" pitchFamily="18" charset="0"/>
                  </a:rPr>
                  <a:t> state [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and go backward up to   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 [</a:t>
                </a:r>
                <a:r>
                  <a:rPr lang="en-US" sz="2000" b="0" i="1" dirty="0">
                    <a:latin typeface="Cambria Math" panose="02040503050406030204" pitchFamily="18" charset="0"/>
                  </a:rPr>
                  <a:t>Fill DP tables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1]</m:t>
                    </m:r>
                  </m:oMath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-   The algorithm is known as backward algorithm [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in contrast to forward algorithm</a:t>
                </a:r>
                <a:r>
                  <a:rPr lang="en-US" sz="2000" dirty="0">
                    <a:latin typeface="Cambria Math" panose="02040503050406030204" pitchFamily="18" charset="0"/>
                  </a:rPr>
                  <a:t>]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400" b="0" dirty="0"/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 t="-96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57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Finally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𝐬𝐦𝐨𝐨𝐭𝐡𝐞𝐝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𝐩𝐫𝐨𝐛𝐚𝐛𝐢𝐥𝐢𝐭𝐲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]×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vector form: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[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point-wise multiplication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Again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normalizing constant.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 t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95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1297</Words>
  <Application>Microsoft Office PowerPoint</Application>
  <PresentationFormat>Widescreen</PresentationFormat>
  <Paragraphs>181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Chapter 15 (AIAMA)</vt:lpstr>
      <vt:lpstr>Smoothing</vt:lpstr>
      <vt:lpstr>Smoothing</vt:lpstr>
      <vt:lpstr>Smoothing</vt:lpstr>
      <vt:lpstr>Smoothing</vt:lpstr>
      <vt:lpstr>Smoothing</vt:lpstr>
      <vt:lpstr>Smoothing</vt:lpstr>
      <vt:lpstr>Smoothing</vt:lpstr>
      <vt:lpstr>Smoothing</vt:lpstr>
      <vt:lpstr>Smoothing: Example</vt:lpstr>
      <vt:lpstr>Smoothing: Example</vt:lpstr>
      <vt:lpstr>Smoothing: Example</vt:lpstr>
      <vt:lpstr>Smoothing: Example</vt:lpstr>
      <vt:lpstr>Smoothing: Algorithm Pseudocode</vt:lpstr>
      <vt:lpstr>Most Likely Explanation</vt:lpstr>
      <vt:lpstr>Most Likely Explanation: Naïve Approach</vt:lpstr>
      <vt:lpstr>Most Likely Explanation: Naïve Approach</vt:lpstr>
      <vt:lpstr>Most Likely Explanation</vt:lpstr>
      <vt:lpstr>Most Likely Explanation</vt:lpstr>
      <vt:lpstr>Most Likely Explanation</vt:lpstr>
      <vt:lpstr>Most Likely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Sukarna Barua</dc:creator>
  <cp:lastModifiedBy>Mr. Sukarna Barua</cp:lastModifiedBy>
  <cp:revision>84</cp:revision>
  <dcterms:created xsi:type="dcterms:W3CDTF">2023-07-30T18:35:28Z</dcterms:created>
  <dcterms:modified xsi:type="dcterms:W3CDTF">2024-12-07T16:12:40Z</dcterms:modified>
</cp:coreProperties>
</file>