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2" r:id="rId4"/>
    <p:sldId id="259" r:id="rId5"/>
    <p:sldId id="260" r:id="rId6"/>
    <p:sldId id="303" r:id="rId7"/>
    <p:sldId id="258" r:id="rId8"/>
    <p:sldId id="261" r:id="rId9"/>
    <p:sldId id="262" r:id="rId10"/>
    <p:sldId id="263" r:id="rId11"/>
    <p:sldId id="264" r:id="rId12"/>
    <p:sldId id="301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1" r:id="rId25"/>
    <p:sldId id="280" r:id="rId26"/>
    <p:sldId id="279" r:id="rId27"/>
    <p:sldId id="282" r:id="rId28"/>
    <p:sldId id="283" r:id="rId29"/>
    <p:sldId id="285" r:id="rId30"/>
    <p:sldId id="288" r:id="rId31"/>
    <p:sldId id="289" r:id="rId32"/>
    <p:sldId id="290" r:id="rId33"/>
    <p:sldId id="294" r:id="rId34"/>
    <p:sldId id="292" r:id="rId35"/>
    <p:sldId id="295" r:id="rId36"/>
    <p:sldId id="297" r:id="rId37"/>
    <p:sldId id="298" r:id="rId38"/>
    <p:sldId id="299" r:id="rId39"/>
    <p:sldId id="304" r:id="rId40"/>
    <p:sldId id="30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Sukarna Barua" userId="da467f49-67ec-438f-9a23-4116bac79b82" providerId="ADAL" clId="{9533C8BB-7DA1-4E90-9A7F-72610376689A}"/>
    <pc:docChg chg="undo custSel addSld delSld modSld">
      <pc:chgData name="Mr. Sukarna Barua" userId="da467f49-67ec-438f-9a23-4116bac79b82" providerId="ADAL" clId="{9533C8BB-7DA1-4E90-9A7F-72610376689A}" dt="2023-08-05T01:53:58.243" v="844" actId="20577"/>
      <pc:docMkLst>
        <pc:docMk/>
      </pc:docMkLst>
      <pc:sldChg chg="modSp mod">
        <pc:chgData name="Mr. Sukarna Barua" userId="da467f49-67ec-438f-9a23-4116bac79b82" providerId="ADAL" clId="{9533C8BB-7DA1-4E90-9A7F-72610376689A}" dt="2023-08-05T01:53:58.243" v="844" actId="20577"/>
        <pc:sldMkLst>
          <pc:docMk/>
          <pc:sldMk cId="3722874404" sldId="256"/>
        </pc:sldMkLst>
        <pc:spChg chg="mod">
          <ac:chgData name="Mr. Sukarna Barua" userId="da467f49-67ec-438f-9a23-4116bac79b82" providerId="ADAL" clId="{9533C8BB-7DA1-4E90-9A7F-72610376689A}" dt="2023-08-05T01:53:58.243" v="844" actId="20577"/>
          <ac:spMkLst>
            <pc:docMk/>
            <pc:sldMk cId="3722874404" sldId="256"/>
            <ac:spMk id="2" creationId="{EF662ACC-F322-4BC5-A2B3-CB93B773D256}"/>
          </ac:spMkLst>
        </pc:spChg>
      </pc:sldChg>
      <pc:sldChg chg="modSp mod">
        <pc:chgData name="Mr. Sukarna Barua" userId="da467f49-67ec-438f-9a23-4116bac79b82" providerId="ADAL" clId="{9533C8BB-7DA1-4E90-9A7F-72610376689A}" dt="2023-08-05T01:49:28.237" v="792" actId="20577"/>
        <pc:sldMkLst>
          <pc:docMk/>
          <pc:sldMk cId="2966698801" sldId="257"/>
        </pc:sldMkLst>
        <pc:spChg chg="mod">
          <ac:chgData name="Mr. Sukarna Barua" userId="da467f49-67ec-438f-9a23-4116bac79b82" providerId="ADAL" clId="{9533C8BB-7DA1-4E90-9A7F-72610376689A}" dt="2023-08-05T01:49:28.237" v="792" actId="20577"/>
          <ac:spMkLst>
            <pc:docMk/>
            <pc:sldMk cId="2966698801" sldId="257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9533C8BB-7DA1-4E90-9A7F-72610376689A}" dt="2023-08-05T01:50:01.378" v="799" actId="404"/>
        <pc:sldMkLst>
          <pc:docMk/>
          <pc:sldMk cId="1629153957" sldId="258"/>
        </pc:sldMkLst>
        <pc:spChg chg="mod">
          <ac:chgData name="Mr. Sukarna Barua" userId="da467f49-67ec-438f-9a23-4116bac79b82" providerId="ADAL" clId="{9533C8BB-7DA1-4E90-9A7F-72610376689A}" dt="2023-08-05T01:50:01.378" v="799" actId="404"/>
          <ac:spMkLst>
            <pc:docMk/>
            <pc:sldMk cId="1629153957" sldId="258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9533C8BB-7DA1-4E90-9A7F-72610376689A}" dt="2023-08-05T01:50:11.291" v="800" actId="15"/>
        <pc:sldMkLst>
          <pc:docMk/>
          <pc:sldMk cId="3081645310" sldId="259"/>
        </pc:sldMkLst>
        <pc:spChg chg="mod">
          <ac:chgData name="Mr. Sukarna Barua" userId="da467f49-67ec-438f-9a23-4116bac79b82" providerId="ADAL" clId="{9533C8BB-7DA1-4E90-9A7F-72610376689A}" dt="2023-08-05T01:50:11.291" v="800" actId="15"/>
          <ac:spMkLst>
            <pc:docMk/>
            <pc:sldMk cId="3081645310" sldId="259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9533C8BB-7DA1-4E90-9A7F-72610376689A}" dt="2023-08-05T01:45:00.933" v="370" actId="207"/>
        <pc:sldMkLst>
          <pc:docMk/>
          <pc:sldMk cId="1544759568" sldId="260"/>
        </pc:sldMkLst>
        <pc:spChg chg="mod">
          <ac:chgData name="Mr. Sukarna Barua" userId="da467f49-67ec-438f-9a23-4116bac79b82" providerId="ADAL" clId="{9533C8BB-7DA1-4E90-9A7F-72610376689A}" dt="2023-08-05T01:45:00.933" v="370" actId="207"/>
          <ac:spMkLst>
            <pc:docMk/>
            <pc:sldMk cId="1544759568" sldId="260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9533C8BB-7DA1-4E90-9A7F-72610376689A}" dt="2023-08-05T01:50:21.188" v="802" actId="404"/>
        <pc:sldMkLst>
          <pc:docMk/>
          <pc:sldMk cId="2654839702" sldId="261"/>
        </pc:sldMkLst>
        <pc:spChg chg="mod">
          <ac:chgData name="Mr. Sukarna Barua" userId="da467f49-67ec-438f-9a23-4116bac79b82" providerId="ADAL" clId="{9533C8BB-7DA1-4E90-9A7F-72610376689A}" dt="2023-08-05T01:50:21.188" v="802" actId="404"/>
          <ac:spMkLst>
            <pc:docMk/>
            <pc:sldMk cId="2654839702" sldId="261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9533C8BB-7DA1-4E90-9A7F-72610376689A}" dt="2023-08-05T01:32:22.795" v="159" actId="27636"/>
        <pc:sldMkLst>
          <pc:docMk/>
          <pc:sldMk cId="661208985" sldId="262"/>
        </pc:sldMkLst>
        <pc:spChg chg="mod">
          <ac:chgData name="Mr. Sukarna Barua" userId="da467f49-67ec-438f-9a23-4116bac79b82" providerId="ADAL" clId="{9533C8BB-7DA1-4E90-9A7F-72610376689A}" dt="2023-08-05T01:32:22.795" v="159" actId="27636"/>
          <ac:spMkLst>
            <pc:docMk/>
            <pc:sldMk cId="661208985" sldId="262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9533C8BB-7DA1-4E90-9A7F-72610376689A}" dt="2023-08-05T01:33:42.463" v="166"/>
        <pc:sldMkLst>
          <pc:docMk/>
          <pc:sldMk cId="3962708807" sldId="263"/>
        </pc:sldMkLst>
        <pc:spChg chg="mod">
          <ac:chgData name="Mr. Sukarna Barua" userId="da467f49-67ec-438f-9a23-4116bac79b82" providerId="ADAL" clId="{9533C8BB-7DA1-4E90-9A7F-72610376689A}" dt="2023-08-05T01:33:42.463" v="166"/>
          <ac:spMkLst>
            <pc:docMk/>
            <pc:sldMk cId="3962708807" sldId="263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9533C8BB-7DA1-4E90-9A7F-72610376689A}" dt="2023-08-05T01:35:01.769" v="179" actId="403"/>
        <pc:sldMkLst>
          <pc:docMk/>
          <pc:sldMk cId="2152425627" sldId="264"/>
        </pc:sldMkLst>
        <pc:spChg chg="mod">
          <ac:chgData name="Mr. Sukarna Barua" userId="da467f49-67ec-438f-9a23-4116bac79b82" providerId="ADAL" clId="{9533C8BB-7DA1-4E90-9A7F-72610376689A}" dt="2023-08-05T01:35:01.769" v="179" actId="403"/>
          <ac:spMkLst>
            <pc:docMk/>
            <pc:sldMk cId="2152425627" sldId="264"/>
            <ac:spMk id="3" creationId="{DFB5BA8E-545B-492E-B2F6-248AEA7CD264}"/>
          </ac:spMkLst>
        </pc:spChg>
      </pc:sldChg>
      <pc:sldChg chg="del">
        <pc:chgData name="Mr. Sukarna Barua" userId="da467f49-67ec-438f-9a23-4116bac79b82" providerId="ADAL" clId="{9533C8BB-7DA1-4E90-9A7F-72610376689A}" dt="2023-08-05T01:35:18.868" v="180" actId="47"/>
        <pc:sldMkLst>
          <pc:docMk/>
          <pc:sldMk cId="1956832522" sldId="265"/>
        </pc:sldMkLst>
      </pc:sldChg>
      <pc:sldChg chg="modSp mod">
        <pc:chgData name="Mr. Sukarna Barua" userId="da467f49-67ec-438f-9a23-4116bac79b82" providerId="ADAL" clId="{9533C8BB-7DA1-4E90-9A7F-72610376689A}" dt="2023-08-05T01:38:03.565" v="217" actId="1076"/>
        <pc:sldMkLst>
          <pc:docMk/>
          <pc:sldMk cId="1527508320" sldId="266"/>
        </pc:sldMkLst>
        <pc:spChg chg="mod">
          <ac:chgData name="Mr. Sukarna Barua" userId="da467f49-67ec-438f-9a23-4116bac79b82" providerId="ADAL" clId="{9533C8BB-7DA1-4E90-9A7F-72610376689A}" dt="2023-08-05T01:37:56.378" v="216" actId="5793"/>
          <ac:spMkLst>
            <pc:docMk/>
            <pc:sldMk cId="1527508320" sldId="266"/>
            <ac:spMk id="3" creationId="{DFB5BA8E-545B-492E-B2F6-248AEA7CD264}"/>
          </ac:spMkLst>
        </pc:spChg>
        <pc:picChg chg="mod">
          <ac:chgData name="Mr. Sukarna Barua" userId="da467f49-67ec-438f-9a23-4116bac79b82" providerId="ADAL" clId="{9533C8BB-7DA1-4E90-9A7F-72610376689A}" dt="2023-08-05T01:38:03.565" v="217" actId="1076"/>
          <ac:picMkLst>
            <pc:docMk/>
            <pc:sldMk cId="1527508320" sldId="266"/>
            <ac:picMk id="4" creationId="{87A7410C-0261-44AA-9DB9-D18CCE04A0F3}"/>
          </ac:picMkLst>
        </pc:picChg>
      </pc:sldChg>
      <pc:sldChg chg="modSp mod">
        <pc:chgData name="Mr. Sukarna Barua" userId="da467f49-67ec-438f-9a23-4116bac79b82" providerId="ADAL" clId="{9533C8BB-7DA1-4E90-9A7F-72610376689A}" dt="2023-08-05T01:38:19.111" v="225" actId="1076"/>
        <pc:sldMkLst>
          <pc:docMk/>
          <pc:sldMk cId="2960565594" sldId="267"/>
        </pc:sldMkLst>
        <pc:spChg chg="mod">
          <ac:chgData name="Mr. Sukarna Barua" userId="da467f49-67ec-438f-9a23-4116bac79b82" providerId="ADAL" clId="{9533C8BB-7DA1-4E90-9A7F-72610376689A}" dt="2023-08-05T01:38:16.448" v="224" actId="20577"/>
          <ac:spMkLst>
            <pc:docMk/>
            <pc:sldMk cId="2960565594" sldId="267"/>
            <ac:spMk id="3" creationId="{DFB5BA8E-545B-492E-B2F6-248AEA7CD264}"/>
          </ac:spMkLst>
        </pc:spChg>
        <pc:picChg chg="mod">
          <ac:chgData name="Mr. Sukarna Barua" userId="da467f49-67ec-438f-9a23-4116bac79b82" providerId="ADAL" clId="{9533C8BB-7DA1-4E90-9A7F-72610376689A}" dt="2023-08-05T01:38:19.111" v="225" actId="1076"/>
          <ac:picMkLst>
            <pc:docMk/>
            <pc:sldMk cId="2960565594" sldId="267"/>
            <ac:picMk id="6" creationId="{C507BA0D-9BDC-4FE8-A2ED-0E1AAB3FF8A3}"/>
          </ac:picMkLst>
        </pc:picChg>
      </pc:sldChg>
      <pc:sldChg chg="del">
        <pc:chgData name="Mr. Sukarna Barua" userId="da467f49-67ec-438f-9a23-4116bac79b82" providerId="ADAL" clId="{9533C8BB-7DA1-4E90-9A7F-72610376689A}" dt="2023-08-05T01:36:14.983" v="193" actId="47"/>
        <pc:sldMkLst>
          <pc:docMk/>
          <pc:sldMk cId="1360667460" sldId="268"/>
        </pc:sldMkLst>
      </pc:sldChg>
      <pc:sldChg chg="modSp mod">
        <pc:chgData name="Mr. Sukarna Barua" userId="da467f49-67ec-438f-9a23-4116bac79b82" providerId="ADAL" clId="{9533C8BB-7DA1-4E90-9A7F-72610376689A}" dt="2023-08-05T01:38:22.773" v="227" actId="5793"/>
        <pc:sldMkLst>
          <pc:docMk/>
          <pc:sldMk cId="3334272091" sldId="269"/>
        </pc:sldMkLst>
        <pc:spChg chg="mod">
          <ac:chgData name="Mr. Sukarna Barua" userId="da467f49-67ec-438f-9a23-4116bac79b82" providerId="ADAL" clId="{9533C8BB-7DA1-4E90-9A7F-72610376689A}" dt="2023-08-05T01:38:22.773" v="227" actId="5793"/>
          <ac:spMkLst>
            <pc:docMk/>
            <pc:sldMk cId="3334272091" sldId="269"/>
            <ac:spMk id="3" creationId="{DFB5BA8E-545B-492E-B2F6-248AEA7CD264}"/>
          </ac:spMkLst>
        </pc:spChg>
        <pc:picChg chg="mod">
          <ac:chgData name="Mr. Sukarna Barua" userId="da467f49-67ec-438f-9a23-4116bac79b82" providerId="ADAL" clId="{9533C8BB-7DA1-4E90-9A7F-72610376689A}" dt="2023-08-05T01:37:19.724" v="214" actId="1076"/>
          <ac:picMkLst>
            <pc:docMk/>
            <pc:sldMk cId="3334272091" sldId="269"/>
            <ac:picMk id="6" creationId="{74F718CA-1BB3-49AF-B7A1-5CC4BF501964}"/>
          </ac:picMkLst>
        </pc:picChg>
      </pc:sldChg>
      <pc:sldChg chg="modSp mod">
        <pc:chgData name="Mr. Sukarna Barua" userId="da467f49-67ec-438f-9a23-4116bac79b82" providerId="ADAL" clId="{9533C8BB-7DA1-4E90-9A7F-72610376689A}" dt="2023-08-05T01:53:10.269" v="843" actId="14"/>
        <pc:sldMkLst>
          <pc:docMk/>
          <pc:sldMk cId="907062731" sldId="270"/>
        </pc:sldMkLst>
        <pc:spChg chg="mod">
          <ac:chgData name="Mr. Sukarna Barua" userId="da467f49-67ec-438f-9a23-4116bac79b82" providerId="ADAL" clId="{9533C8BB-7DA1-4E90-9A7F-72610376689A}" dt="2023-08-05T01:53:10.269" v="843" actId="14"/>
          <ac:spMkLst>
            <pc:docMk/>
            <pc:sldMk cId="907062731" sldId="270"/>
            <ac:spMk id="3" creationId="{DFB5BA8E-545B-492E-B2F6-248AEA7CD264}"/>
          </ac:spMkLst>
        </pc:spChg>
        <pc:picChg chg="mod">
          <ac:chgData name="Mr. Sukarna Barua" userId="da467f49-67ec-438f-9a23-4116bac79b82" providerId="ADAL" clId="{9533C8BB-7DA1-4E90-9A7F-72610376689A}" dt="2023-08-05T01:40:50.574" v="309" actId="1076"/>
          <ac:picMkLst>
            <pc:docMk/>
            <pc:sldMk cId="907062731" sldId="270"/>
            <ac:picMk id="6" creationId="{74F718CA-1BB3-49AF-B7A1-5CC4BF501964}"/>
          </ac:picMkLst>
        </pc:picChg>
      </pc:sldChg>
      <pc:sldChg chg="modSp mod">
        <pc:chgData name="Mr. Sukarna Barua" userId="da467f49-67ec-438f-9a23-4116bac79b82" providerId="ADAL" clId="{9533C8BB-7DA1-4E90-9A7F-72610376689A}" dt="2023-08-05T01:41:35.174" v="316" actId="1076"/>
        <pc:sldMkLst>
          <pc:docMk/>
          <pc:sldMk cId="978782150" sldId="271"/>
        </pc:sldMkLst>
        <pc:spChg chg="mod">
          <ac:chgData name="Mr. Sukarna Barua" userId="da467f49-67ec-438f-9a23-4116bac79b82" providerId="ADAL" clId="{9533C8BB-7DA1-4E90-9A7F-72610376689A}" dt="2023-08-05T01:41:24.514" v="315"/>
          <ac:spMkLst>
            <pc:docMk/>
            <pc:sldMk cId="978782150" sldId="271"/>
            <ac:spMk id="3" creationId="{DFB5BA8E-545B-492E-B2F6-248AEA7CD264}"/>
          </ac:spMkLst>
        </pc:spChg>
        <pc:picChg chg="mod">
          <ac:chgData name="Mr. Sukarna Barua" userId="da467f49-67ec-438f-9a23-4116bac79b82" providerId="ADAL" clId="{9533C8BB-7DA1-4E90-9A7F-72610376689A}" dt="2023-08-05T01:41:19.696" v="314" actId="1076"/>
          <ac:picMkLst>
            <pc:docMk/>
            <pc:sldMk cId="978782150" sldId="271"/>
            <ac:picMk id="8" creationId="{F519E4BF-ED13-421F-B416-4641C4179532}"/>
          </ac:picMkLst>
        </pc:picChg>
        <pc:picChg chg="mod">
          <ac:chgData name="Mr. Sukarna Barua" userId="da467f49-67ec-438f-9a23-4116bac79b82" providerId="ADAL" clId="{9533C8BB-7DA1-4E90-9A7F-72610376689A}" dt="2023-08-05T01:41:35.174" v="316" actId="1076"/>
          <ac:picMkLst>
            <pc:docMk/>
            <pc:sldMk cId="978782150" sldId="271"/>
            <ac:picMk id="9" creationId="{C3727174-6580-45DC-9511-0F2E061BD38E}"/>
          </ac:picMkLst>
        </pc:picChg>
      </pc:sldChg>
      <pc:sldChg chg="del">
        <pc:chgData name="Mr. Sukarna Barua" userId="da467f49-67ec-438f-9a23-4116bac79b82" providerId="ADAL" clId="{9533C8BB-7DA1-4E90-9A7F-72610376689A}" dt="2023-08-05T01:41:41.022" v="317" actId="47"/>
        <pc:sldMkLst>
          <pc:docMk/>
          <pc:sldMk cId="2018159526" sldId="272"/>
        </pc:sldMkLst>
      </pc:sldChg>
      <pc:sldChg chg="modSp mod">
        <pc:chgData name="Mr. Sukarna Barua" userId="da467f49-67ec-438f-9a23-4116bac79b82" providerId="ADAL" clId="{9533C8BB-7DA1-4E90-9A7F-72610376689A}" dt="2023-08-05T01:52:09.946" v="820" actId="2711"/>
        <pc:sldMkLst>
          <pc:docMk/>
          <pc:sldMk cId="2646046334" sldId="273"/>
        </pc:sldMkLst>
        <pc:spChg chg="mod">
          <ac:chgData name="Mr. Sukarna Barua" userId="da467f49-67ec-438f-9a23-4116bac79b82" providerId="ADAL" clId="{9533C8BB-7DA1-4E90-9A7F-72610376689A}" dt="2023-08-05T01:52:09.946" v="820" actId="2711"/>
          <ac:spMkLst>
            <pc:docMk/>
            <pc:sldMk cId="2646046334" sldId="273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533C8BB-7DA1-4E90-9A7F-72610376689A}" dt="2023-08-05T01:52:15.238" v="821" actId="2711"/>
        <pc:sldMkLst>
          <pc:docMk/>
          <pc:sldMk cId="3433546303" sldId="274"/>
        </pc:sldMkLst>
        <pc:spChg chg="mod">
          <ac:chgData name="Mr. Sukarna Barua" userId="da467f49-67ec-438f-9a23-4116bac79b82" providerId="ADAL" clId="{9533C8BB-7DA1-4E90-9A7F-72610376689A}" dt="2023-08-05T01:52:15.238" v="821" actId="2711"/>
          <ac:spMkLst>
            <pc:docMk/>
            <pc:sldMk cId="3433546303" sldId="274"/>
            <ac:spMk id="3" creationId="{DFB5BA8E-545B-492E-B2F6-248AEA7CD264}"/>
          </ac:spMkLst>
        </pc:spChg>
      </pc:sldChg>
    </pc:docChg>
  </pc:docChgLst>
  <pc:docChgLst>
    <pc:chgData name="Mr. Sukarna Barua" userId="da467f49-67ec-438f-9a23-4116bac79b82" providerId="ADAL" clId="{52107597-4405-4BDE-91B5-4FE9941B506F}"/>
    <pc:docChg chg="undo custSel addSld delSld modSld sldOrd">
      <pc:chgData name="Mr. Sukarna Barua" userId="da467f49-67ec-438f-9a23-4116bac79b82" providerId="ADAL" clId="{52107597-4405-4BDE-91B5-4FE9941B506F}" dt="2023-09-17T16:23:52.088" v="2707" actId="1076"/>
      <pc:docMkLst>
        <pc:docMk/>
      </pc:docMkLst>
      <pc:sldChg chg="delSp modSp mod ord">
        <pc:chgData name="Mr. Sukarna Barua" userId="da467f49-67ec-438f-9a23-4116bac79b82" providerId="ADAL" clId="{52107597-4405-4BDE-91B5-4FE9941B506F}" dt="2023-09-17T15:54:08.365" v="1739"/>
        <pc:sldMkLst>
          <pc:docMk/>
          <pc:sldMk cId="2966698801" sldId="257"/>
        </pc:sldMkLst>
        <pc:spChg chg="mod">
          <ac:chgData name="Mr. Sukarna Barua" userId="da467f49-67ec-438f-9a23-4116bac79b82" providerId="ADAL" clId="{52107597-4405-4BDE-91B5-4FE9941B506F}" dt="2023-09-17T15:50:48.171" v="1735" actId="20577"/>
          <ac:spMkLst>
            <pc:docMk/>
            <pc:sldMk cId="2966698801" sldId="257"/>
            <ac:spMk id="3" creationId="{DFB5BA8E-545B-492E-B2F6-248AEA7CD264}"/>
          </ac:spMkLst>
        </pc:spChg>
        <pc:picChg chg="del">
          <ac:chgData name="Mr. Sukarna Barua" userId="da467f49-67ec-438f-9a23-4116bac79b82" providerId="ADAL" clId="{52107597-4405-4BDE-91B5-4FE9941B506F}" dt="2023-09-09T15:41:23.689" v="168" actId="478"/>
          <ac:picMkLst>
            <pc:docMk/>
            <pc:sldMk cId="2966698801" sldId="257"/>
            <ac:picMk id="5" creationId="{7BA0210B-6E2A-4271-A16E-1F5A4C726BE2}"/>
          </ac:picMkLst>
        </pc:picChg>
      </pc:sldChg>
      <pc:sldChg chg="modSp mod">
        <pc:chgData name="Mr. Sukarna Barua" userId="da467f49-67ec-438f-9a23-4116bac79b82" providerId="ADAL" clId="{52107597-4405-4BDE-91B5-4FE9941B506F}" dt="2023-09-17T15:54:24.955" v="1745" actId="20577"/>
        <pc:sldMkLst>
          <pc:docMk/>
          <pc:sldMk cId="2452337090" sldId="258"/>
        </pc:sldMkLst>
        <pc:spChg chg="mod">
          <ac:chgData name="Mr. Sukarna Barua" userId="da467f49-67ec-438f-9a23-4116bac79b82" providerId="ADAL" clId="{52107597-4405-4BDE-91B5-4FE9941B506F}" dt="2023-09-17T15:54:24.955" v="1745" actId="20577"/>
          <ac:spMkLst>
            <pc:docMk/>
            <pc:sldMk cId="2452337090" sldId="258"/>
            <ac:spMk id="3" creationId="{DFB5BA8E-545B-492E-B2F6-248AEA7CD264}"/>
          </ac:spMkLst>
        </pc:spChg>
      </pc:sldChg>
      <pc:sldChg chg="ord">
        <pc:chgData name="Mr. Sukarna Barua" userId="da467f49-67ec-438f-9a23-4116bac79b82" providerId="ADAL" clId="{52107597-4405-4BDE-91B5-4FE9941B506F}" dt="2023-09-09T15:44:32.204" v="605"/>
        <pc:sldMkLst>
          <pc:docMk/>
          <pc:sldMk cId="2348673684" sldId="259"/>
        </pc:sldMkLst>
      </pc:sldChg>
      <pc:sldChg chg="modSp mod ord">
        <pc:chgData name="Mr. Sukarna Barua" userId="da467f49-67ec-438f-9a23-4116bac79b82" providerId="ADAL" clId="{52107597-4405-4BDE-91B5-4FE9941B506F}" dt="2023-09-17T15:54:19.808" v="1743" actId="20577"/>
        <pc:sldMkLst>
          <pc:docMk/>
          <pc:sldMk cId="3771478343" sldId="260"/>
        </pc:sldMkLst>
        <pc:spChg chg="mod">
          <ac:chgData name="Mr. Sukarna Barua" userId="da467f49-67ec-438f-9a23-4116bac79b82" providerId="ADAL" clId="{52107597-4405-4BDE-91B5-4FE9941B506F}" dt="2023-09-17T15:54:19.808" v="1743" actId="20577"/>
          <ac:spMkLst>
            <pc:docMk/>
            <pc:sldMk cId="3771478343" sldId="260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52107597-4405-4BDE-91B5-4FE9941B506F}" dt="2023-09-17T15:54:27.938" v="1746" actId="20577"/>
        <pc:sldMkLst>
          <pc:docMk/>
          <pc:sldMk cId="326803502" sldId="261"/>
        </pc:sldMkLst>
        <pc:spChg chg="mod">
          <ac:chgData name="Mr. Sukarna Barua" userId="da467f49-67ec-438f-9a23-4116bac79b82" providerId="ADAL" clId="{52107597-4405-4BDE-91B5-4FE9941B506F}" dt="2023-09-17T15:54:27.938" v="1746" actId="20577"/>
          <ac:spMkLst>
            <pc:docMk/>
            <pc:sldMk cId="326803502" sldId="261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52107597-4405-4BDE-91B5-4FE9941B506F}" dt="2023-09-17T15:54:36.667" v="1748" actId="5793"/>
        <pc:sldMkLst>
          <pc:docMk/>
          <pc:sldMk cId="2360894484" sldId="262"/>
        </pc:sldMkLst>
        <pc:spChg chg="mod">
          <ac:chgData name="Mr. Sukarna Barua" userId="da467f49-67ec-438f-9a23-4116bac79b82" providerId="ADAL" clId="{52107597-4405-4BDE-91B5-4FE9941B506F}" dt="2023-09-17T15:54:36.667" v="1748" actId="5793"/>
          <ac:spMkLst>
            <pc:docMk/>
            <pc:sldMk cId="2360894484" sldId="262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52107597-4405-4BDE-91B5-4FE9941B506F}" dt="2023-09-09T15:33:24.748" v="15"/>
        <pc:sldMkLst>
          <pc:docMk/>
          <pc:sldMk cId="3440122601" sldId="264"/>
        </pc:sldMkLst>
        <pc:spChg chg="mod">
          <ac:chgData name="Mr. Sukarna Barua" userId="da467f49-67ec-438f-9a23-4116bac79b82" providerId="ADAL" clId="{52107597-4405-4BDE-91B5-4FE9941B506F}" dt="2023-09-09T15:33:24.748" v="15"/>
          <ac:spMkLst>
            <pc:docMk/>
            <pc:sldMk cId="3440122601" sldId="264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52107597-4405-4BDE-91B5-4FE9941B506F}" dt="2023-09-09T15:50:53.311" v="1203" actId="20577"/>
        <pc:sldMkLst>
          <pc:docMk/>
          <pc:sldMk cId="2081418795" sldId="267"/>
        </pc:sldMkLst>
        <pc:spChg chg="mod">
          <ac:chgData name="Mr. Sukarna Barua" userId="da467f49-67ec-438f-9a23-4116bac79b82" providerId="ADAL" clId="{52107597-4405-4BDE-91B5-4FE9941B506F}" dt="2023-09-09T15:50:53.311" v="1203" actId="20577"/>
          <ac:spMkLst>
            <pc:docMk/>
            <pc:sldMk cId="2081418795" sldId="267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52107597-4405-4BDE-91B5-4FE9941B506F}" dt="2023-09-09T15:55:32.686" v="1370" actId="113"/>
        <pc:sldMkLst>
          <pc:docMk/>
          <pc:sldMk cId="1690905113" sldId="268"/>
        </pc:sldMkLst>
        <pc:spChg chg="mod">
          <ac:chgData name="Mr. Sukarna Barua" userId="da467f49-67ec-438f-9a23-4116bac79b82" providerId="ADAL" clId="{52107597-4405-4BDE-91B5-4FE9941B506F}" dt="2023-09-09T15:55:32.686" v="1370" actId="113"/>
          <ac:spMkLst>
            <pc:docMk/>
            <pc:sldMk cId="1690905113" sldId="268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52107597-4405-4BDE-91B5-4FE9941B506F}" dt="2023-09-17T15:56:05.109" v="1758" actId="114"/>
        <pc:sldMkLst>
          <pc:docMk/>
          <pc:sldMk cId="3585965870" sldId="275"/>
        </pc:sldMkLst>
        <pc:spChg chg="mod">
          <ac:chgData name="Mr. Sukarna Barua" userId="da467f49-67ec-438f-9a23-4116bac79b82" providerId="ADAL" clId="{52107597-4405-4BDE-91B5-4FE9941B506F}" dt="2023-09-17T15:56:05.109" v="1758" actId="114"/>
          <ac:spMkLst>
            <pc:docMk/>
            <pc:sldMk cId="3585965870" sldId="275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52107597-4405-4BDE-91B5-4FE9941B506F}" dt="2023-09-17T15:55:27.214" v="1757" actId="20577"/>
        <pc:sldMkLst>
          <pc:docMk/>
          <pc:sldMk cId="1484704524" sldId="276"/>
        </pc:sldMkLst>
        <pc:spChg chg="mod">
          <ac:chgData name="Mr. Sukarna Barua" userId="da467f49-67ec-438f-9a23-4116bac79b82" providerId="ADAL" clId="{52107597-4405-4BDE-91B5-4FE9941B506F}" dt="2023-09-17T15:55:27.214" v="1757" actId="20577"/>
          <ac:spMkLst>
            <pc:docMk/>
            <pc:sldMk cId="1484704524" sldId="276"/>
            <ac:spMk id="3" creationId="{DFB5BA8E-545B-492E-B2F6-248AEA7CD264}"/>
          </ac:spMkLst>
        </pc:spChg>
      </pc:sldChg>
      <pc:sldChg chg="modSp">
        <pc:chgData name="Mr. Sukarna Barua" userId="da467f49-67ec-438f-9a23-4116bac79b82" providerId="ADAL" clId="{52107597-4405-4BDE-91B5-4FE9941B506F}" dt="2023-09-17T15:56:34.997" v="1764" actId="20577"/>
        <pc:sldMkLst>
          <pc:docMk/>
          <pc:sldMk cId="604418175" sldId="277"/>
        </pc:sldMkLst>
        <pc:spChg chg="mod">
          <ac:chgData name="Mr. Sukarna Barua" userId="da467f49-67ec-438f-9a23-4116bac79b82" providerId="ADAL" clId="{52107597-4405-4BDE-91B5-4FE9941B506F}" dt="2023-09-17T15:56:34.997" v="1764" actId="20577"/>
          <ac:spMkLst>
            <pc:docMk/>
            <pc:sldMk cId="604418175" sldId="277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52107597-4405-4BDE-91B5-4FE9941B506F}" dt="2023-09-17T15:59:41.180" v="1945" actId="20577"/>
        <pc:sldMkLst>
          <pc:docMk/>
          <pc:sldMk cId="1550275148" sldId="279"/>
        </pc:sldMkLst>
        <pc:spChg chg="mod">
          <ac:chgData name="Mr. Sukarna Barua" userId="da467f49-67ec-438f-9a23-4116bac79b82" providerId="ADAL" clId="{52107597-4405-4BDE-91B5-4FE9941B506F}" dt="2023-09-17T15:59:41.180" v="1945" actId="20577"/>
          <ac:spMkLst>
            <pc:docMk/>
            <pc:sldMk cId="1550275148" sldId="279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52107597-4405-4BDE-91B5-4FE9941B506F}" dt="2023-09-17T15:57:41.045" v="1796" actId="20577"/>
        <pc:sldMkLst>
          <pc:docMk/>
          <pc:sldMk cId="3928937320" sldId="280"/>
        </pc:sldMkLst>
        <pc:spChg chg="mod">
          <ac:chgData name="Mr. Sukarna Barua" userId="da467f49-67ec-438f-9a23-4116bac79b82" providerId="ADAL" clId="{52107597-4405-4BDE-91B5-4FE9941B506F}" dt="2023-09-17T15:57:41.045" v="1796" actId="20577"/>
          <ac:spMkLst>
            <pc:docMk/>
            <pc:sldMk cId="3928937320" sldId="280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52107597-4405-4BDE-91B5-4FE9941B506F}" dt="2023-09-17T15:57:29.135" v="1794" actId="20577"/>
        <pc:sldMkLst>
          <pc:docMk/>
          <pc:sldMk cId="2993103327" sldId="281"/>
        </pc:sldMkLst>
        <pc:spChg chg="mod">
          <ac:chgData name="Mr. Sukarna Barua" userId="da467f49-67ec-438f-9a23-4116bac79b82" providerId="ADAL" clId="{52107597-4405-4BDE-91B5-4FE9941B506F}" dt="2023-09-17T15:57:29.135" v="1794" actId="20577"/>
          <ac:spMkLst>
            <pc:docMk/>
            <pc:sldMk cId="2993103327" sldId="281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52107597-4405-4BDE-91B5-4FE9941B506F}" dt="2023-09-17T16:02:56.494" v="2072" actId="114"/>
        <pc:sldMkLst>
          <pc:docMk/>
          <pc:sldMk cId="2136415181" sldId="282"/>
        </pc:sldMkLst>
        <pc:spChg chg="mod">
          <ac:chgData name="Mr. Sukarna Barua" userId="da467f49-67ec-438f-9a23-4116bac79b82" providerId="ADAL" clId="{52107597-4405-4BDE-91B5-4FE9941B506F}" dt="2023-09-17T16:02:56.494" v="2072" actId="114"/>
          <ac:spMkLst>
            <pc:docMk/>
            <pc:sldMk cId="2136415181" sldId="282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52107597-4405-4BDE-91B5-4FE9941B506F}" dt="2023-09-17T16:06:21.470" v="2190" actId="21"/>
        <pc:sldMkLst>
          <pc:docMk/>
          <pc:sldMk cId="875013653" sldId="283"/>
        </pc:sldMkLst>
        <pc:spChg chg="mod">
          <ac:chgData name="Mr. Sukarna Barua" userId="da467f49-67ec-438f-9a23-4116bac79b82" providerId="ADAL" clId="{52107597-4405-4BDE-91B5-4FE9941B506F}" dt="2023-09-17T16:06:21.470" v="2190" actId="21"/>
          <ac:spMkLst>
            <pc:docMk/>
            <pc:sldMk cId="875013653" sldId="283"/>
            <ac:spMk id="3" creationId="{DFB5BA8E-545B-492E-B2F6-248AEA7CD264}"/>
          </ac:spMkLst>
        </pc:spChg>
      </pc:sldChg>
      <pc:sldChg chg="del">
        <pc:chgData name="Mr. Sukarna Barua" userId="da467f49-67ec-438f-9a23-4116bac79b82" providerId="ADAL" clId="{52107597-4405-4BDE-91B5-4FE9941B506F}" dt="2023-09-17T16:07:23.494" v="2191" actId="47"/>
        <pc:sldMkLst>
          <pc:docMk/>
          <pc:sldMk cId="2584760957" sldId="284"/>
        </pc:sldMkLst>
      </pc:sldChg>
      <pc:sldChg chg="modSp mod">
        <pc:chgData name="Mr. Sukarna Barua" userId="da467f49-67ec-438f-9a23-4116bac79b82" providerId="ADAL" clId="{52107597-4405-4BDE-91B5-4FE9941B506F}" dt="2023-09-17T16:07:49.245" v="2208" actId="20577"/>
        <pc:sldMkLst>
          <pc:docMk/>
          <pc:sldMk cId="4244036703" sldId="285"/>
        </pc:sldMkLst>
        <pc:spChg chg="mod">
          <ac:chgData name="Mr. Sukarna Barua" userId="da467f49-67ec-438f-9a23-4116bac79b82" providerId="ADAL" clId="{52107597-4405-4BDE-91B5-4FE9941B506F}" dt="2023-09-17T16:07:49.245" v="2208" actId="20577"/>
          <ac:spMkLst>
            <pc:docMk/>
            <pc:sldMk cId="4244036703" sldId="285"/>
            <ac:spMk id="3" creationId="{DFB5BA8E-545B-492E-B2F6-248AEA7CD264}"/>
          </ac:spMkLst>
        </pc:spChg>
      </pc:sldChg>
      <pc:sldChg chg="modSp">
        <pc:chgData name="Mr. Sukarna Barua" userId="da467f49-67ec-438f-9a23-4116bac79b82" providerId="ADAL" clId="{52107597-4405-4BDE-91B5-4FE9941B506F}" dt="2023-09-17T16:08:09.068" v="2220" actId="20577"/>
        <pc:sldMkLst>
          <pc:docMk/>
          <pc:sldMk cId="2254353144" sldId="288"/>
        </pc:sldMkLst>
        <pc:spChg chg="mod">
          <ac:chgData name="Mr. Sukarna Barua" userId="da467f49-67ec-438f-9a23-4116bac79b82" providerId="ADAL" clId="{52107597-4405-4BDE-91B5-4FE9941B506F}" dt="2023-09-17T16:08:09.068" v="2220" actId="20577"/>
          <ac:spMkLst>
            <pc:docMk/>
            <pc:sldMk cId="2254353144" sldId="288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52107597-4405-4BDE-91B5-4FE9941B506F}" dt="2023-09-17T16:17:37.504" v="2323" actId="20577"/>
        <pc:sldMkLst>
          <pc:docMk/>
          <pc:sldMk cId="550440541" sldId="289"/>
        </pc:sldMkLst>
        <pc:spChg chg="mod">
          <ac:chgData name="Mr. Sukarna Barua" userId="da467f49-67ec-438f-9a23-4116bac79b82" providerId="ADAL" clId="{52107597-4405-4BDE-91B5-4FE9941B506F}" dt="2023-09-17T16:17:37.504" v="2323" actId="20577"/>
          <ac:spMkLst>
            <pc:docMk/>
            <pc:sldMk cId="550440541" sldId="289"/>
            <ac:spMk id="3" creationId="{DFB5BA8E-545B-492E-B2F6-248AEA7CD264}"/>
          </ac:spMkLst>
        </pc:spChg>
      </pc:sldChg>
      <pc:sldChg chg="del">
        <pc:chgData name="Mr. Sukarna Barua" userId="da467f49-67ec-438f-9a23-4116bac79b82" providerId="ADAL" clId="{52107597-4405-4BDE-91B5-4FE9941B506F}" dt="2023-09-17T16:10:36.944" v="2256" actId="47"/>
        <pc:sldMkLst>
          <pc:docMk/>
          <pc:sldMk cId="1189066744" sldId="296"/>
        </pc:sldMkLst>
      </pc:sldChg>
      <pc:sldChg chg="modSp">
        <pc:chgData name="Mr. Sukarna Barua" userId="da467f49-67ec-438f-9a23-4116bac79b82" providerId="ADAL" clId="{52107597-4405-4BDE-91B5-4FE9941B506F}" dt="2023-09-17T16:18:54.898" v="2341" actId="20577"/>
        <pc:sldMkLst>
          <pc:docMk/>
          <pc:sldMk cId="3915042807" sldId="297"/>
        </pc:sldMkLst>
        <pc:spChg chg="mod">
          <ac:chgData name="Mr. Sukarna Barua" userId="da467f49-67ec-438f-9a23-4116bac79b82" providerId="ADAL" clId="{52107597-4405-4BDE-91B5-4FE9941B506F}" dt="2023-09-17T16:18:54.898" v="2341" actId="20577"/>
          <ac:spMkLst>
            <pc:docMk/>
            <pc:sldMk cId="3915042807" sldId="297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52107597-4405-4BDE-91B5-4FE9941B506F}" dt="2023-09-17T16:20:28.750" v="2430" actId="20577"/>
        <pc:sldMkLst>
          <pc:docMk/>
          <pc:sldMk cId="556999350" sldId="299"/>
        </pc:sldMkLst>
        <pc:spChg chg="mod">
          <ac:chgData name="Mr. Sukarna Barua" userId="da467f49-67ec-438f-9a23-4116bac79b82" providerId="ADAL" clId="{52107597-4405-4BDE-91B5-4FE9941B506F}" dt="2023-09-17T16:20:28.750" v="2430" actId="20577"/>
          <ac:spMkLst>
            <pc:docMk/>
            <pc:sldMk cId="556999350" sldId="299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52107597-4405-4BDE-91B5-4FE9941B506F}" dt="2023-09-17T16:23:52.088" v="2707" actId="1076"/>
        <pc:sldMkLst>
          <pc:docMk/>
          <pc:sldMk cId="1648221185" sldId="300"/>
        </pc:sldMkLst>
        <pc:spChg chg="mod">
          <ac:chgData name="Mr. Sukarna Barua" userId="da467f49-67ec-438f-9a23-4116bac79b82" providerId="ADAL" clId="{52107597-4405-4BDE-91B5-4FE9941B506F}" dt="2023-09-17T16:23:44.043" v="2705" actId="20577"/>
          <ac:spMkLst>
            <pc:docMk/>
            <pc:sldMk cId="1648221185" sldId="300"/>
            <ac:spMk id="3" creationId="{DFB5BA8E-545B-492E-B2F6-248AEA7CD264}"/>
          </ac:spMkLst>
        </pc:spChg>
        <pc:picChg chg="mod">
          <ac:chgData name="Mr. Sukarna Barua" userId="da467f49-67ec-438f-9a23-4116bac79b82" providerId="ADAL" clId="{52107597-4405-4BDE-91B5-4FE9941B506F}" dt="2023-09-17T16:23:52.088" v="2707" actId="1076"/>
          <ac:picMkLst>
            <pc:docMk/>
            <pc:sldMk cId="1648221185" sldId="300"/>
            <ac:picMk id="5" creationId="{DF742773-EEE0-4150-8251-75F5D9680037}"/>
          </ac:picMkLst>
        </pc:picChg>
      </pc:sldChg>
      <pc:sldChg chg="modSp mod">
        <pc:chgData name="Mr. Sukarna Barua" userId="da467f49-67ec-438f-9a23-4116bac79b82" providerId="ADAL" clId="{52107597-4405-4BDE-91B5-4FE9941B506F}" dt="2023-09-09T15:57:48.011" v="1379" actId="403"/>
        <pc:sldMkLst>
          <pc:docMk/>
          <pc:sldMk cId="3386426687" sldId="301"/>
        </pc:sldMkLst>
        <pc:spChg chg="mod">
          <ac:chgData name="Mr. Sukarna Barua" userId="da467f49-67ec-438f-9a23-4116bac79b82" providerId="ADAL" clId="{52107597-4405-4BDE-91B5-4FE9941B506F}" dt="2023-09-09T15:57:48.011" v="1379" actId="403"/>
          <ac:spMkLst>
            <pc:docMk/>
            <pc:sldMk cId="3386426687" sldId="301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52107597-4405-4BDE-91B5-4FE9941B506F}" dt="2023-09-17T15:54:15.931" v="1742" actId="20577"/>
        <pc:sldMkLst>
          <pc:docMk/>
          <pc:sldMk cId="3270715361" sldId="302"/>
        </pc:sldMkLst>
        <pc:spChg chg="mod">
          <ac:chgData name="Mr. Sukarna Barua" userId="da467f49-67ec-438f-9a23-4116bac79b82" providerId="ADAL" clId="{52107597-4405-4BDE-91B5-4FE9941B506F}" dt="2023-09-17T15:54:15.931" v="1742" actId="20577"/>
          <ac:spMkLst>
            <pc:docMk/>
            <pc:sldMk cId="3270715361" sldId="302"/>
            <ac:spMk id="3" creationId="{DFB5BA8E-545B-492E-B2F6-248AEA7CD264}"/>
          </ac:spMkLst>
        </pc:spChg>
      </pc:sldChg>
      <pc:sldChg chg="modSp add mod ord">
        <pc:chgData name="Mr. Sukarna Barua" userId="da467f49-67ec-438f-9a23-4116bac79b82" providerId="ADAL" clId="{52107597-4405-4BDE-91B5-4FE9941B506F}" dt="2023-09-17T15:53:55.511" v="1736" actId="20577"/>
        <pc:sldMkLst>
          <pc:docMk/>
          <pc:sldMk cId="2793745446" sldId="303"/>
        </pc:sldMkLst>
        <pc:spChg chg="mod">
          <ac:chgData name="Mr. Sukarna Barua" userId="da467f49-67ec-438f-9a23-4116bac79b82" providerId="ADAL" clId="{52107597-4405-4BDE-91B5-4FE9941B506F}" dt="2023-09-17T15:53:55.511" v="1736" actId="20577"/>
          <ac:spMkLst>
            <pc:docMk/>
            <pc:sldMk cId="2793745446" sldId="303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52107597-4405-4BDE-91B5-4FE9941B506F}" dt="2023-09-17T16:23:34.004" v="2701" actId="20577"/>
        <pc:sldMkLst>
          <pc:docMk/>
          <pc:sldMk cId="1948798334" sldId="304"/>
        </pc:sldMkLst>
        <pc:spChg chg="mod">
          <ac:chgData name="Mr. Sukarna Barua" userId="da467f49-67ec-438f-9a23-4116bac79b82" providerId="ADAL" clId="{52107597-4405-4BDE-91B5-4FE9941B506F}" dt="2023-09-17T16:23:34.004" v="2701" actId="20577"/>
          <ac:spMkLst>
            <pc:docMk/>
            <pc:sldMk cId="1948798334" sldId="304"/>
            <ac:spMk id="3" creationId="{DFB5BA8E-545B-492E-B2F6-248AEA7CD264}"/>
          </ac:spMkLst>
        </pc:spChg>
      </pc:sldChg>
    </pc:docChg>
  </pc:docChgLst>
  <pc:docChgLst>
    <pc:chgData name="Mr. Sukarna Barua" userId="da467f49-67ec-438f-9a23-4116bac79b82" providerId="ADAL" clId="{0517A27C-5D4C-4894-A57C-1321C9E7B85A}"/>
    <pc:docChg chg="undo custSel addSld delSld modSld sldOrd">
      <pc:chgData name="Mr. Sukarna Barua" userId="da467f49-67ec-438f-9a23-4116bac79b82" providerId="ADAL" clId="{0517A27C-5D4C-4894-A57C-1321C9E7B85A}" dt="2023-08-06T10:46:41.566" v="16172" actId="1076"/>
      <pc:docMkLst>
        <pc:docMk/>
      </pc:docMkLst>
      <pc:sldChg chg="modSp mod">
        <pc:chgData name="Mr. Sukarna Barua" userId="da467f49-67ec-438f-9a23-4116bac79b82" providerId="ADAL" clId="{0517A27C-5D4C-4894-A57C-1321C9E7B85A}" dt="2023-08-06T10:46:41.566" v="16172" actId="1076"/>
        <pc:sldMkLst>
          <pc:docMk/>
          <pc:sldMk cId="3722874404" sldId="256"/>
        </pc:sldMkLst>
        <pc:spChg chg="mod">
          <ac:chgData name="Mr. Sukarna Barua" userId="da467f49-67ec-438f-9a23-4116bac79b82" providerId="ADAL" clId="{0517A27C-5D4C-4894-A57C-1321C9E7B85A}" dt="2023-08-06T10:46:38.487" v="16171" actId="1076"/>
          <ac:spMkLst>
            <pc:docMk/>
            <pc:sldMk cId="3722874404" sldId="256"/>
            <ac:spMk id="2" creationId="{EF662ACC-F322-4BC5-A2B3-CB93B773D256}"/>
          </ac:spMkLst>
        </pc:spChg>
        <pc:spChg chg="mod">
          <ac:chgData name="Mr. Sukarna Barua" userId="da467f49-67ec-438f-9a23-4116bac79b82" providerId="ADAL" clId="{0517A27C-5D4C-4894-A57C-1321C9E7B85A}" dt="2023-08-06T10:46:41.566" v="16172" actId="1076"/>
          <ac:spMkLst>
            <pc:docMk/>
            <pc:sldMk cId="3722874404" sldId="256"/>
            <ac:spMk id="3" creationId="{977E3090-5C26-4918-9A13-D3050D1B23D3}"/>
          </ac:spMkLst>
        </pc:spChg>
      </pc:sldChg>
      <pc:sldChg chg="addSp modSp mod">
        <pc:chgData name="Mr. Sukarna Barua" userId="da467f49-67ec-438f-9a23-4116bac79b82" providerId="ADAL" clId="{0517A27C-5D4C-4894-A57C-1321C9E7B85A}" dt="2023-08-06T10:37:45.540" v="15965" actId="6549"/>
        <pc:sldMkLst>
          <pc:docMk/>
          <pc:sldMk cId="2966698801" sldId="257"/>
        </pc:sldMkLst>
        <pc:spChg chg="mod">
          <ac:chgData name="Mr. Sukarna Barua" userId="da467f49-67ec-438f-9a23-4116bac79b82" providerId="ADAL" clId="{0517A27C-5D4C-4894-A57C-1321C9E7B85A}" dt="2023-08-05T16:34:00.112" v="59" actId="20577"/>
          <ac:spMkLst>
            <pc:docMk/>
            <pc:sldMk cId="2966698801" sldId="257"/>
            <ac:spMk id="2" creationId="{72F24F56-DC2C-4EC7-ACB7-1B701BFC8737}"/>
          </ac:spMkLst>
        </pc:spChg>
        <pc:spChg chg="mod">
          <ac:chgData name="Mr. Sukarna Barua" userId="da467f49-67ec-438f-9a23-4116bac79b82" providerId="ADAL" clId="{0517A27C-5D4C-4894-A57C-1321C9E7B85A}" dt="2023-08-06T10:37:45.540" v="15965" actId="6549"/>
          <ac:spMkLst>
            <pc:docMk/>
            <pc:sldMk cId="2966698801" sldId="257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0517A27C-5D4C-4894-A57C-1321C9E7B85A}" dt="2023-08-05T16:46:07.238" v="1138" actId="1076"/>
          <ac:picMkLst>
            <pc:docMk/>
            <pc:sldMk cId="2966698801" sldId="257"/>
            <ac:picMk id="5" creationId="{7BA0210B-6E2A-4271-A16E-1F5A4C726BE2}"/>
          </ac:picMkLst>
        </pc:picChg>
      </pc:sldChg>
      <pc:sldChg chg="del">
        <pc:chgData name="Mr. Sukarna Barua" userId="da467f49-67ec-438f-9a23-4116bac79b82" providerId="ADAL" clId="{0517A27C-5D4C-4894-A57C-1321C9E7B85A}" dt="2023-08-05T16:29:32.715" v="31" actId="47"/>
        <pc:sldMkLst>
          <pc:docMk/>
          <pc:sldMk cId="1629153957" sldId="258"/>
        </pc:sldMkLst>
      </pc:sldChg>
      <pc:sldChg chg="addSp modSp add mod">
        <pc:chgData name="Mr. Sukarna Barua" userId="da467f49-67ec-438f-9a23-4116bac79b82" providerId="ADAL" clId="{0517A27C-5D4C-4894-A57C-1321C9E7B85A}" dt="2023-08-05T16:51:12.812" v="1625" actId="20577"/>
        <pc:sldMkLst>
          <pc:docMk/>
          <pc:sldMk cId="2452337090" sldId="258"/>
        </pc:sldMkLst>
        <pc:spChg chg="mod">
          <ac:chgData name="Mr. Sukarna Barua" userId="da467f49-67ec-438f-9a23-4116bac79b82" providerId="ADAL" clId="{0517A27C-5D4C-4894-A57C-1321C9E7B85A}" dt="2023-08-05T16:51:12.812" v="1625" actId="20577"/>
          <ac:spMkLst>
            <pc:docMk/>
            <pc:sldMk cId="2452337090" sldId="258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0517A27C-5D4C-4894-A57C-1321C9E7B85A}" dt="2023-08-05T16:47:59.212" v="1373" actId="1076"/>
          <ac:picMkLst>
            <pc:docMk/>
            <pc:sldMk cId="2452337090" sldId="258"/>
            <ac:picMk id="4" creationId="{6FDCCE68-574E-4A26-8CFE-1CD119731B93}"/>
          </ac:picMkLst>
        </pc:picChg>
      </pc:sldChg>
      <pc:sldChg chg="addSp modSp add mod">
        <pc:chgData name="Mr. Sukarna Barua" userId="da467f49-67ec-438f-9a23-4116bac79b82" providerId="ADAL" clId="{0517A27C-5D4C-4894-A57C-1321C9E7B85A}" dt="2023-08-06T10:37:59.727" v="15966" actId="20577"/>
        <pc:sldMkLst>
          <pc:docMk/>
          <pc:sldMk cId="2348673684" sldId="259"/>
        </pc:sldMkLst>
        <pc:spChg chg="mod">
          <ac:chgData name="Mr. Sukarna Barua" userId="da467f49-67ec-438f-9a23-4116bac79b82" providerId="ADAL" clId="{0517A27C-5D4C-4894-A57C-1321C9E7B85A}" dt="2023-08-06T10:37:59.727" v="15966" actId="20577"/>
          <ac:spMkLst>
            <pc:docMk/>
            <pc:sldMk cId="2348673684" sldId="259"/>
            <ac:spMk id="3" creationId="{DFB5BA8E-545B-492E-B2F6-248AEA7CD264}"/>
          </ac:spMkLst>
        </pc:spChg>
        <pc:picChg chg="mod">
          <ac:chgData name="Mr. Sukarna Barua" userId="da467f49-67ec-438f-9a23-4116bac79b82" providerId="ADAL" clId="{0517A27C-5D4C-4894-A57C-1321C9E7B85A}" dt="2023-08-05T16:45:44.859" v="1131" actId="1076"/>
          <ac:picMkLst>
            <pc:docMk/>
            <pc:sldMk cId="2348673684" sldId="259"/>
            <ac:picMk id="5" creationId="{7BA0210B-6E2A-4271-A16E-1F5A4C726BE2}"/>
          </ac:picMkLst>
        </pc:picChg>
        <pc:picChg chg="add mod">
          <ac:chgData name="Mr. Sukarna Barua" userId="da467f49-67ec-438f-9a23-4116bac79b82" providerId="ADAL" clId="{0517A27C-5D4C-4894-A57C-1321C9E7B85A}" dt="2023-08-05T16:45:49.016" v="1132" actId="1076"/>
          <ac:picMkLst>
            <pc:docMk/>
            <pc:sldMk cId="2348673684" sldId="259"/>
            <ac:picMk id="6" creationId="{10732789-54A7-48FD-A257-96A0A2B74A8F}"/>
          </ac:picMkLst>
        </pc:picChg>
      </pc:sldChg>
      <pc:sldChg chg="del">
        <pc:chgData name="Mr. Sukarna Barua" userId="da467f49-67ec-438f-9a23-4116bac79b82" providerId="ADAL" clId="{0517A27C-5D4C-4894-A57C-1321C9E7B85A}" dt="2023-08-05T16:29:32.715" v="31" actId="47"/>
        <pc:sldMkLst>
          <pc:docMk/>
          <pc:sldMk cId="3081645310" sldId="259"/>
        </pc:sldMkLst>
      </pc:sldChg>
      <pc:sldChg chg="del">
        <pc:chgData name="Mr. Sukarna Barua" userId="da467f49-67ec-438f-9a23-4116bac79b82" providerId="ADAL" clId="{0517A27C-5D4C-4894-A57C-1321C9E7B85A}" dt="2023-08-05T16:29:32.715" v="31" actId="47"/>
        <pc:sldMkLst>
          <pc:docMk/>
          <pc:sldMk cId="1544759568" sldId="260"/>
        </pc:sldMkLst>
      </pc:sldChg>
      <pc:sldChg chg="modSp add mod">
        <pc:chgData name="Mr. Sukarna Barua" userId="da467f49-67ec-438f-9a23-4116bac79b82" providerId="ADAL" clId="{0517A27C-5D4C-4894-A57C-1321C9E7B85A}" dt="2023-08-06T10:38:07.240" v="15967" actId="948"/>
        <pc:sldMkLst>
          <pc:docMk/>
          <pc:sldMk cId="3771478343" sldId="260"/>
        </pc:sldMkLst>
        <pc:spChg chg="mod">
          <ac:chgData name="Mr. Sukarna Barua" userId="da467f49-67ec-438f-9a23-4116bac79b82" providerId="ADAL" clId="{0517A27C-5D4C-4894-A57C-1321C9E7B85A}" dt="2023-08-06T10:38:07.240" v="15967" actId="948"/>
          <ac:spMkLst>
            <pc:docMk/>
            <pc:sldMk cId="3771478343" sldId="260"/>
            <ac:spMk id="3" creationId="{DFB5BA8E-545B-492E-B2F6-248AEA7CD264}"/>
          </ac:spMkLst>
        </pc:spChg>
        <pc:picChg chg="mod">
          <ac:chgData name="Mr. Sukarna Barua" userId="da467f49-67ec-438f-9a23-4116bac79b82" providerId="ADAL" clId="{0517A27C-5D4C-4894-A57C-1321C9E7B85A}" dt="2023-08-05T16:43:25.994" v="945" actId="1076"/>
          <ac:picMkLst>
            <pc:docMk/>
            <pc:sldMk cId="3771478343" sldId="260"/>
            <ac:picMk id="6" creationId="{10732789-54A7-48FD-A257-96A0A2B74A8F}"/>
          </ac:picMkLst>
        </pc:picChg>
      </pc:sldChg>
      <pc:sldChg chg="modSp add mod">
        <pc:chgData name="Mr. Sukarna Barua" userId="da467f49-67ec-438f-9a23-4116bac79b82" providerId="ADAL" clId="{0517A27C-5D4C-4894-A57C-1321C9E7B85A}" dt="2023-08-06T10:38:20.849" v="15970" actId="948"/>
        <pc:sldMkLst>
          <pc:docMk/>
          <pc:sldMk cId="326803502" sldId="261"/>
        </pc:sldMkLst>
        <pc:spChg chg="mod">
          <ac:chgData name="Mr. Sukarna Barua" userId="da467f49-67ec-438f-9a23-4116bac79b82" providerId="ADAL" clId="{0517A27C-5D4C-4894-A57C-1321C9E7B85A}" dt="2023-08-06T10:38:20.849" v="15970" actId="948"/>
          <ac:spMkLst>
            <pc:docMk/>
            <pc:sldMk cId="326803502" sldId="261"/>
            <ac:spMk id="3" creationId="{DFB5BA8E-545B-492E-B2F6-248AEA7CD264}"/>
          </ac:spMkLst>
        </pc:spChg>
      </pc:sldChg>
      <pc:sldChg chg="del">
        <pc:chgData name="Mr. Sukarna Barua" userId="da467f49-67ec-438f-9a23-4116bac79b82" providerId="ADAL" clId="{0517A27C-5D4C-4894-A57C-1321C9E7B85A}" dt="2023-08-05T16:29:32.715" v="31" actId="47"/>
        <pc:sldMkLst>
          <pc:docMk/>
          <pc:sldMk cId="2654839702" sldId="261"/>
        </pc:sldMkLst>
      </pc:sldChg>
      <pc:sldChg chg="del">
        <pc:chgData name="Mr. Sukarna Barua" userId="da467f49-67ec-438f-9a23-4116bac79b82" providerId="ADAL" clId="{0517A27C-5D4C-4894-A57C-1321C9E7B85A}" dt="2023-08-05T16:29:32.715" v="31" actId="47"/>
        <pc:sldMkLst>
          <pc:docMk/>
          <pc:sldMk cId="661208985" sldId="262"/>
        </pc:sldMkLst>
      </pc:sldChg>
      <pc:sldChg chg="modSp add mod">
        <pc:chgData name="Mr. Sukarna Barua" userId="da467f49-67ec-438f-9a23-4116bac79b82" providerId="ADAL" clId="{0517A27C-5D4C-4894-A57C-1321C9E7B85A}" dt="2023-08-06T10:38:28.864" v="15972" actId="948"/>
        <pc:sldMkLst>
          <pc:docMk/>
          <pc:sldMk cId="2360894484" sldId="262"/>
        </pc:sldMkLst>
        <pc:spChg chg="mod">
          <ac:chgData name="Mr. Sukarna Barua" userId="da467f49-67ec-438f-9a23-4116bac79b82" providerId="ADAL" clId="{0517A27C-5D4C-4894-A57C-1321C9E7B85A}" dt="2023-08-06T10:38:28.864" v="15972" actId="948"/>
          <ac:spMkLst>
            <pc:docMk/>
            <pc:sldMk cId="2360894484" sldId="262"/>
            <ac:spMk id="3" creationId="{DFB5BA8E-545B-492E-B2F6-248AEA7CD264}"/>
          </ac:spMkLst>
        </pc:spChg>
        <pc:picChg chg="mod">
          <ac:chgData name="Mr. Sukarna Barua" userId="da467f49-67ec-438f-9a23-4116bac79b82" providerId="ADAL" clId="{0517A27C-5D4C-4894-A57C-1321C9E7B85A}" dt="2023-08-05T16:58:15.615" v="2285" actId="1076"/>
          <ac:picMkLst>
            <pc:docMk/>
            <pc:sldMk cId="2360894484" sldId="262"/>
            <ac:picMk id="4" creationId="{6FDCCE68-574E-4A26-8CFE-1CD119731B93}"/>
          </ac:picMkLst>
        </pc:picChg>
      </pc:sldChg>
      <pc:sldChg chg="modSp add mod">
        <pc:chgData name="Mr. Sukarna Barua" userId="da467f49-67ec-438f-9a23-4116bac79b82" providerId="ADAL" clId="{0517A27C-5D4C-4894-A57C-1321C9E7B85A}" dt="2023-08-06T10:38:36.192" v="15976" actId="948"/>
        <pc:sldMkLst>
          <pc:docMk/>
          <pc:sldMk cId="695076645" sldId="263"/>
        </pc:sldMkLst>
        <pc:spChg chg="mod">
          <ac:chgData name="Mr. Sukarna Barua" userId="da467f49-67ec-438f-9a23-4116bac79b82" providerId="ADAL" clId="{0517A27C-5D4C-4894-A57C-1321C9E7B85A}" dt="2023-08-06T10:38:36.192" v="15976" actId="948"/>
          <ac:spMkLst>
            <pc:docMk/>
            <pc:sldMk cId="695076645" sldId="263"/>
            <ac:spMk id="3" creationId="{DFB5BA8E-545B-492E-B2F6-248AEA7CD264}"/>
          </ac:spMkLst>
        </pc:spChg>
      </pc:sldChg>
      <pc:sldChg chg="del">
        <pc:chgData name="Mr. Sukarna Barua" userId="da467f49-67ec-438f-9a23-4116bac79b82" providerId="ADAL" clId="{0517A27C-5D4C-4894-A57C-1321C9E7B85A}" dt="2023-08-05T16:29:32.715" v="31" actId="47"/>
        <pc:sldMkLst>
          <pc:docMk/>
          <pc:sldMk cId="3962708807" sldId="263"/>
        </pc:sldMkLst>
      </pc:sldChg>
      <pc:sldChg chg="del">
        <pc:chgData name="Mr. Sukarna Barua" userId="da467f49-67ec-438f-9a23-4116bac79b82" providerId="ADAL" clId="{0517A27C-5D4C-4894-A57C-1321C9E7B85A}" dt="2023-08-05T16:29:32.715" v="31" actId="47"/>
        <pc:sldMkLst>
          <pc:docMk/>
          <pc:sldMk cId="2152425627" sldId="264"/>
        </pc:sldMkLst>
      </pc:sldChg>
      <pc:sldChg chg="delSp modSp add mod">
        <pc:chgData name="Mr. Sukarna Barua" userId="da467f49-67ec-438f-9a23-4116bac79b82" providerId="ADAL" clId="{0517A27C-5D4C-4894-A57C-1321C9E7B85A}" dt="2023-08-06T10:38:55.495" v="15980"/>
        <pc:sldMkLst>
          <pc:docMk/>
          <pc:sldMk cId="3440122601" sldId="264"/>
        </pc:sldMkLst>
        <pc:spChg chg="mod">
          <ac:chgData name="Mr. Sukarna Barua" userId="da467f49-67ec-438f-9a23-4116bac79b82" providerId="ADAL" clId="{0517A27C-5D4C-4894-A57C-1321C9E7B85A}" dt="2023-08-06T10:38:55.495" v="15980"/>
          <ac:spMkLst>
            <pc:docMk/>
            <pc:sldMk cId="3440122601" sldId="264"/>
            <ac:spMk id="2" creationId="{72F24F56-DC2C-4EC7-ACB7-1B701BFC8737}"/>
          </ac:spMkLst>
        </pc:spChg>
        <pc:spChg chg="mod">
          <ac:chgData name="Mr. Sukarna Barua" userId="da467f49-67ec-438f-9a23-4116bac79b82" providerId="ADAL" clId="{0517A27C-5D4C-4894-A57C-1321C9E7B85A}" dt="2023-08-06T10:38:40.933" v="15978" actId="20577"/>
          <ac:spMkLst>
            <pc:docMk/>
            <pc:sldMk cId="3440122601" sldId="264"/>
            <ac:spMk id="3" creationId="{DFB5BA8E-545B-492E-B2F6-248AEA7CD264}"/>
          </ac:spMkLst>
        </pc:spChg>
        <pc:picChg chg="del">
          <ac:chgData name="Mr. Sukarna Barua" userId="da467f49-67ec-438f-9a23-4116bac79b82" providerId="ADAL" clId="{0517A27C-5D4C-4894-A57C-1321C9E7B85A}" dt="2023-08-05T17:05:50.741" v="3141" actId="478"/>
          <ac:picMkLst>
            <pc:docMk/>
            <pc:sldMk cId="3440122601" sldId="264"/>
            <ac:picMk id="4" creationId="{6FDCCE68-574E-4A26-8CFE-1CD119731B93}"/>
          </ac:picMkLst>
        </pc:picChg>
      </pc:sldChg>
      <pc:sldChg chg="modSp add del mod">
        <pc:chgData name="Mr. Sukarna Barua" userId="da467f49-67ec-438f-9a23-4116bac79b82" providerId="ADAL" clId="{0517A27C-5D4C-4894-A57C-1321C9E7B85A}" dt="2023-08-06T10:38:57.323" v="15981" actId="47"/>
        <pc:sldMkLst>
          <pc:docMk/>
          <pc:sldMk cId="3861100064" sldId="265"/>
        </pc:sldMkLst>
        <pc:spChg chg="mod">
          <ac:chgData name="Mr. Sukarna Barua" userId="da467f49-67ec-438f-9a23-4116bac79b82" providerId="ADAL" clId="{0517A27C-5D4C-4894-A57C-1321C9E7B85A}" dt="2023-08-05T17:08:58.362" v="3680" actId="20577"/>
          <ac:spMkLst>
            <pc:docMk/>
            <pc:sldMk cId="3861100064" sldId="265"/>
            <ac:spMk id="2" creationId="{72F24F56-DC2C-4EC7-ACB7-1B701BFC8737}"/>
          </ac:spMkLst>
        </pc:spChg>
        <pc:spChg chg="mod">
          <ac:chgData name="Mr. Sukarna Barua" userId="da467f49-67ec-438f-9a23-4116bac79b82" providerId="ADAL" clId="{0517A27C-5D4C-4894-A57C-1321C9E7B85A}" dt="2023-08-06T10:38:44.355" v="15979" actId="20577"/>
          <ac:spMkLst>
            <pc:docMk/>
            <pc:sldMk cId="3861100064" sldId="265"/>
            <ac:spMk id="3" creationId="{DFB5BA8E-545B-492E-B2F6-248AEA7CD264}"/>
          </ac:spMkLst>
        </pc:spChg>
      </pc:sldChg>
      <pc:sldChg chg="del">
        <pc:chgData name="Mr. Sukarna Barua" userId="da467f49-67ec-438f-9a23-4116bac79b82" providerId="ADAL" clId="{0517A27C-5D4C-4894-A57C-1321C9E7B85A}" dt="2023-08-05T16:29:32.715" v="31" actId="47"/>
        <pc:sldMkLst>
          <pc:docMk/>
          <pc:sldMk cId="1527508320" sldId="266"/>
        </pc:sldMkLst>
      </pc:sldChg>
      <pc:sldChg chg="modSp add del mod">
        <pc:chgData name="Mr. Sukarna Barua" userId="da467f49-67ec-438f-9a23-4116bac79b82" providerId="ADAL" clId="{0517A27C-5D4C-4894-A57C-1321C9E7B85A}" dt="2023-08-06T10:39:19.539" v="15986" actId="47"/>
        <pc:sldMkLst>
          <pc:docMk/>
          <pc:sldMk cId="2679408817" sldId="266"/>
        </pc:sldMkLst>
        <pc:spChg chg="mod">
          <ac:chgData name="Mr. Sukarna Barua" userId="da467f49-67ec-438f-9a23-4116bac79b82" providerId="ADAL" clId="{0517A27C-5D4C-4894-A57C-1321C9E7B85A}" dt="2023-08-06T10:39:05.274" v="15983" actId="20577"/>
          <ac:spMkLst>
            <pc:docMk/>
            <pc:sldMk cId="2679408817" sldId="266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0517A27C-5D4C-4894-A57C-1321C9E7B85A}" dt="2023-08-06T10:39:27.330" v="15996" actId="20577"/>
        <pc:sldMkLst>
          <pc:docMk/>
          <pc:sldMk cId="2081418795" sldId="267"/>
        </pc:sldMkLst>
        <pc:spChg chg="mod">
          <ac:chgData name="Mr. Sukarna Barua" userId="da467f49-67ec-438f-9a23-4116bac79b82" providerId="ADAL" clId="{0517A27C-5D4C-4894-A57C-1321C9E7B85A}" dt="2023-08-06T10:39:27.330" v="15996" actId="20577"/>
          <ac:spMkLst>
            <pc:docMk/>
            <pc:sldMk cId="2081418795" sldId="267"/>
            <ac:spMk id="2" creationId="{72F24F56-DC2C-4EC7-ACB7-1B701BFC8737}"/>
          </ac:spMkLst>
        </pc:spChg>
        <pc:spChg chg="mod">
          <ac:chgData name="Mr. Sukarna Barua" userId="da467f49-67ec-438f-9a23-4116bac79b82" providerId="ADAL" clId="{0517A27C-5D4C-4894-A57C-1321C9E7B85A}" dt="2023-08-06T10:39:08.931" v="15985" actId="20577"/>
          <ac:spMkLst>
            <pc:docMk/>
            <pc:sldMk cId="2081418795" sldId="267"/>
            <ac:spMk id="3" creationId="{DFB5BA8E-545B-492E-B2F6-248AEA7CD264}"/>
          </ac:spMkLst>
        </pc:spChg>
      </pc:sldChg>
      <pc:sldChg chg="del">
        <pc:chgData name="Mr. Sukarna Barua" userId="da467f49-67ec-438f-9a23-4116bac79b82" providerId="ADAL" clId="{0517A27C-5D4C-4894-A57C-1321C9E7B85A}" dt="2023-08-05T16:29:32.715" v="31" actId="47"/>
        <pc:sldMkLst>
          <pc:docMk/>
          <pc:sldMk cId="2960565594" sldId="267"/>
        </pc:sldMkLst>
      </pc:sldChg>
      <pc:sldChg chg="modSp add mod">
        <pc:chgData name="Mr. Sukarna Barua" userId="da467f49-67ec-438f-9a23-4116bac79b82" providerId="ADAL" clId="{0517A27C-5D4C-4894-A57C-1321C9E7B85A}" dt="2023-08-05T17:14:52.938" v="4461" actId="20577"/>
        <pc:sldMkLst>
          <pc:docMk/>
          <pc:sldMk cId="1690905113" sldId="268"/>
        </pc:sldMkLst>
        <pc:spChg chg="mod">
          <ac:chgData name="Mr. Sukarna Barua" userId="da467f49-67ec-438f-9a23-4116bac79b82" providerId="ADAL" clId="{0517A27C-5D4C-4894-A57C-1321C9E7B85A}" dt="2023-08-05T17:14:52.938" v="4461" actId="20577"/>
          <ac:spMkLst>
            <pc:docMk/>
            <pc:sldMk cId="1690905113" sldId="268"/>
            <ac:spMk id="3" creationId="{DFB5BA8E-545B-492E-B2F6-248AEA7CD264}"/>
          </ac:spMkLst>
        </pc:spChg>
      </pc:sldChg>
      <pc:sldChg chg="addSp modSp add mod">
        <pc:chgData name="Mr. Sukarna Barua" userId="da467f49-67ec-438f-9a23-4116bac79b82" providerId="ADAL" clId="{0517A27C-5D4C-4894-A57C-1321C9E7B85A}" dt="2023-08-05T17:17:24.945" v="4597" actId="1076"/>
        <pc:sldMkLst>
          <pc:docMk/>
          <pc:sldMk cId="2510985910" sldId="269"/>
        </pc:sldMkLst>
        <pc:spChg chg="mod">
          <ac:chgData name="Mr. Sukarna Barua" userId="da467f49-67ec-438f-9a23-4116bac79b82" providerId="ADAL" clId="{0517A27C-5D4C-4894-A57C-1321C9E7B85A}" dt="2023-08-05T17:17:19.336" v="4594" actId="20577"/>
          <ac:spMkLst>
            <pc:docMk/>
            <pc:sldMk cId="2510985910" sldId="269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0517A27C-5D4C-4894-A57C-1321C9E7B85A}" dt="2023-08-05T17:17:24.945" v="4597" actId="1076"/>
          <ac:picMkLst>
            <pc:docMk/>
            <pc:sldMk cId="2510985910" sldId="269"/>
            <ac:picMk id="5" creationId="{91D76559-CDFE-4EA7-B184-38AFB013750C}"/>
          </ac:picMkLst>
        </pc:picChg>
      </pc:sldChg>
      <pc:sldChg chg="del">
        <pc:chgData name="Mr. Sukarna Barua" userId="da467f49-67ec-438f-9a23-4116bac79b82" providerId="ADAL" clId="{0517A27C-5D4C-4894-A57C-1321C9E7B85A}" dt="2023-08-05T16:29:32.715" v="31" actId="47"/>
        <pc:sldMkLst>
          <pc:docMk/>
          <pc:sldMk cId="3334272091" sldId="269"/>
        </pc:sldMkLst>
      </pc:sldChg>
      <pc:sldChg chg="del">
        <pc:chgData name="Mr. Sukarna Barua" userId="da467f49-67ec-438f-9a23-4116bac79b82" providerId="ADAL" clId="{0517A27C-5D4C-4894-A57C-1321C9E7B85A}" dt="2023-08-05T16:29:32.715" v="31" actId="47"/>
        <pc:sldMkLst>
          <pc:docMk/>
          <pc:sldMk cId="907062731" sldId="270"/>
        </pc:sldMkLst>
      </pc:sldChg>
      <pc:sldChg chg="addSp delSp modSp add mod">
        <pc:chgData name="Mr. Sukarna Barua" userId="da467f49-67ec-438f-9a23-4116bac79b82" providerId="ADAL" clId="{0517A27C-5D4C-4894-A57C-1321C9E7B85A}" dt="2023-08-06T10:41:04.249" v="16032" actId="14100"/>
        <pc:sldMkLst>
          <pc:docMk/>
          <pc:sldMk cId="2165082182" sldId="270"/>
        </pc:sldMkLst>
        <pc:spChg chg="mod">
          <ac:chgData name="Mr. Sukarna Barua" userId="da467f49-67ec-438f-9a23-4116bac79b82" providerId="ADAL" clId="{0517A27C-5D4C-4894-A57C-1321C9E7B85A}" dt="2023-08-06T10:40:55.109" v="16029" actId="948"/>
          <ac:spMkLst>
            <pc:docMk/>
            <pc:sldMk cId="2165082182" sldId="270"/>
            <ac:spMk id="3" creationId="{DFB5BA8E-545B-492E-B2F6-248AEA7CD264}"/>
          </ac:spMkLst>
        </pc:spChg>
        <pc:picChg chg="del">
          <ac:chgData name="Mr. Sukarna Barua" userId="da467f49-67ec-438f-9a23-4116bac79b82" providerId="ADAL" clId="{0517A27C-5D4C-4894-A57C-1321C9E7B85A}" dt="2023-08-05T17:19:31.165" v="4657" actId="478"/>
          <ac:picMkLst>
            <pc:docMk/>
            <pc:sldMk cId="2165082182" sldId="270"/>
            <ac:picMk id="5" creationId="{91D76559-CDFE-4EA7-B184-38AFB013750C}"/>
          </ac:picMkLst>
        </pc:picChg>
        <pc:picChg chg="add mod">
          <ac:chgData name="Mr. Sukarna Barua" userId="da467f49-67ec-438f-9a23-4116bac79b82" providerId="ADAL" clId="{0517A27C-5D4C-4894-A57C-1321C9E7B85A}" dt="2023-08-06T10:41:04.249" v="16032" actId="14100"/>
          <ac:picMkLst>
            <pc:docMk/>
            <pc:sldMk cId="2165082182" sldId="270"/>
            <ac:picMk id="6" creationId="{76E1FF48-E07A-4E23-9FB2-AF3A04BEF555}"/>
          </ac:picMkLst>
        </pc:picChg>
        <pc:picChg chg="add mod">
          <ac:chgData name="Mr. Sukarna Barua" userId="da467f49-67ec-438f-9a23-4116bac79b82" providerId="ADAL" clId="{0517A27C-5D4C-4894-A57C-1321C9E7B85A}" dt="2023-08-06T10:41:02.639" v="16031" actId="14100"/>
          <ac:picMkLst>
            <pc:docMk/>
            <pc:sldMk cId="2165082182" sldId="270"/>
            <ac:picMk id="7" creationId="{6F04E12F-701C-4004-9C94-17ABA5939D90}"/>
          </ac:picMkLst>
        </pc:picChg>
      </pc:sldChg>
      <pc:sldChg chg="addSp delSp modSp add mod">
        <pc:chgData name="Mr. Sukarna Barua" userId="da467f49-67ec-438f-9a23-4116bac79b82" providerId="ADAL" clId="{0517A27C-5D4C-4894-A57C-1321C9E7B85A}" dt="2023-08-06T10:40:48.937" v="16028" actId="1036"/>
        <pc:sldMkLst>
          <pc:docMk/>
          <pc:sldMk cId="76014263" sldId="271"/>
        </pc:sldMkLst>
        <pc:spChg chg="mod">
          <ac:chgData name="Mr. Sukarna Barua" userId="da467f49-67ec-438f-9a23-4116bac79b82" providerId="ADAL" clId="{0517A27C-5D4C-4894-A57C-1321C9E7B85A}" dt="2023-08-06T10:40:42.109" v="16007" actId="948"/>
          <ac:spMkLst>
            <pc:docMk/>
            <pc:sldMk cId="76014263" sldId="271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0517A27C-5D4C-4894-A57C-1321C9E7B85A}" dt="2023-08-06T10:40:47.062" v="16018" actId="1036"/>
          <ac:picMkLst>
            <pc:docMk/>
            <pc:sldMk cId="76014263" sldId="271"/>
            <ac:picMk id="5" creationId="{4261DAE1-DE93-4592-8C47-C21A30620687}"/>
          </ac:picMkLst>
        </pc:picChg>
        <pc:picChg chg="del">
          <ac:chgData name="Mr. Sukarna Barua" userId="da467f49-67ec-438f-9a23-4116bac79b82" providerId="ADAL" clId="{0517A27C-5D4C-4894-A57C-1321C9E7B85A}" dt="2023-08-05T17:21:39.778" v="4740" actId="478"/>
          <ac:picMkLst>
            <pc:docMk/>
            <pc:sldMk cId="76014263" sldId="271"/>
            <ac:picMk id="6" creationId="{76E1FF48-E07A-4E23-9FB2-AF3A04BEF555}"/>
          </ac:picMkLst>
        </pc:picChg>
        <pc:picChg chg="mod">
          <ac:chgData name="Mr. Sukarna Barua" userId="da467f49-67ec-438f-9a23-4116bac79b82" providerId="ADAL" clId="{0517A27C-5D4C-4894-A57C-1321C9E7B85A}" dt="2023-08-06T10:40:48.937" v="16028" actId="1036"/>
          <ac:picMkLst>
            <pc:docMk/>
            <pc:sldMk cId="76014263" sldId="271"/>
            <ac:picMk id="7" creationId="{6F04E12F-701C-4004-9C94-17ABA5939D90}"/>
          </ac:picMkLst>
        </pc:picChg>
      </pc:sldChg>
      <pc:sldChg chg="del">
        <pc:chgData name="Mr. Sukarna Barua" userId="da467f49-67ec-438f-9a23-4116bac79b82" providerId="ADAL" clId="{0517A27C-5D4C-4894-A57C-1321C9E7B85A}" dt="2023-08-05T16:29:32.715" v="31" actId="47"/>
        <pc:sldMkLst>
          <pc:docMk/>
          <pc:sldMk cId="978782150" sldId="271"/>
        </pc:sldMkLst>
      </pc:sldChg>
      <pc:sldChg chg="addSp delSp modSp add mod">
        <pc:chgData name="Mr. Sukarna Barua" userId="da467f49-67ec-438f-9a23-4116bac79b82" providerId="ADAL" clId="{0517A27C-5D4C-4894-A57C-1321C9E7B85A}" dt="2023-08-06T10:41:22.763" v="16055" actId="1036"/>
        <pc:sldMkLst>
          <pc:docMk/>
          <pc:sldMk cId="870950686" sldId="272"/>
        </pc:sldMkLst>
        <pc:spChg chg="mod">
          <ac:chgData name="Mr. Sukarna Barua" userId="da467f49-67ec-438f-9a23-4116bac79b82" providerId="ADAL" clId="{0517A27C-5D4C-4894-A57C-1321C9E7B85A}" dt="2023-08-06T10:41:17.780" v="16035" actId="948"/>
          <ac:spMkLst>
            <pc:docMk/>
            <pc:sldMk cId="870950686" sldId="272"/>
            <ac:spMk id="3" creationId="{DFB5BA8E-545B-492E-B2F6-248AEA7CD264}"/>
          </ac:spMkLst>
        </pc:spChg>
        <pc:picChg chg="del">
          <ac:chgData name="Mr. Sukarna Barua" userId="da467f49-67ec-438f-9a23-4116bac79b82" providerId="ADAL" clId="{0517A27C-5D4C-4894-A57C-1321C9E7B85A}" dt="2023-08-05T17:25:41.088" v="4904" actId="478"/>
          <ac:picMkLst>
            <pc:docMk/>
            <pc:sldMk cId="870950686" sldId="272"/>
            <ac:picMk id="5" creationId="{4261DAE1-DE93-4592-8C47-C21A30620687}"/>
          </ac:picMkLst>
        </pc:picChg>
        <pc:picChg chg="add mod">
          <ac:chgData name="Mr. Sukarna Barua" userId="da467f49-67ec-438f-9a23-4116bac79b82" providerId="ADAL" clId="{0517A27C-5D4C-4894-A57C-1321C9E7B85A}" dt="2023-08-06T10:41:21.061" v="16046" actId="1036"/>
          <ac:picMkLst>
            <pc:docMk/>
            <pc:sldMk cId="870950686" sldId="272"/>
            <ac:picMk id="6" creationId="{4B32667E-8799-4A97-8DAB-BAB7110D00F3}"/>
          </ac:picMkLst>
        </pc:picChg>
        <pc:picChg chg="mod">
          <ac:chgData name="Mr. Sukarna Barua" userId="da467f49-67ec-438f-9a23-4116bac79b82" providerId="ADAL" clId="{0517A27C-5D4C-4894-A57C-1321C9E7B85A}" dt="2023-08-06T10:41:22.763" v="16055" actId="1036"/>
          <ac:picMkLst>
            <pc:docMk/>
            <pc:sldMk cId="870950686" sldId="272"/>
            <ac:picMk id="7" creationId="{6F04E12F-701C-4004-9C94-17ABA5939D90}"/>
          </ac:picMkLst>
        </pc:picChg>
      </pc:sldChg>
      <pc:sldChg chg="del">
        <pc:chgData name="Mr. Sukarna Barua" userId="da467f49-67ec-438f-9a23-4116bac79b82" providerId="ADAL" clId="{0517A27C-5D4C-4894-A57C-1321C9E7B85A}" dt="2023-08-05T16:29:32.715" v="31" actId="47"/>
        <pc:sldMkLst>
          <pc:docMk/>
          <pc:sldMk cId="2646046334" sldId="273"/>
        </pc:sldMkLst>
      </pc:sldChg>
      <pc:sldChg chg="addSp delSp modSp add mod">
        <pc:chgData name="Mr. Sukarna Barua" userId="da467f49-67ec-438f-9a23-4116bac79b82" providerId="ADAL" clId="{0517A27C-5D4C-4894-A57C-1321C9E7B85A}" dt="2023-08-06T08:38:08.493" v="9392" actId="20577"/>
        <pc:sldMkLst>
          <pc:docMk/>
          <pc:sldMk cId="3741554638" sldId="273"/>
        </pc:sldMkLst>
        <pc:spChg chg="mod">
          <ac:chgData name="Mr. Sukarna Barua" userId="da467f49-67ec-438f-9a23-4116bac79b82" providerId="ADAL" clId="{0517A27C-5D4C-4894-A57C-1321C9E7B85A}" dt="2023-08-05T17:46:58.186" v="5133" actId="20577"/>
          <ac:spMkLst>
            <pc:docMk/>
            <pc:sldMk cId="3741554638" sldId="273"/>
            <ac:spMk id="2" creationId="{72F24F56-DC2C-4EC7-ACB7-1B701BFC8737}"/>
          </ac:spMkLst>
        </pc:spChg>
        <pc:spChg chg="mod">
          <ac:chgData name="Mr. Sukarna Barua" userId="da467f49-67ec-438f-9a23-4116bac79b82" providerId="ADAL" clId="{0517A27C-5D4C-4894-A57C-1321C9E7B85A}" dt="2023-08-06T08:38:08.493" v="9392" actId="20577"/>
          <ac:spMkLst>
            <pc:docMk/>
            <pc:sldMk cId="3741554638" sldId="273"/>
            <ac:spMk id="3" creationId="{DFB5BA8E-545B-492E-B2F6-248AEA7CD264}"/>
          </ac:spMkLst>
        </pc:spChg>
        <pc:picChg chg="add del mod">
          <ac:chgData name="Mr. Sukarna Barua" userId="da467f49-67ec-438f-9a23-4116bac79b82" providerId="ADAL" clId="{0517A27C-5D4C-4894-A57C-1321C9E7B85A}" dt="2023-08-05T17:47:04.030" v="5136" actId="478"/>
          <ac:picMkLst>
            <pc:docMk/>
            <pc:sldMk cId="3741554638" sldId="273"/>
            <ac:picMk id="5" creationId="{074D98C5-2A8E-40CB-8812-BFCB0B4B79C4}"/>
          </ac:picMkLst>
        </pc:picChg>
        <pc:picChg chg="del">
          <ac:chgData name="Mr. Sukarna Barua" userId="da467f49-67ec-438f-9a23-4116bac79b82" providerId="ADAL" clId="{0517A27C-5D4C-4894-A57C-1321C9E7B85A}" dt="2023-08-05T17:27:13.107" v="4939" actId="478"/>
          <ac:picMkLst>
            <pc:docMk/>
            <pc:sldMk cId="3741554638" sldId="273"/>
            <ac:picMk id="6" creationId="{4B32667E-8799-4A97-8DAB-BAB7110D00F3}"/>
          </ac:picMkLst>
        </pc:picChg>
        <pc:picChg chg="del">
          <ac:chgData name="Mr. Sukarna Barua" userId="da467f49-67ec-438f-9a23-4116bac79b82" providerId="ADAL" clId="{0517A27C-5D4C-4894-A57C-1321C9E7B85A}" dt="2023-08-05T17:47:03.468" v="5135" actId="478"/>
          <ac:picMkLst>
            <pc:docMk/>
            <pc:sldMk cId="3741554638" sldId="273"/>
            <ac:picMk id="7" creationId="{6F04E12F-701C-4004-9C94-17ABA5939D90}"/>
          </ac:picMkLst>
        </pc:picChg>
      </pc:sldChg>
      <pc:sldChg chg="modSp add mod">
        <pc:chgData name="Mr. Sukarna Barua" userId="da467f49-67ec-438f-9a23-4116bac79b82" providerId="ADAL" clId="{0517A27C-5D4C-4894-A57C-1321C9E7B85A}" dt="2023-08-06T08:40:07.392" v="9453" actId="403"/>
        <pc:sldMkLst>
          <pc:docMk/>
          <pc:sldMk cId="89814201" sldId="274"/>
        </pc:sldMkLst>
        <pc:spChg chg="mod">
          <ac:chgData name="Mr. Sukarna Barua" userId="da467f49-67ec-438f-9a23-4116bac79b82" providerId="ADAL" clId="{0517A27C-5D4C-4894-A57C-1321C9E7B85A}" dt="2023-08-06T08:40:07.392" v="9453" actId="403"/>
          <ac:spMkLst>
            <pc:docMk/>
            <pc:sldMk cId="89814201" sldId="274"/>
            <ac:spMk id="2" creationId="{72F24F56-DC2C-4EC7-ACB7-1B701BFC8737}"/>
          </ac:spMkLst>
        </pc:spChg>
        <pc:spChg chg="mod">
          <ac:chgData name="Mr. Sukarna Barua" userId="da467f49-67ec-438f-9a23-4116bac79b82" providerId="ADAL" clId="{0517A27C-5D4C-4894-A57C-1321C9E7B85A}" dt="2023-08-06T08:39:07.207" v="9413" actId="20577"/>
          <ac:spMkLst>
            <pc:docMk/>
            <pc:sldMk cId="89814201" sldId="274"/>
            <ac:spMk id="3" creationId="{DFB5BA8E-545B-492E-B2F6-248AEA7CD264}"/>
          </ac:spMkLst>
        </pc:spChg>
      </pc:sldChg>
      <pc:sldChg chg="del">
        <pc:chgData name="Mr. Sukarna Barua" userId="da467f49-67ec-438f-9a23-4116bac79b82" providerId="ADAL" clId="{0517A27C-5D4C-4894-A57C-1321C9E7B85A}" dt="2023-08-05T16:29:32.715" v="31" actId="47"/>
        <pc:sldMkLst>
          <pc:docMk/>
          <pc:sldMk cId="3433546303" sldId="274"/>
        </pc:sldMkLst>
      </pc:sldChg>
      <pc:sldChg chg="modSp add mod">
        <pc:chgData name="Mr. Sukarna Barua" userId="da467f49-67ec-438f-9a23-4116bac79b82" providerId="ADAL" clId="{0517A27C-5D4C-4894-A57C-1321C9E7B85A}" dt="2023-08-06T09:02:59.078" v="9934" actId="20577"/>
        <pc:sldMkLst>
          <pc:docMk/>
          <pc:sldMk cId="3585965870" sldId="275"/>
        </pc:sldMkLst>
        <pc:spChg chg="mod">
          <ac:chgData name="Mr. Sukarna Barua" userId="da467f49-67ec-438f-9a23-4116bac79b82" providerId="ADAL" clId="{0517A27C-5D4C-4894-A57C-1321C9E7B85A}" dt="2023-08-05T18:02:26.730" v="6340" actId="20577"/>
          <ac:spMkLst>
            <pc:docMk/>
            <pc:sldMk cId="3585965870" sldId="275"/>
            <ac:spMk id="2" creationId="{72F24F56-DC2C-4EC7-ACB7-1B701BFC8737}"/>
          </ac:spMkLst>
        </pc:spChg>
        <pc:spChg chg="mod">
          <ac:chgData name="Mr. Sukarna Barua" userId="da467f49-67ec-438f-9a23-4116bac79b82" providerId="ADAL" clId="{0517A27C-5D4C-4894-A57C-1321C9E7B85A}" dt="2023-08-06T09:02:59.078" v="9934" actId="20577"/>
          <ac:spMkLst>
            <pc:docMk/>
            <pc:sldMk cId="3585965870" sldId="275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0517A27C-5D4C-4894-A57C-1321C9E7B85A}" dt="2023-08-06T09:03:23.647" v="9949" actId="122"/>
        <pc:sldMkLst>
          <pc:docMk/>
          <pc:sldMk cId="1484704524" sldId="276"/>
        </pc:sldMkLst>
        <pc:spChg chg="mod">
          <ac:chgData name="Mr. Sukarna Barua" userId="da467f49-67ec-438f-9a23-4116bac79b82" providerId="ADAL" clId="{0517A27C-5D4C-4894-A57C-1321C9E7B85A}" dt="2023-08-05T18:12:41" v="7373" actId="20577"/>
          <ac:spMkLst>
            <pc:docMk/>
            <pc:sldMk cId="1484704524" sldId="276"/>
            <ac:spMk id="2" creationId="{72F24F56-DC2C-4EC7-ACB7-1B701BFC8737}"/>
          </ac:spMkLst>
        </pc:spChg>
        <pc:spChg chg="mod">
          <ac:chgData name="Mr. Sukarna Barua" userId="da467f49-67ec-438f-9a23-4116bac79b82" providerId="ADAL" clId="{0517A27C-5D4C-4894-A57C-1321C9E7B85A}" dt="2023-08-06T09:03:23.647" v="9949" actId="122"/>
          <ac:spMkLst>
            <pc:docMk/>
            <pc:sldMk cId="1484704524" sldId="276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0517A27C-5D4C-4894-A57C-1321C9E7B85A}" dt="2023-08-06T08:51:04.023" v="9928" actId="27636"/>
        <pc:sldMkLst>
          <pc:docMk/>
          <pc:sldMk cId="604418175" sldId="277"/>
        </pc:sldMkLst>
        <pc:spChg chg="mod">
          <ac:chgData name="Mr. Sukarna Barua" userId="da467f49-67ec-438f-9a23-4116bac79b82" providerId="ADAL" clId="{0517A27C-5D4C-4894-A57C-1321C9E7B85A}" dt="2023-08-05T18:12:52.569" v="7391" actId="20577"/>
          <ac:spMkLst>
            <pc:docMk/>
            <pc:sldMk cId="604418175" sldId="277"/>
            <ac:spMk id="2" creationId="{72F24F56-DC2C-4EC7-ACB7-1B701BFC8737}"/>
          </ac:spMkLst>
        </pc:spChg>
        <pc:spChg chg="mod">
          <ac:chgData name="Mr. Sukarna Barua" userId="da467f49-67ec-438f-9a23-4116bac79b82" providerId="ADAL" clId="{0517A27C-5D4C-4894-A57C-1321C9E7B85A}" dt="2023-08-06T08:51:04.023" v="9928" actId="27636"/>
          <ac:spMkLst>
            <pc:docMk/>
            <pc:sldMk cId="604418175" sldId="277"/>
            <ac:spMk id="3" creationId="{DFB5BA8E-545B-492E-B2F6-248AEA7CD264}"/>
          </ac:spMkLst>
        </pc:spChg>
      </pc:sldChg>
      <pc:sldChg chg="modSp add del mod">
        <pc:chgData name="Mr. Sukarna Barua" userId="da467f49-67ec-438f-9a23-4116bac79b82" providerId="ADAL" clId="{0517A27C-5D4C-4894-A57C-1321C9E7B85A}" dt="2023-08-06T08:48:48.053" v="9825" actId="47"/>
        <pc:sldMkLst>
          <pc:docMk/>
          <pc:sldMk cId="853323371" sldId="278"/>
        </pc:sldMkLst>
        <pc:spChg chg="mod">
          <ac:chgData name="Mr. Sukarna Barua" userId="da467f49-67ec-438f-9a23-4116bac79b82" providerId="ADAL" clId="{0517A27C-5D4C-4894-A57C-1321C9E7B85A}" dt="2023-08-05T18:30:38.720" v="9178" actId="20577"/>
          <ac:spMkLst>
            <pc:docMk/>
            <pc:sldMk cId="853323371" sldId="278"/>
            <ac:spMk id="2" creationId="{72F24F56-DC2C-4EC7-ACB7-1B701BFC8737}"/>
          </ac:spMkLst>
        </pc:spChg>
        <pc:spChg chg="mod">
          <ac:chgData name="Mr. Sukarna Barua" userId="da467f49-67ec-438f-9a23-4116bac79b82" providerId="ADAL" clId="{0517A27C-5D4C-4894-A57C-1321C9E7B85A}" dt="2023-08-06T08:48:20.100" v="9810" actId="21"/>
          <ac:spMkLst>
            <pc:docMk/>
            <pc:sldMk cId="853323371" sldId="278"/>
            <ac:spMk id="3" creationId="{DFB5BA8E-545B-492E-B2F6-248AEA7CD264}"/>
          </ac:spMkLst>
        </pc:spChg>
      </pc:sldChg>
      <pc:sldChg chg="addSp delSp modSp add mod ord">
        <pc:chgData name="Mr. Sukarna Barua" userId="da467f49-67ec-438f-9a23-4116bac79b82" providerId="ADAL" clId="{0517A27C-5D4C-4894-A57C-1321C9E7B85A}" dt="2023-08-06T09:24:39.963" v="11212" actId="114"/>
        <pc:sldMkLst>
          <pc:docMk/>
          <pc:sldMk cId="1550275148" sldId="279"/>
        </pc:sldMkLst>
        <pc:spChg chg="mod">
          <ac:chgData name="Mr. Sukarna Barua" userId="da467f49-67ec-438f-9a23-4116bac79b82" providerId="ADAL" clId="{0517A27C-5D4C-4894-A57C-1321C9E7B85A}" dt="2023-08-06T08:49:32.008" v="9838" actId="20577"/>
          <ac:spMkLst>
            <pc:docMk/>
            <pc:sldMk cId="1550275148" sldId="279"/>
            <ac:spMk id="2" creationId="{72F24F56-DC2C-4EC7-ACB7-1B701BFC8737}"/>
          </ac:spMkLst>
        </pc:spChg>
        <pc:spChg chg="mod">
          <ac:chgData name="Mr. Sukarna Barua" userId="da467f49-67ec-438f-9a23-4116bac79b82" providerId="ADAL" clId="{0517A27C-5D4C-4894-A57C-1321C9E7B85A}" dt="2023-08-06T09:24:39.963" v="11212" actId="114"/>
          <ac:spMkLst>
            <pc:docMk/>
            <pc:sldMk cId="1550275148" sldId="279"/>
            <ac:spMk id="3" creationId="{DFB5BA8E-545B-492E-B2F6-248AEA7CD264}"/>
          </ac:spMkLst>
        </pc:spChg>
        <pc:picChg chg="add del mod">
          <ac:chgData name="Mr. Sukarna Barua" userId="da467f49-67ec-438f-9a23-4116bac79b82" providerId="ADAL" clId="{0517A27C-5D4C-4894-A57C-1321C9E7B85A}" dt="2023-08-05T18:32:17.142" v="9276" actId="478"/>
          <ac:picMkLst>
            <pc:docMk/>
            <pc:sldMk cId="1550275148" sldId="279"/>
            <ac:picMk id="5" creationId="{EE8D38D7-AE2F-48B8-AAEE-C9A1A78D1ABB}"/>
          </ac:picMkLst>
        </pc:picChg>
      </pc:sldChg>
      <pc:sldChg chg="modSp add mod">
        <pc:chgData name="Mr. Sukarna Barua" userId="da467f49-67ec-438f-9a23-4116bac79b82" providerId="ADAL" clId="{0517A27C-5D4C-4894-A57C-1321C9E7B85A}" dt="2023-08-06T10:41:42.844" v="16057" actId="1076"/>
        <pc:sldMkLst>
          <pc:docMk/>
          <pc:sldMk cId="3928937320" sldId="280"/>
        </pc:sldMkLst>
        <pc:spChg chg="mod">
          <ac:chgData name="Mr. Sukarna Barua" userId="da467f49-67ec-438f-9a23-4116bac79b82" providerId="ADAL" clId="{0517A27C-5D4C-4894-A57C-1321C9E7B85A}" dt="2023-08-05T18:28:53.361" v="8947" actId="20577"/>
          <ac:spMkLst>
            <pc:docMk/>
            <pc:sldMk cId="3928937320" sldId="280"/>
            <ac:spMk id="2" creationId="{72F24F56-DC2C-4EC7-ACB7-1B701BFC8737}"/>
          </ac:spMkLst>
        </pc:spChg>
        <pc:picChg chg="mod">
          <ac:chgData name="Mr. Sukarna Barua" userId="da467f49-67ec-438f-9a23-4116bac79b82" providerId="ADAL" clId="{0517A27C-5D4C-4894-A57C-1321C9E7B85A}" dt="2023-08-06T10:41:42.844" v="16057" actId="1076"/>
          <ac:picMkLst>
            <pc:docMk/>
            <pc:sldMk cId="3928937320" sldId="280"/>
            <ac:picMk id="5" creationId="{EE8D38D7-AE2F-48B8-AAEE-C9A1A78D1ABB}"/>
          </ac:picMkLst>
        </pc:picChg>
      </pc:sldChg>
      <pc:sldChg chg="modSp add mod">
        <pc:chgData name="Mr. Sukarna Barua" userId="da467f49-67ec-438f-9a23-4116bac79b82" providerId="ADAL" clId="{0517A27C-5D4C-4894-A57C-1321C9E7B85A}" dt="2023-08-06T09:18:10.540" v="10974" actId="20577"/>
        <pc:sldMkLst>
          <pc:docMk/>
          <pc:sldMk cId="2993103327" sldId="281"/>
        </pc:sldMkLst>
        <pc:spChg chg="mod">
          <ac:chgData name="Mr. Sukarna Barua" userId="da467f49-67ec-438f-9a23-4116bac79b82" providerId="ADAL" clId="{0517A27C-5D4C-4894-A57C-1321C9E7B85A}" dt="2023-08-06T08:48:03.825" v="9805" actId="6549"/>
          <ac:spMkLst>
            <pc:docMk/>
            <pc:sldMk cId="2993103327" sldId="281"/>
            <ac:spMk id="2" creationId="{72F24F56-DC2C-4EC7-ACB7-1B701BFC8737}"/>
          </ac:spMkLst>
        </pc:spChg>
        <pc:spChg chg="mod">
          <ac:chgData name="Mr. Sukarna Barua" userId="da467f49-67ec-438f-9a23-4116bac79b82" providerId="ADAL" clId="{0517A27C-5D4C-4894-A57C-1321C9E7B85A}" dt="2023-08-06T09:18:10.540" v="10974" actId="20577"/>
          <ac:spMkLst>
            <pc:docMk/>
            <pc:sldMk cId="2993103327" sldId="281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0517A27C-5D4C-4894-A57C-1321C9E7B85A}" dt="2023-08-06T10:43:20.123" v="16066" actId="114"/>
        <pc:sldMkLst>
          <pc:docMk/>
          <pc:sldMk cId="2136415181" sldId="282"/>
        </pc:sldMkLst>
        <pc:spChg chg="mod">
          <ac:chgData name="Mr. Sukarna Barua" userId="da467f49-67ec-438f-9a23-4116bac79b82" providerId="ADAL" clId="{0517A27C-5D4C-4894-A57C-1321C9E7B85A}" dt="2023-08-06T09:03:58.850" v="9965" actId="20577"/>
          <ac:spMkLst>
            <pc:docMk/>
            <pc:sldMk cId="2136415181" sldId="282"/>
            <ac:spMk id="2" creationId="{72F24F56-DC2C-4EC7-ACB7-1B701BFC8737}"/>
          </ac:spMkLst>
        </pc:spChg>
        <pc:spChg chg="mod">
          <ac:chgData name="Mr. Sukarna Barua" userId="da467f49-67ec-438f-9a23-4116bac79b82" providerId="ADAL" clId="{0517A27C-5D4C-4894-A57C-1321C9E7B85A}" dt="2023-08-06T10:43:20.123" v="16066" actId="114"/>
          <ac:spMkLst>
            <pc:docMk/>
            <pc:sldMk cId="2136415181" sldId="282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0517A27C-5D4C-4894-A57C-1321C9E7B85A}" dt="2023-08-06T10:42:44.593" v="16065" actId="20577"/>
        <pc:sldMkLst>
          <pc:docMk/>
          <pc:sldMk cId="875013653" sldId="283"/>
        </pc:sldMkLst>
        <pc:spChg chg="mod">
          <ac:chgData name="Mr. Sukarna Barua" userId="da467f49-67ec-438f-9a23-4116bac79b82" providerId="ADAL" clId="{0517A27C-5D4C-4894-A57C-1321C9E7B85A}" dt="2023-08-06T09:09:18.637" v="10560" actId="20577"/>
          <ac:spMkLst>
            <pc:docMk/>
            <pc:sldMk cId="875013653" sldId="283"/>
            <ac:spMk id="2" creationId="{72F24F56-DC2C-4EC7-ACB7-1B701BFC8737}"/>
          </ac:spMkLst>
        </pc:spChg>
        <pc:spChg chg="mod">
          <ac:chgData name="Mr. Sukarna Barua" userId="da467f49-67ec-438f-9a23-4116bac79b82" providerId="ADAL" clId="{0517A27C-5D4C-4894-A57C-1321C9E7B85A}" dt="2023-08-06T10:42:44.593" v="16065" actId="20577"/>
          <ac:spMkLst>
            <pc:docMk/>
            <pc:sldMk cId="875013653" sldId="283"/>
            <ac:spMk id="3" creationId="{DFB5BA8E-545B-492E-B2F6-248AEA7CD264}"/>
          </ac:spMkLst>
        </pc:spChg>
      </pc:sldChg>
      <pc:sldChg chg="add">
        <pc:chgData name="Mr. Sukarna Barua" userId="da467f49-67ec-438f-9a23-4116bac79b82" providerId="ADAL" clId="{0517A27C-5D4C-4894-A57C-1321C9E7B85A}" dt="2023-08-06T09:22:35.980" v="11211" actId="2890"/>
        <pc:sldMkLst>
          <pc:docMk/>
          <pc:sldMk cId="2584760957" sldId="284"/>
        </pc:sldMkLst>
      </pc:sldChg>
      <pc:sldChg chg="addSp modSp add mod">
        <pc:chgData name="Mr. Sukarna Barua" userId="da467f49-67ec-438f-9a23-4116bac79b82" providerId="ADAL" clId="{0517A27C-5D4C-4894-A57C-1321C9E7B85A}" dt="2023-08-06T10:44:27.184" v="16073" actId="1038"/>
        <pc:sldMkLst>
          <pc:docMk/>
          <pc:sldMk cId="4244036703" sldId="285"/>
        </pc:sldMkLst>
        <pc:spChg chg="mod">
          <ac:chgData name="Mr. Sukarna Barua" userId="da467f49-67ec-438f-9a23-4116bac79b82" providerId="ADAL" clId="{0517A27C-5D4C-4894-A57C-1321C9E7B85A}" dt="2023-08-06T09:25:45.406" v="11221" actId="20577"/>
          <ac:spMkLst>
            <pc:docMk/>
            <pc:sldMk cId="4244036703" sldId="285"/>
            <ac:spMk id="2" creationId="{72F24F56-DC2C-4EC7-ACB7-1B701BFC8737}"/>
          </ac:spMkLst>
        </pc:spChg>
        <pc:spChg chg="mod">
          <ac:chgData name="Mr. Sukarna Barua" userId="da467f49-67ec-438f-9a23-4116bac79b82" providerId="ADAL" clId="{0517A27C-5D4C-4894-A57C-1321C9E7B85A}" dt="2023-08-06T09:31:38.169" v="11620" actId="20577"/>
          <ac:spMkLst>
            <pc:docMk/>
            <pc:sldMk cId="4244036703" sldId="285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0517A27C-5D4C-4894-A57C-1321C9E7B85A}" dt="2023-08-06T10:44:27.184" v="16073" actId="1038"/>
          <ac:picMkLst>
            <pc:docMk/>
            <pc:sldMk cId="4244036703" sldId="285"/>
            <ac:picMk id="5" creationId="{3400B40B-9D18-4051-B725-C4FD27D3DD8A}"/>
          </ac:picMkLst>
        </pc:picChg>
        <pc:picChg chg="add mod">
          <ac:chgData name="Mr. Sukarna Barua" userId="da467f49-67ec-438f-9a23-4116bac79b82" providerId="ADAL" clId="{0517A27C-5D4C-4894-A57C-1321C9E7B85A}" dt="2023-08-06T09:31:10.826" v="11528" actId="1076"/>
          <ac:picMkLst>
            <pc:docMk/>
            <pc:sldMk cId="4244036703" sldId="285"/>
            <ac:picMk id="6" creationId="{97370DFC-0F70-4A61-85C0-B8E7987B65CC}"/>
          </ac:picMkLst>
        </pc:picChg>
      </pc:sldChg>
      <pc:sldChg chg="add del">
        <pc:chgData name="Mr. Sukarna Barua" userId="da467f49-67ec-438f-9a23-4116bac79b82" providerId="ADAL" clId="{0517A27C-5D4C-4894-A57C-1321C9E7B85A}" dt="2023-08-06T10:43:52.466" v="16067" actId="47"/>
        <pc:sldMkLst>
          <pc:docMk/>
          <pc:sldMk cId="89404401" sldId="286"/>
        </pc:sldMkLst>
      </pc:sldChg>
      <pc:sldChg chg="delSp modSp add del mod">
        <pc:chgData name="Mr. Sukarna Barua" userId="da467f49-67ec-438f-9a23-4116bac79b82" providerId="ADAL" clId="{0517A27C-5D4C-4894-A57C-1321C9E7B85A}" dt="2023-08-06T10:44:10.184" v="16068" actId="47"/>
        <pc:sldMkLst>
          <pc:docMk/>
          <pc:sldMk cId="4267751702" sldId="287"/>
        </pc:sldMkLst>
        <pc:spChg chg="mod">
          <ac:chgData name="Mr. Sukarna Barua" userId="da467f49-67ec-438f-9a23-4116bac79b82" providerId="ADAL" clId="{0517A27C-5D4C-4894-A57C-1321C9E7B85A}" dt="2023-08-06T09:32:10.441" v="11649" actId="20577"/>
          <ac:spMkLst>
            <pc:docMk/>
            <pc:sldMk cId="4267751702" sldId="287"/>
            <ac:spMk id="2" creationId="{72F24F56-DC2C-4EC7-ACB7-1B701BFC8737}"/>
          </ac:spMkLst>
        </pc:spChg>
        <pc:spChg chg="mod">
          <ac:chgData name="Mr. Sukarna Barua" userId="da467f49-67ec-438f-9a23-4116bac79b82" providerId="ADAL" clId="{0517A27C-5D4C-4894-A57C-1321C9E7B85A}" dt="2023-08-06T09:37:34.935" v="12259" actId="20577"/>
          <ac:spMkLst>
            <pc:docMk/>
            <pc:sldMk cId="4267751702" sldId="287"/>
            <ac:spMk id="3" creationId="{DFB5BA8E-545B-492E-B2F6-248AEA7CD264}"/>
          </ac:spMkLst>
        </pc:spChg>
        <pc:picChg chg="del">
          <ac:chgData name="Mr. Sukarna Barua" userId="da467f49-67ec-438f-9a23-4116bac79b82" providerId="ADAL" clId="{0517A27C-5D4C-4894-A57C-1321C9E7B85A}" dt="2023-08-06T09:32:16.909" v="11652" actId="478"/>
          <ac:picMkLst>
            <pc:docMk/>
            <pc:sldMk cId="4267751702" sldId="287"/>
            <ac:picMk id="5" creationId="{3400B40B-9D18-4051-B725-C4FD27D3DD8A}"/>
          </ac:picMkLst>
        </pc:picChg>
        <pc:picChg chg="del">
          <ac:chgData name="Mr. Sukarna Barua" userId="da467f49-67ec-438f-9a23-4116bac79b82" providerId="ADAL" clId="{0517A27C-5D4C-4894-A57C-1321C9E7B85A}" dt="2023-08-06T09:32:11.675" v="11650" actId="478"/>
          <ac:picMkLst>
            <pc:docMk/>
            <pc:sldMk cId="4267751702" sldId="287"/>
            <ac:picMk id="6" creationId="{97370DFC-0F70-4A61-85C0-B8E7987B65CC}"/>
          </ac:picMkLst>
        </pc:picChg>
      </pc:sldChg>
      <pc:sldChg chg="modSp add mod">
        <pc:chgData name="Mr. Sukarna Barua" userId="da467f49-67ec-438f-9a23-4116bac79b82" providerId="ADAL" clId="{0517A27C-5D4C-4894-A57C-1321C9E7B85A}" dt="2023-08-06T09:43:54.644" v="12728" actId="113"/>
        <pc:sldMkLst>
          <pc:docMk/>
          <pc:sldMk cId="2254353144" sldId="288"/>
        </pc:sldMkLst>
        <pc:spChg chg="mod">
          <ac:chgData name="Mr. Sukarna Barua" userId="da467f49-67ec-438f-9a23-4116bac79b82" providerId="ADAL" clId="{0517A27C-5D4C-4894-A57C-1321C9E7B85A}" dt="2023-08-06T09:43:54.644" v="12728" actId="113"/>
          <ac:spMkLst>
            <pc:docMk/>
            <pc:sldMk cId="2254353144" sldId="288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0517A27C-5D4C-4894-A57C-1321C9E7B85A}" dt="2023-08-06T09:47:54.070" v="12850" actId="20577"/>
        <pc:sldMkLst>
          <pc:docMk/>
          <pc:sldMk cId="550440541" sldId="289"/>
        </pc:sldMkLst>
        <pc:spChg chg="mod">
          <ac:chgData name="Mr. Sukarna Barua" userId="da467f49-67ec-438f-9a23-4116bac79b82" providerId="ADAL" clId="{0517A27C-5D4C-4894-A57C-1321C9E7B85A}" dt="2023-08-06T09:47:54.070" v="12850" actId="20577"/>
          <ac:spMkLst>
            <pc:docMk/>
            <pc:sldMk cId="550440541" sldId="289"/>
            <ac:spMk id="3" creationId="{DFB5BA8E-545B-492E-B2F6-248AEA7CD264}"/>
          </ac:spMkLst>
        </pc:spChg>
      </pc:sldChg>
      <pc:sldChg chg="addSp modSp add mod">
        <pc:chgData name="Mr. Sukarna Barua" userId="da467f49-67ec-438f-9a23-4116bac79b82" providerId="ADAL" clId="{0517A27C-5D4C-4894-A57C-1321C9E7B85A}" dt="2023-08-06T09:43:37.229" v="12689" actId="6549"/>
        <pc:sldMkLst>
          <pc:docMk/>
          <pc:sldMk cId="2600825151" sldId="290"/>
        </pc:sldMkLst>
        <pc:spChg chg="mod">
          <ac:chgData name="Mr. Sukarna Barua" userId="da467f49-67ec-438f-9a23-4116bac79b82" providerId="ADAL" clId="{0517A27C-5D4C-4894-A57C-1321C9E7B85A}" dt="2023-08-06T09:43:37.229" v="12689" actId="6549"/>
          <ac:spMkLst>
            <pc:docMk/>
            <pc:sldMk cId="2600825151" sldId="290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0517A27C-5D4C-4894-A57C-1321C9E7B85A}" dt="2023-08-06T09:43:26.560" v="12640" actId="1076"/>
          <ac:picMkLst>
            <pc:docMk/>
            <pc:sldMk cId="2600825151" sldId="290"/>
            <ac:picMk id="5" creationId="{12F24E2B-EA2C-4B6D-85E9-ED0DECEA8113}"/>
          </ac:picMkLst>
        </pc:picChg>
      </pc:sldChg>
      <pc:sldChg chg="add del">
        <pc:chgData name="Mr. Sukarna Barua" userId="da467f49-67ec-438f-9a23-4116bac79b82" providerId="ADAL" clId="{0517A27C-5D4C-4894-A57C-1321C9E7B85A}" dt="2023-08-06T10:00:57.137" v="13787" actId="47"/>
        <pc:sldMkLst>
          <pc:docMk/>
          <pc:sldMk cId="677105224" sldId="291"/>
        </pc:sldMkLst>
      </pc:sldChg>
      <pc:sldChg chg="delSp modSp add mod">
        <pc:chgData name="Mr. Sukarna Barua" userId="da467f49-67ec-438f-9a23-4116bac79b82" providerId="ADAL" clId="{0517A27C-5D4C-4894-A57C-1321C9E7B85A}" dt="2023-08-06T10:44:37.574" v="16074" actId="114"/>
        <pc:sldMkLst>
          <pc:docMk/>
          <pc:sldMk cId="635245318" sldId="292"/>
        </pc:sldMkLst>
        <pc:spChg chg="mod">
          <ac:chgData name="Mr. Sukarna Barua" userId="da467f49-67ec-438f-9a23-4116bac79b82" providerId="ADAL" clId="{0517A27C-5D4C-4894-A57C-1321C9E7B85A}" dt="2023-08-06T10:44:37.574" v="16074" actId="114"/>
          <ac:spMkLst>
            <pc:docMk/>
            <pc:sldMk cId="635245318" sldId="292"/>
            <ac:spMk id="3" creationId="{DFB5BA8E-545B-492E-B2F6-248AEA7CD264}"/>
          </ac:spMkLst>
        </pc:spChg>
        <pc:picChg chg="del">
          <ac:chgData name="Mr. Sukarna Barua" userId="da467f49-67ec-438f-9a23-4116bac79b82" providerId="ADAL" clId="{0517A27C-5D4C-4894-A57C-1321C9E7B85A}" dt="2023-08-06T09:48:00.647" v="12852" actId="478"/>
          <ac:picMkLst>
            <pc:docMk/>
            <pc:sldMk cId="635245318" sldId="292"/>
            <ac:picMk id="5" creationId="{12F24E2B-EA2C-4B6D-85E9-ED0DECEA8113}"/>
          </ac:picMkLst>
        </pc:picChg>
      </pc:sldChg>
      <pc:sldChg chg="add del">
        <pc:chgData name="Mr. Sukarna Barua" userId="da467f49-67ec-438f-9a23-4116bac79b82" providerId="ADAL" clId="{0517A27C-5D4C-4894-A57C-1321C9E7B85A}" dt="2023-08-06T09:53:50.969" v="13489" actId="47"/>
        <pc:sldMkLst>
          <pc:docMk/>
          <pc:sldMk cId="3660835589" sldId="293"/>
        </pc:sldMkLst>
      </pc:sldChg>
      <pc:sldChg chg="addSp modSp add mod ord">
        <pc:chgData name="Mr. Sukarna Barua" userId="da467f49-67ec-438f-9a23-4116bac79b82" providerId="ADAL" clId="{0517A27C-5D4C-4894-A57C-1321C9E7B85A}" dt="2023-08-06T09:53:35.705" v="13488"/>
        <pc:sldMkLst>
          <pc:docMk/>
          <pc:sldMk cId="2267616362" sldId="294"/>
        </pc:sldMkLst>
        <pc:spChg chg="mod">
          <ac:chgData name="Mr. Sukarna Barua" userId="da467f49-67ec-438f-9a23-4116bac79b82" providerId="ADAL" clId="{0517A27C-5D4C-4894-A57C-1321C9E7B85A}" dt="2023-08-06T09:51:19.449" v="13300" actId="20577"/>
          <ac:spMkLst>
            <pc:docMk/>
            <pc:sldMk cId="2267616362" sldId="294"/>
            <ac:spMk id="2" creationId="{72F24F56-DC2C-4EC7-ACB7-1B701BFC8737}"/>
          </ac:spMkLst>
        </pc:spChg>
        <pc:spChg chg="mod">
          <ac:chgData name="Mr. Sukarna Barua" userId="da467f49-67ec-438f-9a23-4116bac79b82" providerId="ADAL" clId="{0517A27C-5D4C-4894-A57C-1321C9E7B85A}" dt="2023-08-06T09:53:29.268" v="13485" actId="20577"/>
          <ac:spMkLst>
            <pc:docMk/>
            <pc:sldMk cId="2267616362" sldId="294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0517A27C-5D4C-4894-A57C-1321C9E7B85A}" dt="2023-08-06T09:53:31.815" v="13486" actId="1076"/>
          <ac:picMkLst>
            <pc:docMk/>
            <pc:sldMk cId="2267616362" sldId="294"/>
            <ac:picMk id="5" creationId="{15959FFD-2246-4A37-9D7B-B531E5272801}"/>
          </ac:picMkLst>
        </pc:picChg>
      </pc:sldChg>
      <pc:sldChg chg="modSp add mod">
        <pc:chgData name="Mr. Sukarna Barua" userId="da467f49-67ec-438f-9a23-4116bac79b82" providerId="ADAL" clId="{0517A27C-5D4C-4894-A57C-1321C9E7B85A}" dt="2023-08-06T10:44:48.183" v="16075" actId="114"/>
        <pc:sldMkLst>
          <pc:docMk/>
          <pc:sldMk cId="703422252" sldId="295"/>
        </pc:sldMkLst>
        <pc:spChg chg="mod">
          <ac:chgData name="Mr. Sukarna Barua" userId="da467f49-67ec-438f-9a23-4116bac79b82" providerId="ADAL" clId="{0517A27C-5D4C-4894-A57C-1321C9E7B85A}" dt="2023-08-06T09:55:33.362" v="13601" actId="20577"/>
          <ac:spMkLst>
            <pc:docMk/>
            <pc:sldMk cId="703422252" sldId="295"/>
            <ac:spMk id="2" creationId="{72F24F56-DC2C-4EC7-ACB7-1B701BFC8737}"/>
          </ac:spMkLst>
        </pc:spChg>
        <pc:spChg chg="mod">
          <ac:chgData name="Mr. Sukarna Barua" userId="da467f49-67ec-438f-9a23-4116bac79b82" providerId="ADAL" clId="{0517A27C-5D4C-4894-A57C-1321C9E7B85A}" dt="2023-08-06T10:44:48.183" v="16075" actId="114"/>
          <ac:spMkLst>
            <pc:docMk/>
            <pc:sldMk cId="703422252" sldId="295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0517A27C-5D4C-4894-A57C-1321C9E7B85A}" dt="2023-08-06T10:12:17.321" v="14434" actId="114"/>
        <pc:sldMkLst>
          <pc:docMk/>
          <pc:sldMk cId="1189066744" sldId="296"/>
        </pc:sldMkLst>
        <pc:spChg chg="mod">
          <ac:chgData name="Mr. Sukarna Barua" userId="da467f49-67ec-438f-9a23-4116bac79b82" providerId="ADAL" clId="{0517A27C-5D4C-4894-A57C-1321C9E7B85A}" dt="2023-08-06T10:12:17.321" v="14434" actId="114"/>
          <ac:spMkLst>
            <pc:docMk/>
            <pc:sldMk cId="1189066744" sldId="296"/>
            <ac:spMk id="3" creationId="{DFB5BA8E-545B-492E-B2F6-248AEA7CD264}"/>
          </ac:spMkLst>
        </pc:spChg>
      </pc:sldChg>
      <pc:sldChg chg="addSp delSp modSp add mod">
        <pc:chgData name="Mr. Sukarna Barua" userId="da467f49-67ec-438f-9a23-4116bac79b82" providerId="ADAL" clId="{0517A27C-5D4C-4894-A57C-1321C9E7B85A}" dt="2023-08-06T10:20:34.447" v="14742" actId="20577"/>
        <pc:sldMkLst>
          <pc:docMk/>
          <pc:sldMk cId="3915042807" sldId="297"/>
        </pc:sldMkLst>
        <pc:spChg chg="mod">
          <ac:chgData name="Mr. Sukarna Barua" userId="da467f49-67ec-438f-9a23-4116bac79b82" providerId="ADAL" clId="{0517A27C-5D4C-4894-A57C-1321C9E7B85A}" dt="2023-08-06T10:20:34.447" v="14742" actId="20577"/>
          <ac:spMkLst>
            <pc:docMk/>
            <pc:sldMk cId="3915042807" sldId="297"/>
            <ac:spMk id="3" creationId="{DFB5BA8E-545B-492E-B2F6-248AEA7CD264}"/>
          </ac:spMkLst>
        </pc:spChg>
        <pc:picChg chg="add del mod">
          <ac:chgData name="Mr. Sukarna Barua" userId="da467f49-67ec-438f-9a23-4116bac79b82" providerId="ADAL" clId="{0517A27C-5D4C-4894-A57C-1321C9E7B85A}" dt="2023-08-06T10:16:58.858" v="14660" actId="478"/>
          <ac:picMkLst>
            <pc:docMk/>
            <pc:sldMk cId="3915042807" sldId="297"/>
            <ac:picMk id="5" creationId="{386245B7-7BD5-4D42-BEA8-55AC4CF9F689}"/>
          </ac:picMkLst>
        </pc:picChg>
      </pc:sldChg>
      <pc:sldChg chg="modSp add mod">
        <pc:chgData name="Mr. Sukarna Barua" userId="da467f49-67ec-438f-9a23-4116bac79b82" providerId="ADAL" clId="{0517A27C-5D4C-4894-A57C-1321C9E7B85A}" dt="2023-08-06T10:45:37.298" v="16100" actId="20577"/>
        <pc:sldMkLst>
          <pc:docMk/>
          <pc:sldMk cId="2836226696" sldId="298"/>
        </pc:sldMkLst>
        <pc:spChg chg="mod">
          <ac:chgData name="Mr. Sukarna Barua" userId="da467f49-67ec-438f-9a23-4116bac79b82" providerId="ADAL" clId="{0517A27C-5D4C-4894-A57C-1321C9E7B85A}" dt="2023-08-06T10:45:37.298" v="16100" actId="20577"/>
          <ac:spMkLst>
            <pc:docMk/>
            <pc:sldMk cId="2836226696" sldId="298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0517A27C-5D4C-4894-A57C-1321C9E7B85A}" dt="2023-08-06T10:30:28.730" v="15591" actId="20577"/>
        <pc:sldMkLst>
          <pc:docMk/>
          <pc:sldMk cId="556999350" sldId="299"/>
        </pc:sldMkLst>
        <pc:spChg chg="mod">
          <ac:chgData name="Mr. Sukarna Barua" userId="da467f49-67ec-438f-9a23-4116bac79b82" providerId="ADAL" clId="{0517A27C-5D4C-4894-A57C-1321C9E7B85A}" dt="2023-08-06T10:30:28.730" v="15591" actId="20577"/>
          <ac:spMkLst>
            <pc:docMk/>
            <pc:sldMk cId="556999350" sldId="299"/>
            <ac:spMk id="3" creationId="{DFB5BA8E-545B-492E-B2F6-248AEA7CD264}"/>
          </ac:spMkLst>
        </pc:spChg>
      </pc:sldChg>
      <pc:sldChg chg="addSp modSp add mod">
        <pc:chgData name="Mr. Sukarna Barua" userId="da467f49-67ec-438f-9a23-4116bac79b82" providerId="ADAL" clId="{0517A27C-5D4C-4894-A57C-1321C9E7B85A}" dt="2023-08-06T10:30:53.720" v="15644" actId="1076"/>
        <pc:sldMkLst>
          <pc:docMk/>
          <pc:sldMk cId="1648221185" sldId="300"/>
        </pc:sldMkLst>
        <pc:spChg chg="mod">
          <ac:chgData name="Mr. Sukarna Barua" userId="da467f49-67ec-438f-9a23-4116bac79b82" providerId="ADAL" clId="{0517A27C-5D4C-4894-A57C-1321C9E7B85A}" dt="2023-08-06T10:30:47.829" v="15640" actId="113"/>
          <ac:spMkLst>
            <pc:docMk/>
            <pc:sldMk cId="1648221185" sldId="300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0517A27C-5D4C-4894-A57C-1321C9E7B85A}" dt="2023-08-06T10:30:53.720" v="15644" actId="1076"/>
          <ac:picMkLst>
            <pc:docMk/>
            <pc:sldMk cId="1648221185" sldId="300"/>
            <ac:picMk id="5" creationId="{DF742773-EEE0-4150-8251-75F5D9680037}"/>
          </ac:picMkLst>
        </pc:picChg>
      </pc:sldChg>
      <pc:sldChg chg="modSp add mod">
        <pc:chgData name="Mr. Sukarna Barua" userId="da467f49-67ec-438f-9a23-4116bac79b82" providerId="ADAL" clId="{0517A27C-5D4C-4894-A57C-1321C9E7B85A}" dt="2023-08-06T10:37:15.526" v="15963" actId="403"/>
        <pc:sldMkLst>
          <pc:docMk/>
          <pc:sldMk cId="3386426687" sldId="301"/>
        </pc:sldMkLst>
        <pc:spChg chg="mod">
          <ac:chgData name="Mr. Sukarna Barua" userId="da467f49-67ec-438f-9a23-4116bac79b82" providerId="ADAL" clId="{0517A27C-5D4C-4894-A57C-1321C9E7B85A}" dt="2023-08-06T10:37:15.526" v="15963" actId="403"/>
          <ac:spMkLst>
            <pc:docMk/>
            <pc:sldMk cId="3386426687" sldId="301"/>
            <ac:spMk id="3" creationId="{DFB5BA8E-545B-492E-B2F6-248AEA7CD264}"/>
          </ac:spMkLst>
        </pc:spChg>
      </pc:sldChg>
    </pc:docChg>
  </pc:docChgLst>
  <pc:docChgLst>
    <pc:chgData name="Mr. Sukarna Barua" userId="da467f49-67ec-438f-9a23-4116bac79b82" providerId="ADAL" clId="{2DA43CE6-2CA5-4DE1-B191-4AD47E2B79E1}"/>
    <pc:docChg chg="undo custSel addSld delSld modSld">
      <pc:chgData name="Mr. Sukarna Barua" userId="da467f49-67ec-438f-9a23-4116bac79b82" providerId="ADAL" clId="{2DA43CE6-2CA5-4DE1-B191-4AD47E2B79E1}" dt="2024-12-10T19:00:42.281" v="712" actId="20577"/>
      <pc:docMkLst>
        <pc:docMk/>
      </pc:docMkLst>
      <pc:sldChg chg="modSp mod">
        <pc:chgData name="Mr. Sukarna Barua" userId="da467f49-67ec-438f-9a23-4116bac79b82" providerId="ADAL" clId="{2DA43CE6-2CA5-4DE1-B191-4AD47E2B79E1}" dt="2024-12-10T18:04:49.215" v="8" actId="20577"/>
        <pc:sldMkLst>
          <pc:docMk/>
          <pc:sldMk cId="3722874404" sldId="256"/>
        </pc:sldMkLst>
        <pc:spChg chg="mod">
          <ac:chgData name="Mr. Sukarna Barua" userId="da467f49-67ec-438f-9a23-4116bac79b82" providerId="ADAL" clId="{2DA43CE6-2CA5-4DE1-B191-4AD47E2B79E1}" dt="2024-12-10T18:04:49.215" v="8" actId="20577"/>
          <ac:spMkLst>
            <pc:docMk/>
            <pc:sldMk cId="3722874404" sldId="256"/>
            <ac:spMk id="3" creationId="{977E3090-5C26-4918-9A13-D3050D1B23D3}"/>
          </ac:spMkLst>
        </pc:spChg>
      </pc:sldChg>
      <pc:sldChg chg="modSp del mod">
        <pc:chgData name="Mr. Sukarna Barua" userId="da467f49-67ec-438f-9a23-4116bac79b82" providerId="ADAL" clId="{2DA43CE6-2CA5-4DE1-B191-4AD47E2B79E1}" dt="2024-12-10T18:33:25.268" v="650" actId="47"/>
        <pc:sldMkLst>
          <pc:docMk/>
          <pc:sldMk cId="2966698801" sldId="257"/>
        </pc:sldMkLst>
        <pc:spChg chg="mod">
          <ac:chgData name="Mr. Sukarna Barua" userId="da467f49-67ec-438f-9a23-4116bac79b82" providerId="ADAL" clId="{2DA43CE6-2CA5-4DE1-B191-4AD47E2B79E1}" dt="2024-12-10T18:29:15.020" v="649" actId="20577"/>
          <ac:spMkLst>
            <pc:docMk/>
            <pc:sldMk cId="2966698801" sldId="257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2DA43CE6-2CA5-4DE1-B191-4AD47E2B79E1}" dt="2024-12-10T18:19:14.043" v="376" actId="948"/>
        <pc:sldMkLst>
          <pc:docMk/>
          <pc:sldMk cId="2452337090" sldId="258"/>
        </pc:sldMkLst>
        <pc:spChg chg="mod">
          <ac:chgData name="Mr. Sukarna Barua" userId="da467f49-67ec-438f-9a23-4116bac79b82" providerId="ADAL" clId="{2DA43CE6-2CA5-4DE1-B191-4AD47E2B79E1}" dt="2024-12-10T18:19:14.043" v="376" actId="948"/>
          <ac:spMkLst>
            <pc:docMk/>
            <pc:sldMk cId="2452337090" sldId="258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2DA43CE6-2CA5-4DE1-B191-4AD47E2B79E1}" dt="2024-12-10T18:19:21.072" v="377" actId="255"/>
        <pc:sldMkLst>
          <pc:docMk/>
          <pc:sldMk cId="326803502" sldId="261"/>
        </pc:sldMkLst>
        <pc:spChg chg="mod">
          <ac:chgData name="Mr. Sukarna Barua" userId="da467f49-67ec-438f-9a23-4116bac79b82" providerId="ADAL" clId="{2DA43CE6-2CA5-4DE1-B191-4AD47E2B79E1}" dt="2024-12-10T18:19:21.072" v="377" actId="255"/>
          <ac:spMkLst>
            <pc:docMk/>
            <pc:sldMk cId="326803502" sldId="261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2DA43CE6-2CA5-4DE1-B191-4AD47E2B79E1}" dt="2024-12-10T18:17:38.565" v="349" actId="1076"/>
        <pc:sldMkLst>
          <pc:docMk/>
          <pc:sldMk cId="2360894484" sldId="262"/>
        </pc:sldMkLst>
        <pc:spChg chg="mod">
          <ac:chgData name="Mr. Sukarna Barua" userId="da467f49-67ec-438f-9a23-4116bac79b82" providerId="ADAL" clId="{2DA43CE6-2CA5-4DE1-B191-4AD47E2B79E1}" dt="2024-12-10T18:17:33.394" v="348" actId="20577"/>
          <ac:spMkLst>
            <pc:docMk/>
            <pc:sldMk cId="2360894484" sldId="262"/>
            <ac:spMk id="3" creationId="{DFB5BA8E-545B-492E-B2F6-248AEA7CD264}"/>
          </ac:spMkLst>
        </pc:spChg>
        <pc:picChg chg="mod">
          <ac:chgData name="Mr. Sukarna Barua" userId="da467f49-67ec-438f-9a23-4116bac79b82" providerId="ADAL" clId="{2DA43CE6-2CA5-4DE1-B191-4AD47E2B79E1}" dt="2024-12-10T18:17:38.565" v="349" actId="1076"/>
          <ac:picMkLst>
            <pc:docMk/>
            <pc:sldMk cId="2360894484" sldId="262"/>
            <ac:picMk id="4" creationId="{6FDCCE68-574E-4A26-8CFE-1CD119731B93}"/>
          </ac:picMkLst>
        </pc:picChg>
      </pc:sldChg>
      <pc:sldChg chg="modSp mod">
        <pc:chgData name="Mr. Sukarna Barua" userId="da467f49-67ec-438f-9a23-4116bac79b82" providerId="ADAL" clId="{2DA43CE6-2CA5-4DE1-B191-4AD47E2B79E1}" dt="2024-12-10T18:33:58.671" v="651" actId="1076"/>
        <pc:sldMkLst>
          <pc:docMk/>
          <pc:sldMk cId="695076645" sldId="263"/>
        </pc:sldMkLst>
        <pc:spChg chg="mod">
          <ac:chgData name="Mr. Sukarna Barua" userId="da467f49-67ec-438f-9a23-4116bac79b82" providerId="ADAL" clId="{2DA43CE6-2CA5-4DE1-B191-4AD47E2B79E1}" dt="2024-12-10T18:19:34.312" v="379" actId="27636"/>
          <ac:spMkLst>
            <pc:docMk/>
            <pc:sldMk cId="695076645" sldId="263"/>
            <ac:spMk id="3" creationId="{DFB5BA8E-545B-492E-B2F6-248AEA7CD264}"/>
          </ac:spMkLst>
        </pc:spChg>
        <pc:picChg chg="mod">
          <ac:chgData name="Mr. Sukarna Barua" userId="da467f49-67ec-438f-9a23-4116bac79b82" providerId="ADAL" clId="{2DA43CE6-2CA5-4DE1-B191-4AD47E2B79E1}" dt="2024-12-10T18:33:58.671" v="651" actId="1076"/>
          <ac:picMkLst>
            <pc:docMk/>
            <pc:sldMk cId="695076645" sldId="263"/>
            <ac:picMk id="4" creationId="{6FDCCE68-574E-4A26-8CFE-1CD119731B93}"/>
          </ac:picMkLst>
        </pc:picChg>
      </pc:sldChg>
      <pc:sldChg chg="modSp mod">
        <pc:chgData name="Mr. Sukarna Barua" userId="da467f49-67ec-438f-9a23-4116bac79b82" providerId="ADAL" clId="{2DA43CE6-2CA5-4DE1-B191-4AD47E2B79E1}" dt="2024-12-10T18:22:57.978" v="398" actId="114"/>
        <pc:sldMkLst>
          <pc:docMk/>
          <pc:sldMk cId="3440122601" sldId="264"/>
        </pc:sldMkLst>
        <pc:spChg chg="mod">
          <ac:chgData name="Mr. Sukarna Barua" userId="da467f49-67ec-438f-9a23-4116bac79b82" providerId="ADAL" clId="{2DA43CE6-2CA5-4DE1-B191-4AD47E2B79E1}" dt="2024-12-10T18:22:57.978" v="398" actId="114"/>
          <ac:spMkLst>
            <pc:docMk/>
            <pc:sldMk cId="3440122601" sldId="264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2DA43CE6-2CA5-4DE1-B191-4AD47E2B79E1}" dt="2024-12-10T18:22:34.313" v="396" actId="114"/>
        <pc:sldMkLst>
          <pc:docMk/>
          <pc:sldMk cId="2081418795" sldId="267"/>
        </pc:sldMkLst>
        <pc:spChg chg="mod">
          <ac:chgData name="Mr. Sukarna Barua" userId="da467f49-67ec-438f-9a23-4116bac79b82" providerId="ADAL" clId="{2DA43CE6-2CA5-4DE1-B191-4AD47E2B79E1}" dt="2024-12-10T18:22:34.313" v="396" actId="114"/>
          <ac:spMkLst>
            <pc:docMk/>
            <pc:sldMk cId="2081418795" sldId="267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2DA43CE6-2CA5-4DE1-B191-4AD47E2B79E1}" dt="2024-12-10T18:24:54.697" v="404" actId="20577"/>
        <pc:sldMkLst>
          <pc:docMk/>
          <pc:sldMk cId="1690905113" sldId="268"/>
        </pc:sldMkLst>
        <pc:spChg chg="mod">
          <ac:chgData name="Mr. Sukarna Barua" userId="da467f49-67ec-438f-9a23-4116bac79b82" providerId="ADAL" clId="{2DA43CE6-2CA5-4DE1-B191-4AD47E2B79E1}" dt="2024-12-10T18:24:54.697" v="404" actId="20577"/>
          <ac:spMkLst>
            <pc:docMk/>
            <pc:sldMk cId="1690905113" sldId="268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2DA43CE6-2CA5-4DE1-B191-4AD47E2B79E1}" dt="2024-12-10T18:44:38.435" v="653" actId="948"/>
        <pc:sldMkLst>
          <pc:docMk/>
          <pc:sldMk cId="2165082182" sldId="270"/>
        </pc:sldMkLst>
        <pc:spChg chg="mod">
          <ac:chgData name="Mr. Sukarna Barua" userId="da467f49-67ec-438f-9a23-4116bac79b82" providerId="ADAL" clId="{2DA43CE6-2CA5-4DE1-B191-4AD47E2B79E1}" dt="2024-12-10T18:44:38.435" v="653" actId="948"/>
          <ac:spMkLst>
            <pc:docMk/>
            <pc:sldMk cId="2165082182" sldId="270"/>
            <ac:spMk id="3" creationId="{DFB5BA8E-545B-492E-B2F6-248AEA7CD264}"/>
          </ac:spMkLst>
        </pc:spChg>
      </pc:sldChg>
      <pc:sldChg chg="addSp delSp modSp mod">
        <pc:chgData name="Mr. Sukarna Barua" userId="da467f49-67ec-438f-9a23-4116bac79b82" providerId="ADAL" clId="{2DA43CE6-2CA5-4DE1-B191-4AD47E2B79E1}" dt="2024-12-10T18:49:49.736" v="667" actId="1076"/>
        <pc:sldMkLst>
          <pc:docMk/>
          <pc:sldMk cId="76014263" sldId="271"/>
        </pc:sldMkLst>
        <pc:spChg chg="mod">
          <ac:chgData name="Mr. Sukarna Barua" userId="da467f49-67ec-438f-9a23-4116bac79b82" providerId="ADAL" clId="{2DA43CE6-2CA5-4DE1-B191-4AD47E2B79E1}" dt="2024-12-10T18:49:02.298" v="664" actId="20577"/>
          <ac:spMkLst>
            <pc:docMk/>
            <pc:sldMk cId="76014263" sldId="271"/>
            <ac:spMk id="3" creationId="{DFB5BA8E-545B-492E-B2F6-248AEA7CD264}"/>
          </ac:spMkLst>
        </pc:spChg>
        <pc:picChg chg="del">
          <ac:chgData name="Mr. Sukarna Barua" userId="da467f49-67ec-438f-9a23-4116bac79b82" providerId="ADAL" clId="{2DA43CE6-2CA5-4DE1-B191-4AD47E2B79E1}" dt="2024-12-10T18:49:46.424" v="665" actId="478"/>
          <ac:picMkLst>
            <pc:docMk/>
            <pc:sldMk cId="76014263" sldId="271"/>
            <ac:picMk id="5" creationId="{4261DAE1-DE93-4592-8C47-C21A30620687}"/>
          </ac:picMkLst>
        </pc:picChg>
        <pc:picChg chg="add mod">
          <ac:chgData name="Mr. Sukarna Barua" userId="da467f49-67ec-438f-9a23-4116bac79b82" providerId="ADAL" clId="{2DA43CE6-2CA5-4DE1-B191-4AD47E2B79E1}" dt="2024-12-10T18:49:49.736" v="667" actId="1076"/>
          <ac:picMkLst>
            <pc:docMk/>
            <pc:sldMk cId="76014263" sldId="271"/>
            <ac:picMk id="6" creationId="{5073B924-D71B-4AA5-991D-A54081ECC917}"/>
          </ac:picMkLst>
        </pc:picChg>
      </pc:sldChg>
      <pc:sldChg chg="addSp delSp modSp mod">
        <pc:chgData name="Mr. Sukarna Barua" userId="da467f49-67ec-438f-9a23-4116bac79b82" providerId="ADAL" clId="{2DA43CE6-2CA5-4DE1-B191-4AD47E2B79E1}" dt="2024-12-10T18:50:33.696" v="670" actId="1076"/>
        <pc:sldMkLst>
          <pc:docMk/>
          <pc:sldMk cId="870950686" sldId="272"/>
        </pc:sldMkLst>
        <pc:spChg chg="mod">
          <ac:chgData name="Mr. Sukarna Barua" userId="da467f49-67ec-438f-9a23-4116bac79b82" providerId="ADAL" clId="{2DA43CE6-2CA5-4DE1-B191-4AD47E2B79E1}" dt="2024-12-10T18:48:15.110" v="660" actId="20577"/>
          <ac:spMkLst>
            <pc:docMk/>
            <pc:sldMk cId="870950686" sldId="272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2DA43CE6-2CA5-4DE1-B191-4AD47E2B79E1}" dt="2024-12-10T18:50:33.696" v="670" actId="1076"/>
          <ac:picMkLst>
            <pc:docMk/>
            <pc:sldMk cId="870950686" sldId="272"/>
            <ac:picMk id="5" creationId="{B48990E3-A31F-4963-B249-E9E90CDD8C4A}"/>
          </ac:picMkLst>
        </pc:picChg>
        <pc:picChg chg="del">
          <ac:chgData name="Mr. Sukarna Barua" userId="da467f49-67ec-438f-9a23-4116bac79b82" providerId="ADAL" clId="{2DA43CE6-2CA5-4DE1-B191-4AD47E2B79E1}" dt="2024-12-10T18:50:30.540" v="668" actId="478"/>
          <ac:picMkLst>
            <pc:docMk/>
            <pc:sldMk cId="870950686" sldId="272"/>
            <ac:picMk id="6" creationId="{4B32667E-8799-4A97-8DAB-BAB7110D00F3}"/>
          </ac:picMkLst>
        </pc:picChg>
      </pc:sldChg>
      <pc:sldChg chg="modSp">
        <pc:chgData name="Mr. Sukarna Barua" userId="da467f49-67ec-438f-9a23-4116bac79b82" providerId="ADAL" clId="{2DA43CE6-2CA5-4DE1-B191-4AD47E2B79E1}" dt="2024-12-10T18:53:17.451" v="675" actId="255"/>
        <pc:sldMkLst>
          <pc:docMk/>
          <pc:sldMk cId="3741554638" sldId="273"/>
        </pc:sldMkLst>
        <pc:spChg chg="mod">
          <ac:chgData name="Mr. Sukarna Barua" userId="da467f49-67ec-438f-9a23-4116bac79b82" providerId="ADAL" clId="{2DA43CE6-2CA5-4DE1-B191-4AD47E2B79E1}" dt="2024-12-10T18:53:17.451" v="675" actId="255"/>
          <ac:spMkLst>
            <pc:docMk/>
            <pc:sldMk cId="3741554638" sldId="273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2DA43CE6-2CA5-4DE1-B191-4AD47E2B79E1}" dt="2024-12-10T18:55:57.948" v="687" actId="20577"/>
        <pc:sldMkLst>
          <pc:docMk/>
          <pc:sldMk cId="3585965870" sldId="275"/>
        </pc:sldMkLst>
        <pc:spChg chg="mod">
          <ac:chgData name="Mr. Sukarna Barua" userId="da467f49-67ec-438f-9a23-4116bac79b82" providerId="ADAL" clId="{2DA43CE6-2CA5-4DE1-B191-4AD47E2B79E1}" dt="2024-12-10T18:55:57.948" v="687" actId="20577"/>
          <ac:spMkLst>
            <pc:docMk/>
            <pc:sldMk cId="3585965870" sldId="275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2DA43CE6-2CA5-4DE1-B191-4AD47E2B79E1}" dt="2024-12-10T18:58:35.909" v="700" actId="20578"/>
        <pc:sldMkLst>
          <pc:docMk/>
          <pc:sldMk cId="1484704524" sldId="276"/>
        </pc:sldMkLst>
        <pc:spChg chg="mod">
          <ac:chgData name="Mr. Sukarna Barua" userId="da467f49-67ec-438f-9a23-4116bac79b82" providerId="ADAL" clId="{2DA43CE6-2CA5-4DE1-B191-4AD47E2B79E1}" dt="2024-12-10T18:58:35.909" v="700" actId="20578"/>
          <ac:spMkLst>
            <pc:docMk/>
            <pc:sldMk cId="1484704524" sldId="276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2DA43CE6-2CA5-4DE1-B191-4AD47E2B79E1}" dt="2024-12-10T19:00:04.262" v="709" actId="20577"/>
        <pc:sldMkLst>
          <pc:docMk/>
          <pc:sldMk cId="604418175" sldId="277"/>
        </pc:sldMkLst>
        <pc:spChg chg="mod">
          <ac:chgData name="Mr. Sukarna Barua" userId="da467f49-67ec-438f-9a23-4116bac79b82" providerId="ADAL" clId="{2DA43CE6-2CA5-4DE1-B191-4AD47E2B79E1}" dt="2024-12-10T19:00:04.262" v="709" actId="20577"/>
          <ac:spMkLst>
            <pc:docMk/>
            <pc:sldMk cId="604418175" sldId="277"/>
            <ac:spMk id="3" creationId="{DFB5BA8E-545B-492E-B2F6-248AEA7CD264}"/>
          </ac:spMkLst>
        </pc:spChg>
      </pc:sldChg>
      <pc:sldChg chg="modSp">
        <pc:chgData name="Mr. Sukarna Barua" userId="da467f49-67ec-438f-9a23-4116bac79b82" providerId="ADAL" clId="{2DA43CE6-2CA5-4DE1-B191-4AD47E2B79E1}" dt="2024-12-10T19:00:42.281" v="712" actId="20577"/>
        <pc:sldMkLst>
          <pc:docMk/>
          <pc:sldMk cId="2993103327" sldId="281"/>
        </pc:sldMkLst>
        <pc:spChg chg="mod">
          <ac:chgData name="Mr. Sukarna Barua" userId="da467f49-67ec-438f-9a23-4116bac79b82" providerId="ADAL" clId="{2DA43CE6-2CA5-4DE1-B191-4AD47E2B79E1}" dt="2024-12-10T19:00:42.281" v="712" actId="20577"/>
          <ac:spMkLst>
            <pc:docMk/>
            <pc:sldMk cId="2993103327" sldId="281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2DA43CE6-2CA5-4DE1-B191-4AD47E2B79E1}" dt="2024-12-10T18:23:15.665" v="399" actId="114"/>
        <pc:sldMkLst>
          <pc:docMk/>
          <pc:sldMk cId="3386426687" sldId="301"/>
        </pc:sldMkLst>
        <pc:spChg chg="mod">
          <ac:chgData name="Mr. Sukarna Barua" userId="da467f49-67ec-438f-9a23-4116bac79b82" providerId="ADAL" clId="{2DA43CE6-2CA5-4DE1-B191-4AD47E2B79E1}" dt="2024-12-10T18:23:15.665" v="399" actId="114"/>
          <ac:spMkLst>
            <pc:docMk/>
            <pc:sldMk cId="3386426687" sldId="301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2DA43CE6-2CA5-4DE1-B191-4AD47E2B79E1}" dt="2024-12-10T18:15:41.722" v="331" actId="20577"/>
        <pc:sldMkLst>
          <pc:docMk/>
          <pc:sldMk cId="2793745446" sldId="303"/>
        </pc:sldMkLst>
        <pc:spChg chg="mod">
          <ac:chgData name="Mr. Sukarna Barua" userId="da467f49-67ec-438f-9a23-4116bac79b82" providerId="ADAL" clId="{2DA43CE6-2CA5-4DE1-B191-4AD47E2B79E1}" dt="2024-12-10T18:15:41.722" v="331" actId="20577"/>
          <ac:spMkLst>
            <pc:docMk/>
            <pc:sldMk cId="2793745446" sldId="303"/>
            <ac:spMk id="3" creationId="{DFB5BA8E-545B-492E-B2F6-248AEA7CD264}"/>
          </ac:spMkLst>
        </pc:spChg>
      </pc:sldChg>
      <pc:sldChg chg="add">
        <pc:chgData name="Mr. Sukarna Barua" userId="da467f49-67ec-438f-9a23-4116bac79b82" providerId="ADAL" clId="{2DA43CE6-2CA5-4DE1-B191-4AD47E2B79E1}" dt="2024-12-10T18:26:20.167" v="405" actId="2890"/>
        <pc:sldMkLst>
          <pc:docMk/>
          <pc:sldMk cId="4216511459" sldId="3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1062-CF83-48A6-AE07-F518A5FAF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AE883-1BC9-42B6-99F2-756D99E44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A4D78-04D0-4695-A72A-DFC385AB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B7921-3F84-4226-9868-D9547EF9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5D88-8031-4C44-A158-B256CDDA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48F5-8ADD-40EB-A4D3-6E0E899A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F1DE1-BC46-4885-8615-767342FBA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A0E5A-1633-40BE-AF75-FD4ACF43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758F1-6FFA-42B3-ABAD-0B486E93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81D18-6C18-4035-AA76-E260A243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6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68514-D80D-423F-890C-492F0A71D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C5FD2-6039-411E-951F-7853439B7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E5D95-E171-415B-8768-7105C90D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1AB3C-21A7-4183-A3DF-C66D65C2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69F5E-C5FE-42CD-B19E-EA6F62CF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3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3508-5567-4EA8-A5D0-29850149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AED5-2150-4986-B62D-03395DAE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ECCD-3C96-4DA2-83A9-FD88D300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DBB0A-B088-4F1A-9402-C6F48452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437B-95EF-4687-9E89-502DB745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5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BC08-59B5-4C90-8A03-111CB41B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B356-3B48-4F57-A9D1-0605EDCF0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B5A36-CA72-4AEA-AC5B-51A01457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922E5-7DA1-4408-AD58-9610593D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68D74-EE8B-4947-8CB9-3D22460D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2D61-36AC-4F10-912B-ACA0960A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09DC-DEE8-4A1E-B866-6360589DD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6049B-A302-4A1A-99F0-F07B1EA64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7C616-3E41-4F92-9309-E41E2A41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32C1D-CD07-498E-8BD3-185B983B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F83CD-9B7C-4DA1-8099-C1C17F8F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E370-FEDF-4194-BC18-C4C2EA3C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44207-D8A9-4FAF-85EE-0D257A546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7E8C8-3955-41C8-BBF2-302CDC4BA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C2A27-41F9-4221-8306-19578631F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A73EB-103B-4EC4-8AE5-0B1B30534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B08A9-EB17-4ADD-AA5F-D0AF0DB7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2BEB4-CAE0-466B-8CD2-26D36AC3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71AC0-7554-4F72-848B-EAA1F7A8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0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965D-4033-4FC7-BCBE-F653787D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BF0FF-E9BC-4746-8D85-9DBDC099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7F12C-C2EF-4EA2-A2A6-60CF6F60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103A9-24DC-4EBD-9527-EB673B2D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6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EAC64-5FBB-4253-B2F7-75C3E19C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10C70-8741-44E7-B573-95311B88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54AF3-C78D-4404-A263-6BDE6C91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1CEB-1892-45D2-8F4D-EB92BF0D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A4B2-54C1-4731-AA89-B9040AC2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9BBED-40E2-4087-9841-65A542D4A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69992-E9BB-4F28-ABA1-CACD057D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69F31-EB29-4BD3-BEDA-58CB3F94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A47AE-6836-4E09-AB1B-72BE478D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3B54-DD44-4247-BF71-27C1B848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16C4E-AE3A-4B1C-A70B-BAA3D8145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5F1F3-8E6B-4FB5-B937-5B9AF36BA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3F5B9-CF4D-4709-BB15-9355803D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46371-495C-4FF7-83B5-83F014AB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8E572-AC2C-443D-8ED7-5CE9680C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0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C59DC-EC0E-4F55-A314-9F31993C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2E4DF-E361-4FF5-9049-811B3C87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43F2-5EC6-49E2-AED1-EB998E627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55433-EADC-44EF-86AB-55E9070BFC5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0CBA-D120-438B-AB43-11E83689C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A5551-06B2-4401-9218-413A50793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2ACC-F322-4BC5-A2B3-CB93B773D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019"/>
            <a:ext cx="9144000" cy="1099272"/>
          </a:xfrm>
        </p:spPr>
        <p:txBody>
          <a:bodyPr/>
          <a:lstStyle/>
          <a:p>
            <a:r>
              <a:rPr lang="en-US" dirty="0"/>
              <a:t>Chapter 17 (AIAMA)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E3090-5C26-4918-9A13-D3050D1B2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073" y="2012373"/>
            <a:ext cx="9144000" cy="4187608"/>
          </a:xfrm>
        </p:spPr>
        <p:txBody>
          <a:bodyPr>
            <a:normAutofit fontScale="85000" lnSpcReduction="20000"/>
          </a:bodyPr>
          <a:lstStyle/>
          <a:p>
            <a:r>
              <a:rPr lang="en-US" sz="9600" dirty="0"/>
              <a:t>Making Complex Decisions</a:t>
            </a:r>
          </a:p>
          <a:p>
            <a:endParaRPr lang="en-US" sz="9600" dirty="0"/>
          </a:p>
          <a:p>
            <a:r>
              <a:rPr lang="en-US" sz="4800" dirty="0"/>
              <a:t>Sukarna Barua</a:t>
            </a:r>
          </a:p>
          <a:p>
            <a:r>
              <a:rPr lang="en-US" sz="4800" dirty="0"/>
              <a:t>Associate Professor, CSE, BUET</a:t>
            </a:r>
          </a:p>
        </p:txBody>
      </p:sp>
    </p:spTree>
    <p:extLst>
      <p:ext uri="{BB962C8B-B14F-4D97-AF65-F5344CB8AC3E}">
        <p14:creationId xmlns:p14="http://schemas.microsoft.com/office/powerpoint/2010/main" val="372287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Sequential Decision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b="1" dirty="0">
                    <a:effectLst/>
                    <a:latin typeface="Times-Roman"/>
                    <a:ea typeface="Calibri" panose="020F0502020204030204" pitchFamily="34" charset="0"/>
                    <a:cs typeface="Times-Roman"/>
                  </a:rPr>
                  <a:t>Transition model:</a:t>
                </a:r>
                <a:endParaRPr lang="en-US" dirty="0">
                  <a:effectLst/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Agent moves a new state by following an action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in current state.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      - Modeled by a transition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-Roman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-Roman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-Roman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𝑎</m:t>
                        </m:r>
                      </m:e>
                    </m:d>
                  </m:oMath>
                </a14:m>
                <a:endParaRPr lang="en-US" sz="2400" b="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      - Can be described by a three-dimensional table 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	specifying all probability values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The transition model is Markovian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      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)</m:t>
                    </m:r>
                  </m:oMath>
                </a14:m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depends only on current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𝑠</m:t>
                    </m:r>
                  </m:oMath>
                </a14:m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and not on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        any previous states visited.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      - 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-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-Roman"/>
                              </a:rPr>
                              <m:t>1,2</m:t>
                            </m:r>
                          </m:e>
                        </m:d>
                      </m: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-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-Roman"/>
                              </a:rPr>
                              <m:t>1,1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𝑈𝑃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=0.8,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-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-Roman"/>
                              </a:rPr>
                              <m:t>2,1</m:t>
                            </m:r>
                          </m:e>
                        </m:d>
                      </m: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-Roman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-Roman"/>
                              </a:rPr>
                              <m:t>1,1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𝑈𝑃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=0.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1</m:t>
                    </m:r>
                  </m:oMath>
                </a14:m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, etc.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6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351338"/>
              </a:xfrm>
              <a:blipFill>
                <a:blip r:embed="rId2"/>
                <a:stretch>
                  <a:fillRect l="-1159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DCCE68-574E-4A26-8CFE-1CD119731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058" y="2006223"/>
            <a:ext cx="3771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7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Markov Decision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 fontScale="92500" lnSpcReduction="10000"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>
                    <a:effectLst/>
                    <a:latin typeface="Times-Roman"/>
                    <a:ea typeface="Calibri" panose="020F0502020204030204" pitchFamily="34" charset="0"/>
                    <a:cs typeface="Times-Roman"/>
                  </a:rPr>
                  <a:t> A Markov Decision Process (MDP) is a sequential decision problem where:</a:t>
                </a:r>
                <a:endParaRPr lang="en-US" dirty="0">
                  <a:effectLst/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Environment is fully observable [</a:t>
                </a:r>
                <a:r>
                  <a:rPr lang="en-US" i="1" dirty="0">
                    <a:latin typeface="Times-Roman"/>
                    <a:ea typeface="Calibri" panose="020F0502020204030204" pitchFamily="34" charset="0"/>
                    <a:cs typeface="Times-Roman"/>
                  </a:rPr>
                  <a:t>Agent knows where it is</a:t>
                </a: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]</a:t>
                </a: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Environment is stochastic [</a:t>
                </a:r>
                <a:r>
                  <a:rPr lang="en-US" i="1" dirty="0">
                    <a:latin typeface="Times-Roman"/>
                    <a:ea typeface="Calibri" panose="020F0502020204030204" pitchFamily="34" charset="0"/>
                    <a:cs typeface="Times-Roman"/>
                  </a:rPr>
                  <a:t>Actions do not always leads to the intended state</a:t>
                </a: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]</a:t>
                </a: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Transition model is Markovian</a:t>
                </a: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Rewards are additive 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600" b="1" dirty="0">
                    <a:latin typeface="Times-Roman"/>
                    <a:ea typeface="Calibri" panose="020F0502020204030204" pitchFamily="34" charset="0"/>
                    <a:cs typeface="Times-Roman"/>
                  </a:rPr>
                  <a:t> A MDP consists of</a:t>
                </a: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A set of states (with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)</m:t>
                    </m:r>
                  </m:oMath>
                </a14:m>
                <a:endParaRPr lang="en-US" b="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A set of actions ACTIONS(s) in each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𝑠</m:t>
                    </m:r>
                  </m:oMath>
                </a14:m>
                <a:endParaRPr lang="en-US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A transition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)</m:t>
                    </m:r>
                  </m:oMath>
                </a14:m>
                <a:endParaRPr lang="en-US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A reward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)</m:t>
                    </m:r>
                  </m:oMath>
                </a14:m>
                <a:endParaRPr lang="en-US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.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6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870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12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Markov Decision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effectLst/>
                    <a:latin typeface="Times-Roman"/>
                    <a:ea typeface="Calibri" panose="020F0502020204030204" pitchFamily="34" charset="0"/>
                    <a:cs typeface="Times-Roman"/>
                  </a:rPr>
                  <a:t>A </a:t>
                </a:r>
                <a:r>
                  <a:rPr lang="en-US" sz="2400" b="1" dirty="0">
                    <a:effectLst/>
                    <a:latin typeface="Times-Roman"/>
                    <a:ea typeface="Calibri" panose="020F0502020204030204" pitchFamily="34" charset="0"/>
                    <a:cs typeface="Times-Roman"/>
                  </a:rPr>
                  <a:t>Partially Observable Markov Decision Process (POMDP) </a:t>
                </a:r>
                <a:r>
                  <a:rPr lang="en-US" sz="2400" dirty="0">
                    <a:effectLst/>
                    <a:latin typeface="Times-Roman"/>
                    <a:ea typeface="Calibri" panose="020F0502020204030204" pitchFamily="34" charset="0"/>
                    <a:cs typeface="Times-Roman"/>
                  </a:rPr>
                  <a:t>is a sequential decision problem where: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Environment is partially observable </a:t>
                </a: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Agent does not necessarily know where it is in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Reward and action do not just depend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𝑠</m:t>
                    </m:r>
                  </m:oMath>
                </a14:m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but also on how much the agent knows when it is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𝑠</m:t>
                    </m:r>
                  </m:oMath>
                </a14:m>
                <a:endParaRPr lang="en-US" sz="24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More complex than ordinary MDPs. [</a:t>
                </a:r>
                <a:r>
                  <a:rPr lang="en-US" i="1" dirty="0">
                    <a:latin typeface="Times-Roman"/>
                    <a:ea typeface="Calibri" panose="020F0502020204030204" pitchFamily="34" charset="0"/>
                    <a:cs typeface="Times-Roman"/>
                  </a:rPr>
                  <a:t>We won’t study in this course</a:t>
                </a: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]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4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6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754" t="-102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42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>
                    <a:effectLst/>
                    <a:latin typeface="Times-Roman"/>
                    <a:ea typeface="Calibri" panose="020F0502020204030204" pitchFamily="34" charset="0"/>
                    <a:cs typeface="Times-Roman"/>
                  </a:rPr>
                  <a:t> A solution to an MDP is called a policy that defines</a:t>
                </a:r>
                <a:endParaRPr lang="en-US" dirty="0">
                  <a:effectLst/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Which action agent should follow for every state</a:t>
                </a: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Usually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𝜋</m:t>
                    </m:r>
                  </m:oMath>
                </a14:m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.</m:t>
                    </m:r>
                  </m:oMath>
                </a14:m>
                <a:endParaRPr lang="en-US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If agent is given to follow a policy, the agent always takes the action given in the policy, no matter what the outcome is.</a:t>
                </a:r>
                <a:endParaRPr lang="en-US" sz="24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600" b="1" dirty="0">
                    <a:latin typeface="Times-Roman"/>
                    <a:ea typeface="Calibri" panose="020F0502020204030204" pitchFamily="34" charset="0"/>
                    <a:cs typeface="Times-Roman"/>
                  </a:rPr>
                  <a:t> A policy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𝝅</m:t>
                    </m:r>
                  </m:oMath>
                </a14:m>
                <a:endParaRPr lang="en-US" sz="2600" b="1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Is not an action-planning [</a:t>
                </a:r>
                <a:r>
                  <a:rPr lang="en-US" i="1" dirty="0">
                    <a:latin typeface="Times-Roman"/>
                    <a:ea typeface="Calibri" panose="020F0502020204030204" pitchFamily="34" charset="0"/>
                    <a:cs typeface="Times-Roman"/>
                  </a:rPr>
                  <a:t>which actions leads to goal, simple search problem</a:t>
                </a: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]</a:t>
                </a:r>
              </a:p>
              <a:p>
                <a:pPr marL="914400" lvl="2" indent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- </a:t>
                </a:r>
                <a:r>
                  <a:rPr lang="en-US" sz="2200" dirty="0">
                    <a:latin typeface="Times-Roman"/>
                    <a:ea typeface="Calibri" panose="020F0502020204030204" pitchFamily="34" charset="0"/>
                    <a:cs typeface="Times-Roman"/>
                  </a:rPr>
                  <a:t>In fact, an action-sequence is not guaranteed to take to goal.</a:t>
                </a: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Is a strategy planning [</a:t>
                </a:r>
                <a:r>
                  <a:rPr lang="en-US" i="1" dirty="0">
                    <a:latin typeface="Times-Roman"/>
                    <a:ea typeface="Calibri" panose="020F0502020204030204" pitchFamily="34" charset="0"/>
                    <a:cs typeface="Times-Roman"/>
                  </a:rPr>
                  <a:t>which action to take at each state, MDP</a:t>
                </a: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]</a:t>
                </a:r>
                <a:endParaRPr lang="en-US" sz="24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6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986" t="-1412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41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Optimal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600" b="1" dirty="0">
                    <a:latin typeface="Times-Roman"/>
                    <a:ea typeface="Calibri" panose="020F0502020204030204" pitchFamily="34" charset="0"/>
                    <a:cs typeface="Times-Roman"/>
                  </a:rPr>
                  <a:t> A policy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𝝅</m:t>
                    </m:r>
                  </m:oMath>
                </a14:m>
                <a:endParaRPr lang="en-US" sz="2600" b="1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Does not always takes an agent to the same state [</a:t>
                </a:r>
                <a:r>
                  <a:rPr lang="en-US" i="1" dirty="0">
                    <a:latin typeface="Times-Roman"/>
                    <a:ea typeface="Calibri" panose="020F0502020204030204" pitchFamily="34" charset="0"/>
                    <a:cs typeface="Times-Roman"/>
                  </a:rPr>
                  <a:t>stochastic action effects</a:t>
                </a: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]</a:t>
                </a:r>
                <a:endParaRPr lang="en-US" b="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Each execution of a policy may result in a different state sequence followed by the agent [</a:t>
                </a:r>
                <a:r>
                  <a:rPr lang="en-US" sz="2400" i="1" dirty="0">
                    <a:latin typeface="Times-Roman"/>
                    <a:ea typeface="Calibri" panose="020F0502020204030204" pitchFamily="34" charset="0"/>
                    <a:cs typeface="Times-Roman"/>
                  </a:rPr>
                  <a:t>due to the stochastic nature of the action effect</a:t>
                </a: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].</a:t>
                </a: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>
                    <a:effectLst/>
                    <a:latin typeface="Times-Roman"/>
                    <a:ea typeface="Calibri" panose="020F0502020204030204" pitchFamily="34" charset="0"/>
                    <a:cs typeface="Times-Roman"/>
                  </a:rPr>
                  <a:t> </a:t>
                </a:r>
                <a:r>
                  <a:rPr lang="en-US" dirty="0">
                    <a:effectLst/>
                    <a:latin typeface="Times-Roman"/>
                    <a:ea typeface="Calibri" panose="020F0502020204030204" pitchFamily="34" charset="0"/>
                    <a:cs typeface="Times-Roman"/>
                  </a:rPr>
                  <a:t>What makes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𝜋</m:t>
                    </m:r>
                  </m:oMath>
                </a14:m>
                <a:r>
                  <a:rPr lang="en-US" dirty="0">
                    <a:effectLst/>
                    <a:latin typeface="Times-Roman"/>
                    <a:ea typeface="Calibri" panose="020F0502020204030204" pitchFamily="34" charset="0"/>
                    <a:cs typeface="Times-Roman"/>
                  </a:rPr>
                  <a:t> </a:t>
                </a:r>
                <a:r>
                  <a:rPr lang="en-US" b="1" dirty="0">
                    <a:effectLst/>
                    <a:latin typeface="Times-Roman"/>
                    <a:ea typeface="Calibri" panose="020F0502020204030204" pitchFamily="34" charset="0"/>
                    <a:cs typeface="Times-Roman"/>
                  </a:rPr>
                  <a:t>optimal</a:t>
                </a:r>
                <a:r>
                  <a:rPr lang="en-US" dirty="0">
                    <a:effectLst/>
                    <a:latin typeface="Times-Roman"/>
                    <a:ea typeface="Calibri" panose="020F0502020204030204" pitchFamily="34" charset="0"/>
                    <a:cs typeface="Times-Roman"/>
                  </a:rPr>
                  <a:t>?</a:t>
                </a: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A policy is optimal if it yields the highest expected utility [</a:t>
                </a:r>
                <a:r>
                  <a:rPr lang="en-US" i="1" dirty="0">
                    <a:latin typeface="Times-Roman"/>
                    <a:ea typeface="Calibri" panose="020F0502020204030204" pitchFamily="34" charset="0"/>
                    <a:cs typeface="Times-Roman"/>
                  </a:rPr>
                  <a:t>not a reward</a:t>
                </a: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]</a:t>
                </a: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Usually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6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986" t="-1284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90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Optimal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>
                    <a:latin typeface="Times-Roman"/>
                    <a:ea typeface="Calibri" panose="020F0502020204030204" pitchFamily="34" charset="0"/>
                    <a:cs typeface="Times-Roman"/>
                  </a:rPr>
                  <a:t>Example: </a:t>
                </a: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An optimal policy for the grid world problem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=−0.04</m:t>
                    </m:r>
                  </m:oMath>
                </a14:m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 for nonterminal states.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6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986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1D76559-CDFE-4EA7-B184-38AFB013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589" y="3073145"/>
            <a:ext cx="3954030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85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Optimal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6" y="1936461"/>
            <a:ext cx="10515600" cy="475066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What happens to optimal policy when </a:t>
            </a:r>
            <a:r>
              <a:rPr lang="en-US" sz="2400" b="1" i="0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R(s) ≤ −1.6284</a:t>
            </a:r>
            <a:r>
              <a:rPr lang="en-US" sz="2400" b="0" i="0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ife is so painful that the agent heads straight for the nearest exit, even if the exit is worth –1.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 the action at (3,2) [Agent chooses -1 to quickly exit]</a:t>
            </a:r>
          </a:p>
          <a:p>
            <a:pPr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600" dirty="0">
              <a:latin typeface="Times-Roman"/>
              <a:ea typeface="Calibri" panose="020F0502020204030204" pitchFamily="34" charset="0"/>
              <a:cs typeface="Times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E1FF48-E07A-4E23-9FB2-AF3A04BEF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6" y="3980873"/>
            <a:ext cx="3248966" cy="2697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04E12F-701C-4004-9C94-17ABA5939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702" y="3980873"/>
            <a:ext cx="3505010" cy="285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82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Optimal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/>
              </a:bodyPr>
              <a:lstStyle/>
              <a:p>
                <a:pPr algn="l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What happens to optimal policy when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𝟒𝟐𝟕𝟖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sz="1800" b="1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u="none" strike="noStrike" baseline="0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𝟎𝟖𝟓𝟎</m:t>
                    </m:r>
                  </m:oMath>
                </a14:m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ife is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so painful but unpleasant; </a:t>
                </a:r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agent takes the shortest route to +1, and is willing to risk falling to -1 by accident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Note the action at (3,1) [Agent chooses UP to quickly exit]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6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754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F04E12F-701C-4004-9C94-17ABA5939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069" y="4022494"/>
            <a:ext cx="2986162" cy="2433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73B924-D71B-4AA5-991D-A54081ECC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464" y="4162997"/>
            <a:ext cx="30003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Optimal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What happens to optimal policy when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𝟎𝟐𝟐𝟏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 &lt;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ts val="3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200" b="0" i="0" u="none" strike="noStrike" baseline="0" dirty="0">
                    <a:latin typeface="Times-Roman"/>
                  </a:rPr>
                  <a:t>he optimal policy takes </a:t>
                </a:r>
                <a:r>
                  <a:rPr lang="en-US" sz="2200" b="0" i="1" u="none" strike="noStrike" baseline="0" dirty="0">
                    <a:latin typeface="Times-Italic"/>
                  </a:rPr>
                  <a:t>no risks at all</a:t>
                </a:r>
                <a:r>
                  <a:rPr lang="en-US" sz="2200" b="0" i="0" u="none" strike="noStrike" baseline="0" dirty="0">
                    <a:latin typeface="Times-Roman"/>
                  </a:rPr>
                  <a:t>. In (4,1) and (3,2), the agent heads directly away from the –1 state so that it cannot fall in by accident, even though this means banging its head against the wall quite a few times.</a:t>
                </a:r>
                <a:endParaRPr lang="en-US" sz="22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4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6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754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F04E12F-701C-4004-9C94-17ABA5939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069" y="4013258"/>
            <a:ext cx="2986162" cy="2433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8990E3-A31F-4963-B249-E9E90CDD8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709" y="3936830"/>
            <a:ext cx="30003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50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Reward Types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/>
              </a:bodyPr>
              <a:lstStyle/>
              <a:p>
                <a:pPr algn="l">
                  <a:buFont typeface="Wingdings" panose="05000000000000000000" pitchFamily="2" charset="2"/>
                  <a:buChar char="§"/>
                </a:pPr>
                <a:r>
                  <a:rPr lang="en-US" sz="2400" b="0" i="0" u="none" strike="noStrike" baseline="0" dirty="0">
                    <a:latin typeface="Times-Roman"/>
                  </a:rPr>
                  <a:t>Assume an agent visits an state sequence</a:t>
                </a:r>
                <a:r>
                  <a:rPr lang="en-US" sz="2400" b="0" i="0" u="none" strike="noStrike" dirty="0">
                    <a:latin typeface="Times-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u="none" strike="no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u="none" strike="noStrik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u="none" strike="noStrike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u="none" strike="no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u="none" strike="noStrik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u="none" strike="noStrike" smtClean="0">
                        <a:latin typeface="Cambria Math" panose="02040503050406030204" pitchFamily="18" charset="0"/>
                      </a:rPr>
                      <m:t>,..]</m:t>
                    </m:r>
                  </m:oMath>
                </a14:m>
                <a:r>
                  <a:rPr lang="en-US" sz="2400" b="0" i="0" u="none" strike="noStrike" baseline="0" dirty="0">
                    <a:latin typeface="Times-Roman"/>
                  </a:rPr>
                  <a:t>. The utility obtained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  <m:t>,..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b="0" i="0" u="none" strike="noStrike" baseline="0" dirty="0">
                    <a:latin typeface="Times-Roman"/>
                  </a:rPr>
                  <a:t> can be considered in two ways:</a:t>
                </a:r>
              </a:p>
              <a:p>
                <a:pPr algn="l"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-Roman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b="1" i="0" u="none" strike="noStrike" baseline="0" dirty="0">
                    <a:latin typeface="Times-Roman"/>
                  </a:rPr>
                  <a:t>Additive rewards</a:t>
                </a:r>
                <a:r>
                  <a:rPr lang="en-US" sz="2200" b="0" i="0" u="none" strike="noStrike" baseline="0" dirty="0">
                    <a:latin typeface="Times-Roman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</m:e>
                        </m:d>
                      </m:e>
                    </m:d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)…</m:t>
                    </m:r>
                  </m:oMath>
                </a14:m>
                <a:endParaRPr lang="en-US" sz="2200" b="0" i="0" u="none" strike="noStrike" baseline="0" dirty="0">
                  <a:latin typeface="Times-Roman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Times-Roman"/>
                    <a:ea typeface="Calibri" panose="020F0502020204030204" pitchFamily="34" charset="0"/>
                    <a:cs typeface="Times-Roman"/>
                  </a:rPr>
                  <a:t>Already considered in our previous grid world example</a:t>
                </a:r>
              </a:p>
              <a:p>
                <a:pPr marL="914400" lvl="2" indent="0">
                  <a:buNone/>
                </a:pPr>
                <a:endParaRPr lang="en-US" sz="22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b="1" i="0" u="none" strike="noStrike" baseline="0" dirty="0">
                    <a:latin typeface="Times-Roman"/>
                  </a:rPr>
                  <a:t>Discounted rewards</a:t>
                </a:r>
                <a:r>
                  <a:rPr lang="en-US" sz="2200" b="0" i="0" u="none" strike="noStrike" baseline="0" dirty="0">
                    <a:latin typeface="Times-Roman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</m:e>
                        </m:d>
                      </m:e>
                    </m:d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200" b="0" i="0" u="none" strike="noStrike" baseline="0" dirty="0">
                  <a:latin typeface="Times-Roman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Times-Roman"/>
                    <a:ea typeface="Calibri" panose="020F0502020204030204" pitchFamily="34" charset="0"/>
                    <a:cs typeface="Times-Roman"/>
                  </a:rPr>
                  <a:t>Future rewards are discounted by a factor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𝛾</m:t>
                    </m:r>
                  </m:oMath>
                </a14:m>
                <a:r>
                  <a:rPr lang="en-US" sz="2200" dirty="0">
                    <a:latin typeface="Times-Roman"/>
                    <a:ea typeface="Calibri" panose="020F0502020204030204" pitchFamily="34" charset="0"/>
                    <a:cs typeface="Times-Roman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0&lt;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𝛾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≤1.</m:t>
                    </m:r>
                  </m:oMath>
                </a14:m>
                <a:endParaRPr lang="en-US" sz="22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𝛾</m:t>
                    </m:r>
                  </m:oMath>
                </a14:m>
                <a:r>
                  <a:rPr lang="en-US" sz="2200" dirty="0">
                    <a:latin typeface="Times-Roman"/>
                    <a:ea typeface="Calibri" panose="020F0502020204030204" pitchFamily="34" charset="0"/>
                    <a:cs typeface="Times-Roman"/>
                  </a:rPr>
                  <a:t> close 1:  Agent considers future rewards as highly as current rewards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𝛾</m:t>
                    </m:r>
                  </m:oMath>
                </a14:m>
                <a:r>
                  <a:rPr lang="en-US" sz="2200" dirty="0">
                    <a:latin typeface="Times-Roman"/>
                    <a:ea typeface="Calibri" panose="020F0502020204030204" pitchFamily="34" charset="0"/>
                    <a:cs typeface="Times-Roman"/>
                  </a:rPr>
                  <a:t> close 0:  Agent considers distant rewards insignificant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754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55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 sequential decision problem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Utility do not depend on a single decision/action.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- Example: You have two choices in a game: First choice gives you 10k with 	probability ½ and 0k otherwise. Second choice gives you 30k with 	probability ¼ and 5k otherwise. Which action should a rational agent 	choose?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simple to choose this single action!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Utility depends on a sequence of agent’s decisions/actions.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What an agent should do at any time depends on what it will do in the future.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What an agent does in the future depends on what it did before.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511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/>
              <a:t>Markov Decision Process: Expected Utility is Bounded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/>
              </a:bodyPr>
              <a:lstStyle/>
              <a:p>
                <a:pPr algn="l">
                  <a:buFont typeface="Wingdings" panose="05000000000000000000" pitchFamily="2" charset="2"/>
                  <a:buChar char="§"/>
                </a:pPr>
                <a:r>
                  <a:rPr lang="en-US" sz="2400" b="0" i="0" u="none" strike="noStrike" baseline="0" dirty="0">
                    <a:latin typeface="Times-Roman"/>
                  </a:rPr>
                  <a:t>With discounte</a:t>
                </a:r>
                <a:r>
                  <a:rPr lang="en-US" sz="2400" dirty="0">
                    <a:latin typeface="Times-Roman"/>
                  </a:rPr>
                  <a:t>d rewards, the utility obtained from visiting an infinite sequence of states is still finite as shown below:</a:t>
                </a:r>
              </a:p>
              <a:p>
                <a:pPr marL="0" indent="0" algn="l">
                  <a:buNone/>
                </a:pPr>
                <a:r>
                  <a:rPr lang="en-US" sz="2400" b="0" i="0" u="none" strike="noStrike" baseline="0" dirty="0">
                    <a:latin typeface="Times-Roman"/>
                  </a:rPr>
                  <a:t> </a:t>
                </a:r>
                <a:r>
                  <a:rPr lang="en-US" sz="2400" dirty="0">
                    <a:latin typeface="Times-Roman"/>
                  </a:rPr>
                  <a:t>   - Assume rewards are bounded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400" b="0" i="0" u="none" strike="noStrike" baseline="0" dirty="0">
                    <a:latin typeface="Times-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b="0" i="0" u="none" strike="noStrike" baseline="0" dirty="0">
                  <a:latin typeface="Times-Roman"/>
                </a:endParaRPr>
              </a:p>
              <a:p>
                <a:pPr marL="0" indent="0" algn="l">
                  <a:buNone/>
                </a:pPr>
                <a:r>
                  <a:rPr lang="en-US" sz="2400" dirty="0">
                    <a:latin typeface="Times-Roman"/>
                  </a:rPr>
                  <a:t>    - The total utility after infinite number of steps is: </a:t>
                </a:r>
              </a:p>
              <a:p>
                <a:pPr marL="0" indent="0" algn="l">
                  <a:buNone/>
                </a:pPr>
                <a:endParaRPr lang="en-US" sz="2400" dirty="0">
                  <a:latin typeface="Times-Roman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4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b="0" i="0" u="none" strike="noStrike" baseline="0" dirty="0">
                  <a:latin typeface="Times-Roman"/>
                </a:endParaRPr>
              </a:p>
              <a:p>
                <a:pPr algn="l"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-Roman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754" t="-1797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14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Expected Utility of a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/>
              </a:bodyPr>
              <a:lstStyle/>
              <a:p>
                <a:pPr algn="l">
                  <a:buFont typeface="Wingdings" panose="05000000000000000000" pitchFamily="2" charset="2"/>
                  <a:buChar char="§"/>
                </a:pPr>
                <a:r>
                  <a:rPr lang="en-US" sz="2400" b="0" i="0" u="none" strike="noStrike" baseline="0" dirty="0">
                    <a:latin typeface="Times-Roman"/>
                  </a:rPr>
                  <a:t>Assume agent starts at initial state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i="0" u="none" strike="noStrike" baseline="0" dirty="0">
                  <a:latin typeface="Times-Roman"/>
                </a:endParaRPr>
              </a:p>
              <a:p>
                <a:pPr algn="l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</a:rPr>
                  <a:t>Agent reaches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Times-Roman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Times-Roman"/>
                  </a:rPr>
                  <a:t> when executing a policy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latin typeface="Times-Roman"/>
                  </a:rPr>
                  <a:t> [Note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Times-Roman"/>
                  </a:rPr>
                  <a:t> is not a deterministic state; it is a random variable. Why?]</a:t>
                </a:r>
              </a:p>
              <a:p>
                <a:pPr algn="l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</a:rPr>
                  <a:t>Agent acts in an infinite-horizon [</a:t>
                </a:r>
                <a:r>
                  <a:rPr lang="en-US" sz="2200" dirty="0">
                    <a:latin typeface="Times-Roman"/>
                  </a:rPr>
                  <a:t>n</a:t>
                </a:r>
                <a:r>
                  <a:rPr lang="en-US" sz="2200" i="1" dirty="0">
                    <a:latin typeface="Times-Roman"/>
                  </a:rPr>
                  <a:t>o limit on the # of steps, but exploration ends as  	soon as terminal state is reached</a:t>
                </a:r>
                <a:r>
                  <a:rPr lang="en-US" sz="2400" dirty="0">
                    <a:latin typeface="Times-Roman"/>
                  </a:rPr>
                  <a:t>]</a:t>
                </a:r>
              </a:p>
              <a:p>
                <a:pPr algn="l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</a:rPr>
                  <a:t>The probability distribution over the state sequences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-Roma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400" dirty="0">
                    <a:latin typeface="Times-Roman"/>
                  </a:rPr>
                  <a:t>isited by the agent is determined by: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-Roman"/>
                  </a:rPr>
                  <a:t>The initial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b="0" dirty="0">
                  <a:latin typeface="Times-Roman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-Roman"/>
                  </a:rPr>
                  <a:t>The policy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000" dirty="0">
                  <a:latin typeface="Times-Roman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-Roman"/>
                  </a:rPr>
                  <a:t>The transition model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-Roman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754" t="-1797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965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Expected Utility for a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/>
              </a:bodyPr>
              <a:lstStyle/>
              <a:p>
                <a:pPr algn="l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</a:rPr>
                  <a:t>The expected utility obtained by executing a given policy is computed as: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r>
                  <a:rPr lang="en-US" sz="2400" b="0" i="0" u="none" strike="noStrike" baseline="0" dirty="0">
                    <a:latin typeface="Times-Roman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b="0" i="0" u="none" strike="noStrike" baseline="0" dirty="0">
                  <a:latin typeface="Times-Roman"/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:r>
                  <a:rPr lang="en-US" sz="2400" b="0" i="0" u="none" strike="noStrike" baseline="0" dirty="0">
                    <a:latin typeface="Times-Roman"/>
                  </a:rPr>
                  <a:t> </a:t>
                </a:r>
                <a:r>
                  <a:rPr lang="en-US" sz="2200" b="0" i="0" u="none" strike="noStrike" baseline="0" dirty="0">
                    <a:latin typeface="Times-Roman"/>
                  </a:rPr>
                  <a:t>[</a:t>
                </a:r>
                <a:r>
                  <a:rPr lang="en-US" sz="2200" b="0" i="1" u="none" strike="noStrike" baseline="0" dirty="0">
                    <a:latin typeface="Times-Roman"/>
                  </a:rPr>
                  <a:t>We</a:t>
                </a:r>
                <a:r>
                  <a:rPr lang="en-US" sz="2200" b="0" i="1" u="none" strike="noStrike" dirty="0">
                    <a:latin typeface="Times-Roman"/>
                  </a:rPr>
                  <a:t> can’t just sum </a:t>
                </a:r>
                <a14:m>
                  <m:oMath xmlns:m="http://schemas.openxmlformats.org/officeDocument/2006/math">
                    <m:r>
                      <a:rPr lang="en-US" sz="2200" b="0" i="1" u="none" strike="noStrike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b="0" i="1" u="none" strike="noStrike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u="none" strike="no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u="none" strike="noStrike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u="none" strike="noStrike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u="none" strike="noStrike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0" i="1" u="none" strike="noStrike" baseline="0" dirty="0">
                    <a:latin typeface="Times-Roman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b="0" i="1" u="none" strike="noStrike" baseline="0" dirty="0">
                    <a:latin typeface="Times-Roman"/>
                  </a:rPr>
                  <a:t>) is a random variable having a</a:t>
                </a:r>
                <a:r>
                  <a:rPr lang="en-US" sz="2200" b="0" i="1" u="none" strike="noStrike" dirty="0">
                    <a:latin typeface="Times-Roman"/>
                  </a:rPr>
                  <a:t> probability distribution over states</a:t>
                </a:r>
                <a:r>
                  <a:rPr lang="en-US" sz="2200" b="0" i="1" u="none" strike="noStrike" baseline="0" dirty="0">
                    <a:latin typeface="Times-Roman"/>
                  </a:rPr>
                  <a:t>, so we need to take the expected value</a:t>
                </a:r>
                <a:r>
                  <a:rPr lang="en-US" sz="2400" b="0" i="0" u="none" strike="noStrike" baseline="0" dirty="0">
                    <a:latin typeface="Times-Roman"/>
                  </a:rPr>
                  <a:t>]</a:t>
                </a:r>
                <a:endParaRPr lang="en-US" sz="2400" dirty="0">
                  <a:latin typeface="Times-Roman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</a:rPr>
                  <a:t>Can we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u="none" strike="noStrike" baseline="0" dirty="0">
                    <a:latin typeface="Times-Roman"/>
                  </a:rPr>
                  <a:t> using the above equation?   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0" i="0" u="none" strike="noStrike" baseline="0" dirty="0">
                    <a:latin typeface="Times-Roman"/>
                  </a:rPr>
                  <a:t>Not easy!</a:t>
                </a:r>
              </a:p>
              <a:p>
                <a:pPr lvl="1">
                  <a:lnSpc>
                    <a:spcPts val="3500"/>
                  </a:lnSpc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i="0" u="none" strike="noStrike" baseline="0" dirty="0">
                    <a:latin typeface="Times-Roman"/>
                  </a:rPr>
                  <a:t> increases, computing</a:t>
                </a:r>
                <a:r>
                  <a:rPr lang="en-US" b="0" i="0" u="none" strike="noStrike" dirty="0">
                    <a:latin typeface="Times-Roman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u="none" strike="noStrike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u="none" strike="noStrike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u="none" strike="no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trike="noStrike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u="none" strike="noStrike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u="none" strike="noStrike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u="none" strike="noStrike" baseline="0" dirty="0">
                    <a:latin typeface="Times-Roman"/>
                  </a:rPr>
                  <a:t> becomes extremely difficult [</a:t>
                </a:r>
                <a:r>
                  <a:rPr lang="en-US" b="0" i="1" u="none" strike="noStrike" baseline="0" dirty="0">
                    <a:latin typeface="Times-Roman"/>
                  </a:rPr>
                  <a:t>with exponential</a:t>
                </a:r>
                <a:r>
                  <a:rPr lang="en-US" b="0" i="1" u="none" strike="noStrike" dirty="0">
                    <a:latin typeface="Times-Roman"/>
                  </a:rPr>
                  <a:t> number of values for the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trike="noStrike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u="none" strike="noStrike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i="1" u="none" strike="noStrike" dirty="0">
                    <a:latin typeface="Times-Roman"/>
                  </a:rPr>
                  <a:t>, Why?</a:t>
                </a:r>
                <a:r>
                  <a:rPr lang="en-US" b="0" u="none" strike="noStrike" dirty="0">
                    <a:latin typeface="Times-Roman"/>
                  </a:rPr>
                  <a:t>]</a:t>
                </a:r>
                <a:endParaRPr lang="en-US" b="0" u="none" strike="noStrike" baseline="0" dirty="0">
                  <a:latin typeface="Times-Roman"/>
                </a:endParaRPr>
              </a:p>
              <a:p>
                <a:pPr marL="0" indent="0" algn="ctr">
                  <a:buNone/>
                </a:pPr>
                <a:endParaRPr lang="en-US" sz="2400" b="0" i="0" u="none" strike="noStrike" baseline="0" dirty="0">
                  <a:latin typeface="Times-Roman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Times-Roman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754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704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Optimal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 lnSpcReduction="10000"/>
              </a:bodyPr>
              <a:lstStyle/>
              <a:p>
                <a:pPr algn="l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latin typeface="Times-Roman"/>
                  </a:rPr>
                  <a:t>Optimal Policy</a:t>
                </a:r>
                <a:r>
                  <a:rPr lang="en-US" sz="2400" dirty="0">
                    <a:latin typeface="Times-Roman"/>
                  </a:rPr>
                  <a:t>: The optimal policy is the one that gives the maximum expected utility: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p>
                        <m:sSupPr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-Roman"/>
                </a:endParaRPr>
              </a:p>
              <a:p>
                <a:pPr lvl="1">
                  <a:lnSpc>
                    <a:spcPct val="10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-Roman"/>
                  </a:rPr>
                  <a:t> is the optimal policy starting with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latin typeface="Times-Roman"/>
                </a:endParaRPr>
              </a:p>
              <a:p>
                <a:pPr lvl="1">
                  <a:lnSpc>
                    <a:spcPct val="10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-Roman"/>
                  </a:rPr>
                  <a:t> is a policy; hence it recommends an action for every state.</a:t>
                </a:r>
                <a:endParaRPr lang="en-US" sz="2400" dirty="0">
                  <a:latin typeface="Times-Roman"/>
                </a:endParaRP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</a:rPr>
                  <a:t>Optimal policy is independent of start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latin typeface="Times-Roman"/>
                  </a:rPr>
                  <a:t> [Why?]</a:t>
                </a:r>
              </a:p>
              <a:p>
                <a:pPr lvl="1">
                  <a:lnSpc>
                    <a:spcPct val="10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Times-Roman"/>
                  </a:rPr>
                  <a:t>Remember policy is like a function specifying an action for every state; hence it does not matter where you start; you always have an action-sequence as per the optimal policy.</a:t>
                </a: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</a:rPr>
                  <a:t>We can simply write the optimal policy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-Roman"/>
                </a:endParaRPr>
              </a:p>
              <a:p>
                <a:pPr marL="0" indent="0">
                  <a:buNone/>
                </a:pPr>
                <a:endParaRPr lang="en-US" sz="2400" b="0" i="0" u="none" strike="noStrike" baseline="0" dirty="0">
                  <a:latin typeface="Times-Roman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754" t="-2567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418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Utility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</a:rPr>
                  <a:t> The maximum achievable utility starting from any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-Roman"/>
                  </a:rPr>
                  <a:t> is given by: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-Roman"/>
                </a:endParaRP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</a:rPr>
                  <a:t> The sum of the discounted rewards if agent executed optimal policy starting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Times-Roman"/>
                  </a:rPr>
                  <a:t>.</a:t>
                </a: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</a:rPr>
                  <a:t> We simply express 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-Roman"/>
                  </a:rPr>
                  <a:t>]</a:t>
                </a:r>
              </a:p>
              <a:p>
                <a:pPr marL="457200" lvl="1" indent="0">
                  <a:spcAft>
                    <a:spcPts val="1200"/>
                  </a:spcAft>
                  <a:buNone/>
                </a:pPr>
                <a:r>
                  <a:rPr lang="en-US" sz="2000" dirty="0">
                    <a:latin typeface="Times-Roman"/>
                  </a:rPr>
                  <a:t> 	-   Note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-Roman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>
                    <a:latin typeface="Times-Roman"/>
                  </a:rPr>
                  <a:t> are quite different quantities!</a:t>
                </a:r>
              </a:p>
              <a:p>
                <a:pPr marL="457200" lvl="1" indent="0">
                  <a:spcAft>
                    <a:spcPts val="1200"/>
                  </a:spcAft>
                  <a:buNone/>
                </a:pPr>
                <a:r>
                  <a:rPr lang="en-US" sz="2000" dirty="0">
                    <a:latin typeface="Times-Roman"/>
                  </a:rPr>
                  <a:t>	-   Note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-Roman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-Roman"/>
                  </a:rPr>
                  <a:t> are two different quantities!</a:t>
                </a:r>
              </a:p>
              <a:p>
                <a:pPr marL="457200" lvl="1" indent="0">
                  <a:spcAft>
                    <a:spcPts val="1200"/>
                  </a:spcAft>
                  <a:buNone/>
                </a:pPr>
                <a:r>
                  <a:rPr lang="en-US" sz="2000" dirty="0">
                    <a:latin typeface="Times-Roman"/>
                  </a:rPr>
                  <a:t>	-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-Roman"/>
                  </a:rPr>
                  <a:t>  depends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latin typeface="Times-Roman"/>
                  </a:rPr>
                  <a:t> [Why?]</a:t>
                </a:r>
              </a:p>
              <a:p>
                <a:pPr marL="457200" lvl="1" indent="0">
                  <a:spcAft>
                    <a:spcPts val="1200"/>
                  </a:spcAft>
                  <a:buNone/>
                </a:pPr>
                <a:endParaRPr lang="en-US" sz="2000" dirty="0">
                  <a:latin typeface="Times-Roman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>
                  <a:latin typeface="Times-Roman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754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103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Utility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</a:rPr>
                  <a:t> Following figure shows the maximum utility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-Roman"/>
                  </a:rPr>
                  <a:t> for different states in the grid world problem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Times-Roman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=−0.04</m:t>
                    </m:r>
                  </m:oMath>
                </a14:m>
                <a:endParaRPr lang="en-US" sz="2000" dirty="0">
                  <a:latin typeface="Times-Roman"/>
                </a:endParaRP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</a:rPr>
                  <a:t> Note that states closer to +1 have higher utilities compared to states far from it.</a:t>
                </a: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-Roman"/>
                  </a:rPr>
                  <a:t>Why? [Because starts far away needs more steps to reach +1, thus additive rewards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(−0.04 </m:t>
                    </m:r>
                  </m:oMath>
                </a14:m>
                <a:r>
                  <a:rPr lang="en-US" sz="2000" dirty="0">
                    <a:latin typeface="Times-Roman"/>
                  </a:rPr>
                  <a:t>per state) reduces the utility]</a:t>
                </a: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-Roman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754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E8D38D7-AE2F-48B8-AAEE-C9A1A78D1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143" y="4234872"/>
            <a:ext cx="3507994" cy="245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37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Optimal 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</a:rPr>
                  <a:t> Agent can use the utility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-Roman"/>
                  </a:rPr>
                  <a:t> to choose the best action at each state:</a:t>
                </a: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</a:rPr>
                  <a:t> Choose the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-Roman"/>
                  </a:rPr>
                  <a:t>in state </a:t>
                </a:r>
                <a:r>
                  <a:rPr lang="en-US" b="0" i="0" dirty="0">
                    <a:latin typeface="+mj-lt"/>
                  </a:rPr>
                  <a:t>s</a:t>
                </a:r>
                <a:r>
                  <a:rPr lang="en-US" dirty="0">
                    <a:latin typeface="Times-Roman"/>
                  </a:rPr>
                  <a:t> which gives you maximum utility from the next possible states; such action-sequence defines an optimal policy.</a:t>
                </a:r>
                <a:endParaRPr lang="en-US" sz="1800" dirty="0">
                  <a:latin typeface="Times-Roman"/>
                </a:endParaRPr>
              </a:p>
              <a:p>
                <a:pPr marL="914400" lvl="2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i="1" dirty="0">
                              <a:latin typeface="Times-Roman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latin typeface="Times-Roman"/>
                </a:endParaRP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</a:rPr>
                  <a:t> The above is the optimal policy equation.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986" t="-231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27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>
                    <a:latin typeface="Times-Roman"/>
                  </a:rPr>
                  <a:t> Value iteration</a:t>
                </a:r>
                <a:r>
                  <a:rPr lang="en-US" dirty="0">
                    <a:latin typeface="Times-Roman"/>
                  </a:rPr>
                  <a:t>: An algorithm to calculate the optimal policy</a:t>
                </a: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</a:rPr>
                  <a:t> Basic idea of the algorithm:</a:t>
                </a: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</a:rPr>
                  <a:t> </a:t>
                </a:r>
                <a:r>
                  <a:rPr lang="en-US" u="sng" dirty="0">
                    <a:latin typeface="Times-Roman"/>
                  </a:rPr>
                  <a:t>Step 1</a:t>
                </a:r>
                <a:r>
                  <a:rPr lang="en-US" dirty="0">
                    <a:latin typeface="Times-Roman"/>
                  </a:rPr>
                  <a:t>: Calculate utility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latin typeface="Times-Roman"/>
                  </a:rPr>
                  <a:t> for every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Times-Roman"/>
                  </a:rPr>
                  <a:t> [Remember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-Roman"/>
                  </a:rPr>
                  <a:t> is the maximum utility achievable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Times-Roman"/>
                  </a:rPr>
                  <a:t> by following optimal policy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latin typeface="Times-Roman"/>
                </a:endParaRP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</a:rPr>
                  <a:t> </a:t>
                </a:r>
                <a:r>
                  <a:rPr lang="en-US" u="sng" dirty="0">
                    <a:latin typeface="Times-Roman"/>
                  </a:rPr>
                  <a:t>Step 2</a:t>
                </a:r>
                <a:r>
                  <a:rPr lang="en-US" dirty="0">
                    <a:latin typeface="Times-Roman"/>
                  </a:rPr>
                  <a:t>: Calculate optimal action for each state based on calculated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latin typeface="Times-Roman"/>
                  </a:rPr>
                  <a:t> in Step 1 using optimal policy equation [</a:t>
                </a:r>
                <a:r>
                  <a:rPr lang="en-US" i="1" dirty="0">
                    <a:latin typeface="Times-Roman"/>
                  </a:rPr>
                  <a:t>see previous slide</a:t>
                </a:r>
                <a:r>
                  <a:rPr lang="en-US" dirty="0">
                    <a:latin typeface="Times-Roman"/>
                  </a:rPr>
                  <a:t>].</a:t>
                </a: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</a:rPr>
                  <a:t> Seems chicken and egg problem? [</a:t>
                </a:r>
                <a:r>
                  <a:rPr lang="en-US" i="1" dirty="0">
                    <a:latin typeface="Times-Roman"/>
                  </a:rPr>
                  <a:t>As i</a:t>
                </a:r>
                <a:r>
                  <a:rPr lang="en-US" sz="2000" i="1" dirty="0">
                    <a:latin typeface="Times-Roman"/>
                  </a:rPr>
                  <a:t>n Step 1, we don’t have an optimal policy!</a:t>
                </a:r>
                <a:r>
                  <a:rPr lang="en-US" dirty="0">
                    <a:latin typeface="Times-Roman"/>
                  </a:rPr>
                  <a:t>]</a:t>
                </a:r>
              </a:p>
              <a:p>
                <a:pPr marL="914400" lvl="2" indent="0">
                  <a:spcAft>
                    <a:spcPts val="1200"/>
                  </a:spcAft>
                  <a:buNone/>
                </a:pPr>
                <a:r>
                  <a:rPr lang="en-US" dirty="0">
                    <a:latin typeface="Times-Roman"/>
                  </a:rPr>
                  <a:t>-  No!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latin typeface="Times-Roman"/>
                  </a:rPr>
                  <a:t> can be calculated without knowing optimal policy!</a:t>
                </a: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-Roman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986" t="-2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415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Bellman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latin typeface="Times-Roman"/>
                  </a:rPr>
                  <a:t>Utility function</a:t>
                </a:r>
                <a:r>
                  <a:rPr lang="en-US" sz="2400" dirty="0">
                    <a:latin typeface="Times-Roman"/>
                  </a:rPr>
                  <a:t>: Let’s define utility function in a different way.</a:t>
                </a: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</a:rPr>
                  <a:t>The optimal utility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-Roman"/>
                  </a:rPr>
                  <a:t> of a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-Roman"/>
                  </a:rPr>
                  <a:t> satisfies the following equation: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Times-Roman"/>
                </a:endParaRPr>
              </a:p>
              <a:p>
                <a:pPr lvl="1">
                  <a:lnSpc>
                    <a:spcPct val="100000"/>
                  </a:lnSpc>
                  <a:spcAft>
                    <a:spcPts val="1200"/>
                  </a:spcAft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latin typeface="Times-Roman"/>
                  </a:rPr>
                  <a:t> = immediate reward + expected discounted utility of next state [</a:t>
                </a:r>
                <a:r>
                  <a:rPr lang="en-US" i="1" dirty="0">
                    <a:latin typeface="Times-Roman"/>
                  </a:rPr>
                  <a:t>assume agent follows optimal action as per optimal policy</a:t>
                </a:r>
                <a:r>
                  <a:rPr lang="en-US" dirty="0">
                    <a:latin typeface="Times-Roman"/>
                  </a:rPr>
                  <a:t>] </a:t>
                </a:r>
              </a:p>
              <a:p>
                <a:pPr lvl="1">
                  <a:lnSpc>
                    <a:spcPct val="100000"/>
                  </a:lnSpc>
                  <a:spcAft>
                    <a:spcPts val="1200"/>
                  </a:spcAft>
                  <a:buFontTx/>
                  <a:buChar char="-"/>
                </a:pPr>
                <a:r>
                  <a:rPr lang="en-US" dirty="0">
                    <a:latin typeface="Times-Roman"/>
                  </a:rPr>
                  <a:t>This is optimal substructure property for the optimal utility!</a:t>
                </a: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</a:rPr>
                  <a:t>This is called </a:t>
                </a:r>
                <a:r>
                  <a:rPr lang="en-US" sz="2400" b="1" dirty="0">
                    <a:latin typeface="Times-Roman"/>
                  </a:rPr>
                  <a:t>Bellman equation</a:t>
                </a:r>
                <a:r>
                  <a:rPr lang="en-US" sz="2400" dirty="0">
                    <a:latin typeface="Times-Roman"/>
                  </a:rPr>
                  <a:t>.</a:t>
                </a:r>
                <a:endParaRPr lang="en-US" sz="2000" dirty="0">
                  <a:latin typeface="Times-Roman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754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13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Bellman Equation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6" y="1936461"/>
            <a:ext cx="10515600" cy="475066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</a:rPr>
              <a:t>Let’s verify Bellman Equation for grid world problem.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</a:rPr>
              <a:t>Bellman equation for state (1,1) is: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</a:rPr>
              <a:t>Plugging in numbers from the figure: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</a:rPr>
              <a:t> We can show UP is the best action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</a:rPr>
              <a:t> Choose any other action (i.e., RIGHT) and verify Bellman equation won’t be satisfied.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0B40B-9D18-4051-B725-C4FD27D3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08" y="3429001"/>
            <a:ext cx="8187173" cy="1331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370DFC-0F70-4A61-85C0-B8E7987B6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288" y="1041954"/>
            <a:ext cx="3414712" cy="238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3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Sequential Decision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 an agent’s exploration in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𝟑</m:t>
                    </m:r>
                  </m:oMath>
                </a14:m>
                <a:r>
                  <a:rPr lang="en-US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grid environment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Agent begins in the START state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Agent chooses an action in each state</a:t>
                </a:r>
              </a:p>
              <a:p>
                <a:pPr marL="571500" lvl="1" indent="-342900">
                  <a:lnSpc>
                    <a:spcPct val="107000"/>
                  </a:lnSpc>
                  <a:spcBef>
                    <a:spcPts val="0"/>
                  </a:spcBef>
                  <a:buFontTx/>
                  <a:buChar char="-"/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Actions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UP, LEFT, DOWN, RIGHT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Exploration ends when agent reaches </a:t>
                </a:r>
              </a:p>
              <a:p>
                <a:pPr marL="0" indent="0">
                  <a:buNone/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one of the goal states (+1 or -1)</a:t>
                </a:r>
              </a:p>
              <a:p>
                <a:pPr marL="0" indent="0">
                  <a:buNone/>
                </a:pP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BA0210B-6E2A-4271-A16E-1F5A4C726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178" y="2772857"/>
            <a:ext cx="3771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15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Value Iteration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</a:rPr>
                  <a:t>Based on Bellman equations</a:t>
                </a: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</a:rPr>
                  <a:t>Number of states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-Roman"/>
                  </a:rPr>
                  <a:t> Number of Bellman equations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latin typeface="Times-Roman"/>
                </a:endParaRP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</a:rPr>
                  <a:t>Number of unknowns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-Roman"/>
                  </a:rPr>
                  <a:t>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>
                    <a:latin typeface="Times-Roman"/>
                  </a:rPr>
                  <a:t> for every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0" dirty="0">
                  <a:latin typeface="Times-Roman"/>
                </a:endParaRP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b="0" dirty="0">
                    <a:latin typeface="Times-Roman"/>
                  </a:rPr>
                  <a:t>If equations were linear, we could easily use Gauss Elimination to solve.</a:t>
                </a: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b="0" dirty="0">
                    <a:latin typeface="Times-Roman"/>
                  </a:rPr>
                  <a:t>Bellman equations are non-linear due to the max operation!</a:t>
                </a: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-Roman"/>
                  </a:rPr>
                  <a:t>Hence, easier approaches won’t help</a:t>
                </a:r>
                <a:endParaRPr lang="en-US" sz="2000" b="0" dirty="0">
                  <a:latin typeface="Times-Roman"/>
                </a:endParaRP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b="0" dirty="0">
                    <a:latin typeface="Times-Roman"/>
                  </a:rPr>
                  <a:t>Solution: iterativ</a:t>
                </a:r>
                <a:r>
                  <a:rPr lang="en-US" sz="2400" dirty="0">
                    <a:latin typeface="Times-Roman"/>
                  </a:rPr>
                  <a:t>e optimization known as </a:t>
                </a:r>
                <a:r>
                  <a:rPr lang="en-US" sz="2400" b="1" dirty="0">
                    <a:latin typeface="Times-Roman"/>
                  </a:rPr>
                  <a:t>Value Iteration </a:t>
                </a:r>
                <a:r>
                  <a:rPr lang="en-US" sz="2400" dirty="0">
                    <a:latin typeface="Times-Roman"/>
                  </a:rPr>
                  <a:t>algorithm.</a:t>
                </a:r>
                <a:endParaRPr lang="en-US" sz="2400" b="0" dirty="0">
                  <a:latin typeface="Times-Roman"/>
                </a:endParaRP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-Roman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754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353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Value Iteration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</a:rPr>
                  <a:t>Iterative approach to solve Bellman equations [</a:t>
                </a:r>
                <a:r>
                  <a:rPr lang="en-US" sz="2400" b="1" dirty="0">
                    <a:latin typeface="Times-Roman"/>
                  </a:rPr>
                  <a:t>Value Iteration Algorithm</a:t>
                </a:r>
                <a:r>
                  <a:rPr lang="en-US" sz="2400" dirty="0">
                    <a:latin typeface="Times-Roman"/>
                  </a:rPr>
                  <a:t>]</a:t>
                </a: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-Roman"/>
                  </a:rPr>
                  <a:t>Start with random values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Times-Roman"/>
                  </a:rPr>
                  <a:t>s [</a:t>
                </a:r>
                <a:r>
                  <a:rPr lang="en-US" sz="2000" i="1" dirty="0">
                    <a:latin typeface="Times-Roman"/>
                  </a:rPr>
                  <a:t>usual practice: start with all zeros</a:t>
                </a:r>
                <a:r>
                  <a:rPr lang="en-US" sz="2000" dirty="0">
                    <a:latin typeface="Times-Roman"/>
                  </a:rPr>
                  <a:t>]</a:t>
                </a: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-Roman"/>
                  </a:rPr>
                  <a:t>Repeat until equilibrium: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</a:rPr>
                  <a:t>Calculate right hand side of Bellman equations using current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latin typeface="Times-Roman"/>
                  </a:rPr>
                  <a:t>’s and use it to update left-hand side (new updated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Times-Roman"/>
                  </a:rPr>
                  <a:t>):</a:t>
                </a:r>
              </a:p>
              <a:p>
                <a:pPr marL="914400" lvl="2" indent="0" algn="ctr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:r>
                  <a:rPr lang="en-US" dirty="0">
                    <a:latin typeface="Times-Roman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>
                  <a:latin typeface="Times-Roman"/>
                </a:endParaRPr>
              </a:p>
              <a:p>
                <a:pPr marL="914400" lvl="2" indent="0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:r>
                  <a:rPr lang="en-US" dirty="0">
                    <a:latin typeface="Times-Roman"/>
                  </a:rPr>
                  <a:t>    [The above step is known as </a:t>
                </a:r>
                <a:r>
                  <a:rPr lang="en-US" b="1" dirty="0">
                    <a:latin typeface="Times-Roman"/>
                  </a:rPr>
                  <a:t>Bellman update</a:t>
                </a:r>
                <a:r>
                  <a:rPr lang="en-US" dirty="0">
                    <a:latin typeface="Times-Roman"/>
                  </a:rPr>
                  <a:t>]</a:t>
                </a:r>
              </a:p>
              <a:p>
                <a:pPr lvl="2">
                  <a:lnSpc>
                    <a:spcPct val="15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dirty="0">
                  <a:latin typeface="Times-Roman"/>
                </a:endParaRP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-Roman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754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440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Value Iteration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6" y="1936461"/>
            <a:ext cx="10515600" cy="475066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</a:rPr>
              <a:t>Pseudocode of value iteration algorithm: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dirty="0">
              <a:latin typeface="Times-Roman"/>
            </a:endParaRPr>
          </a:p>
          <a:p>
            <a:pPr lvl="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dirty="0">
              <a:latin typeface="Times-Roman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24E2B-EA2C-4B6D-85E9-ED0DECEA8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91" y="2512604"/>
            <a:ext cx="7403089" cy="35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25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Value Iteration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6" y="1936461"/>
            <a:ext cx="10515600" cy="475066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</a:rPr>
              <a:t>Value iteration applied to grid world problem with initial utilities as 0s.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</a:rPr>
              <a:t>Note the number of iterations required for convergence of utilities for different states.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2400" dirty="0">
              <a:latin typeface="Times-Roman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59FFD-2246-4A37-9D7B-B531E527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831" y="3085379"/>
            <a:ext cx="46767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16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Value Iteration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6" y="1936461"/>
            <a:ext cx="10515600" cy="475066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</a:rPr>
              <a:t>Does the value iteration converge to a solution?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</a:rPr>
              <a:t>If apply Bellman update infinitely often, the equilibrium is guaranteed.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</a:rPr>
              <a:t>Final utility values must be the solutions to Bellman equations.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</a:rPr>
              <a:t>The solution is also unique.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i="1" dirty="0">
                <a:latin typeface="Times-Roman"/>
              </a:rPr>
              <a:t>Proof of convergence: </a:t>
            </a:r>
            <a:r>
              <a:rPr lang="en-US" sz="2000" dirty="0">
                <a:latin typeface="Times-Roman"/>
              </a:rPr>
              <a:t>We won’t study in this course.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</a:rPr>
              <a:t>Once utilities are obtained, we can also find the optimal policy! [</a:t>
            </a:r>
            <a:r>
              <a:rPr lang="en-US" sz="2000" i="1" dirty="0">
                <a:latin typeface="Times-Roman"/>
              </a:rPr>
              <a:t>best action from each state satisfying Bellman equation</a:t>
            </a:r>
            <a:r>
              <a:rPr lang="en-US" sz="2400" dirty="0">
                <a:latin typeface="Times-Roman"/>
              </a:rPr>
              <a:t>]</a:t>
            </a:r>
            <a:endParaRPr lang="en-US" dirty="0">
              <a:latin typeface="Times-Roman"/>
            </a:endParaRPr>
          </a:p>
          <a:p>
            <a:pPr lvl="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dirty="0">
              <a:latin typeface="Times-Roman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635245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Policy Iteration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6" y="1936461"/>
            <a:ext cx="10515600" cy="47506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</a:rPr>
              <a:t> I</a:t>
            </a:r>
            <a:r>
              <a:rPr lang="en-US" sz="2400" b="0" i="0" u="none" strike="noStrike" baseline="0" dirty="0">
                <a:latin typeface="Times-Roman"/>
              </a:rPr>
              <a:t>s it possible to get an optimal policy even when  the utility function estimate is inaccurate?</a:t>
            </a:r>
          </a:p>
          <a:p>
            <a:pPr lvl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</a:rPr>
              <a:t> </a:t>
            </a:r>
            <a:r>
              <a:rPr lang="en-US" i="1" dirty="0">
                <a:latin typeface="Times-Roman"/>
              </a:rPr>
              <a:t>Answer: Yes</a:t>
            </a:r>
            <a:r>
              <a:rPr lang="en-US" dirty="0">
                <a:latin typeface="Times-Roman"/>
              </a:rPr>
              <a:t>. </a:t>
            </a:r>
            <a:r>
              <a:rPr lang="en-US" b="0" i="0" u="none" strike="noStrike" baseline="0" dirty="0">
                <a:latin typeface="Times-Roman"/>
              </a:rPr>
              <a:t>If one action is clearly better than all others, then the exact magnitude of the utilities on the states involved need not be precise.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</a:rPr>
              <a:t> An alterative approach can be designed using the above idea. This is known as </a:t>
            </a:r>
            <a:r>
              <a:rPr lang="en-US" sz="2400" b="1" dirty="0">
                <a:latin typeface="Times-Roman"/>
              </a:rPr>
              <a:t>Policy Iteration. 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703422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Policy Iteration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 fontScale="92500"/>
              </a:bodyPr>
              <a:lstStyle/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latin typeface="Times-Roman"/>
                  </a:rPr>
                  <a:t> Steps of Policy Iteration Algorithm</a:t>
                </a: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-Roman"/>
                  </a:rPr>
                  <a:t>Start with a random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-Roman"/>
                  </a:rPr>
                  <a:t> </a:t>
                </a: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-Roman"/>
                  </a:rPr>
                  <a:t>Repeat until convergence: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</a:rPr>
                  <a:t>Policy Evaluation: Using the current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-Roman"/>
                  </a:rPr>
                  <a:t>, calculate utilities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-Roman"/>
                  </a:rPr>
                  <a:t>s as: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Times-Roman"/>
                  </a:rPr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i="1" dirty="0">
                  <a:latin typeface="Times-Roman"/>
                </a:endParaRP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</a:rPr>
                  <a:t>Policy improvement: Using the utilities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-Roman"/>
                  </a:rPr>
                  <a:t>’s, calculate a new </a:t>
                </a:r>
                <a:r>
                  <a:rPr lang="en-US" dirty="0" err="1">
                    <a:latin typeface="Times-Roman"/>
                  </a:rPr>
                  <a:t>udpdated</a:t>
                </a:r>
                <a:r>
                  <a:rPr lang="en-US" dirty="0">
                    <a:latin typeface="Times-Roman"/>
                  </a:rPr>
                  <a:t>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latin typeface="Times-Roman"/>
                  </a:rPr>
                  <a:t> as:</a:t>
                </a:r>
              </a:p>
              <a:p>
                <a:pPr marL="914400" lvl="2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Times-Roman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>
                    <a:latin typeface="Times-Roman"/>
                  </a:rPr>
                  <a:t> </a:t>
                </a:r>
              </a:p>
              <a:p>
                <a:pPr marL="914400" lvl="2" indent="0" algn="ctr">
                  <a:lnSpc>
                    <a:spcPct val="150000"/>
                  </a:lnSpc>
                  <a:buNone/>
                </a:pPr>
                <a:endParaRPr lang="en-US" dirty="0">
                  <a:latin typeface="Times-Roman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i="1" dirty="0">
                    <a:latin typeface="Times-Roman"/>
                  </a:rPr>
                  <a:t>Termination criteria</a:t>
                </a:r>
                <a:r>
                  <a:rPr lang="en-US" sz="2000" dirty="0">
                    <a:latin typeface="Times-Roman"/>
                  </a:rPr>
                  <a:t>: The above algorithm terminates when policy improvement yields no change.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638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042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Policy Iteration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6" y="1936461"/>
            <a:ext cx="10515600" cy="475066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</a:rPr>
              <a:t> </a:t>
            </a:r>
            <a:r>
              <a:rPr lang="en-US" sz="2400" dirty="0">
                <a:latin typeface="Times-Roman"/>
              </a:rPr>
              <a:t>How to evaluate the two steps?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i="1" dirty="0">
                <a:latin typeface="Times-Roman"/>
              </a:rPr>
              <a:t>Policy improvement</a:t>
            </a:r>
            <a:r>
              <a:rPr lang="en-US" dirty="0">
                <a:latin typeface="Times-Roman"/>
              </a:rPr>
              <a:t>: Pretty straightforward.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i="1" dirty="0">
                <a:latin typeface="Times-Roman"/>
              </a:rPr>
              <a:t>Policy evaluation</a:t>
            </a:r>
            <a:r>
              <a:rPr lang="en-US" dirty="0">
                <a:latin typeface="Times-Roman"/>
              </a:rPr>
              <a:t>: Not easy thought! [we discussed it previously]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i="1" dirty="0">
                <a:latin typeface="Times-Roman"/>
              </a:rPr>
              <a:t>Solution?</a:t>
            </a:r>
            <a:r>
              <a:rPr lang="en-US" dirty="0">
                <a:latin typeface="Times-Roman"/>
              </a:rPr>
              <a:t> Use an approach similar to the value iteration algorithm. 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i="1" dirty="0">
                <a:latin typeface="Times-Roman"/>
              </a:rPr>
              <a:t>One important difference: </a:t>
            </a:r>
            <a:r>
              <a:rPr lang="en-US" dirty="0">
                <a:latin typeface="Times-Roman"/>
              </a:rPr>
              <a:t>Bellman equations for unities will be linear now! [why?]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000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2836226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Policy Iteration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i="1" dirty="0">
                    <a:latin typeface="Times-Roman"/>
                  </a:rPr>
                  <a:t>Policy evaluation</a:t>
                </a:r>
                <a:r>
                  <a:rPr lang="en-US" sz="2400" dirty="0">
                    <a:latin typeface="Times-Roman"/>
                  </a:rPr>
                  <a:t>: </a:t>
                </a: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-Roman"/>
                  </a:rPr>
                  <a:t>Utilities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-Roman"/>
                  </a:rPr>
                  <a:t> of each state will satisfy the following simpler version of Bellman equation:</a:t>
                </a:r>
              </a:p>
              <a:p>
                <a:pPr marL="914400" lvl="2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>
                  <a:latin typeface="Times-Roman"/>
                </a:endParaRP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-Roman"/>
                  </a:rPr>
                  <a:t>The equations are linear [</a:t>
                </a:r>
                <a:r>
                  <a:rPr lang="en-US" sz="2000" i="1" dirty="0">
                    <a:latin typeface="Times-Roman"/>
                  </a:rPr>
                  <a:t>no max operation over actions as the policy is given and agent just follows the action given in the policy</a:t>
                </a:r>
                <a:r>
                  <a:rPr lang="en-US" sz="2000" dirty="0">
                    <a:latin typeface="Times-Roman"/>
                  </a:rPr>
                  <a:t>]</a:t>
                </a: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We have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Times-Roman"/>
                  </a:rPr>
                  <a:t> equations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Times-Roman"/>
                  </a:rPr>
                  <a:t> unknowns; all equations are linear. </a:t>
                </a: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-Roman"/>
                  </a:rPr>
                  <a:t>Gaussian Elimination (or similar methods) will solve this.</a:t>
                </a: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sz="2000" dirty="0">
                  <a:latin typeface="Times-Roman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754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999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Policy Iteration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i="1" dirty="0">
                    <a:latin typeface="Times-Roman"/>
                  </a:rPr>
                  <a:t>Policy evaluation</a:t>
                </a:r>
                <a:r>
                  <a:rPr lang="en-US" sz="2400" dirty="0">
                    <a:latin typeface="Times-Roman"/>
                  </a:rPr>
                  <a:t>: </a:t>
                </a: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-Roman"/>
                  </a:rPr>
                  <a:t>Small state space:  Gaussian elimination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-Roman"/>
                  </a:rPr>
                  <a:t> run-time.</a:t>
                </a: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-Roman"/>
                  </a:rPr>
                  <a:t>For large space:  Use modified policy iteration to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Times-Roman"/>
                  </a:rPr>
                  <a:t>’s</a:t>
                </a:r>
              </a:p>
              <a:p>
                <a:pPr marL="914400" lvl="2" indent="0">
                  <a:spcAft>
                    <a:spcPts val="1200"/>
                  </a:spcAft>
                  <a:buNone/>
                </a:pPr>
                <a:r>
                  <a:rPr lang="en-US" sz="1600" dirty="0">
                    <a:latin typeface="Times-Roman"/>
                  </a:rPr>
                  <a:t>-   </a:t>
                </a:r>
                <a:r>
                  <a:rPr lang="en-US" sz="1800" dirty="0">
                    <a:latin typeface="Times-Roman"/>
                  </a:rPr>
                  <a:t>Same as policy iteration algorithm</a:t>
                </a:r>
              </a:p>
              <a:p>
                <a:pPr marL="914400" lvl="2" indent="0">
                  <a:spcAft>
                    <a:spcPts val="1200"/>
                  </a:spcAft>
                  <a:buNone/>
                </a:pPr>
                <a:r>
                  <a:rPr lang="en-US" sz="1600" dirty="0">
                    <a:latin typeface="Times-Roman"/>
                  </a:rPr>
                  <a:t>-   </a:t>
                </a:r>
                <a:r>
                  <a:rPr lang="en-US" sz="1800" dirty="0">
                    <a:latin typeface="Times-Roman"/>
                  </a:rPr>
                  <a:t>Use small number of iterations as exact solution is not needed</a:t>
                </a: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sz="2000" dirty="0">
                  <a:latin typeface="Times-Roman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746" y="1936461"/>
                <a:ext cx="10515600" cy="4750666"/>
              </a:xfrm>
              <a:blipFill>
                <a:blip r:embed="rId2"/>
                <a:stretch>
                  <a:fillRect l="-754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79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Actions of agent: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Agent chooses an action in each state</a:t>
            </a:r>
          </a:p>
          <a:p>
            <a:pPr marL="571500" lvl="1" indent="-342900">
              <a:lnSpc>
                <a:spcPct val="107000"/>
              </a:lnSpc>
              <a:spcBef>
                <a:spcPts val="0"/>
              </a:spcBef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Actions: UP, LEFT, DOWN, RIGHT</a:t>
            </a:r>
          </a:p>
          <a:p>
            <a:pPr marL="114300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effect is not deterministic rather stochastic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1" indent="-342900">
              <a:lnSpc>
                <a:spcPct val="107000"/>
              </a:lnSpc>
              <a:spcBef>
                <a:spcPts val="0"/>
              </a:spcBef>
              <a:buFontTx/>
              <a:buChar char="-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action takes agent in the right direction with</a:t>
            </a:r>
          </a:p>
          <a:p>
            <a:pPr marL="2286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probability 0.8 </a:t>
            </a:r>
          </a:p>
          <a:p>
            <a:pPr marL="571500" lvl="1" indent="-342900">
              <a:lnSpc>
                <a:spcPct val="107000"/>
              </a:lnSpc>
              <a:spcBef>
                <a:spcPts val="0"/>
              </a:spcBef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0.1 probability, agent can move to the right </a:t>
            </a:r>
          </a:p>
          <a:p>
            <a:pPr marL="2286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angles of the intended direction</a:t>
            </a:r>
          </a:p>
          <a:p>
            <a:pPr marL="2286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 If agent hits a wall, it bumps and stays in the same location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0210B-6E2A-4271-A16E-1F5A4C72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0" y="1905000"/>
            <a:ext cx="3771900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732789-54A7-48FD-A257-96A0A2B74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515" y="5032375"/>
            <a:ext cx="23336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73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Markov Decision Process: Policy Iteration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6" y="1936461"/>
            <a:ext cx="10515600" cy="475066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-Roman"/>
              </a:rPr>
              <a:t>Pseudocode:</a:t>
            </a:r>
            <a:endParaRPr lang="en-US" sz="2000" dirty="0">
              <a:latin typeface="Times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42773-EEE0-4150-8251-75F5D968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77" y="2410691"/>
            <a:ext cx="6829246" cy="37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2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Actions of agent: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Example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Agent chooses action UP in (1,1)</a:t>
            </a:r>
          </a:p>
          <a:p>
            <a:pPr marL="571500" lvl="1" indent="-342900">
              <a:lnSpc>
                <a:spcPct val="107000"/>
              </a:lnSpc>
              <a:spcBef>
                <a:spcPts val="0"/>
              </a:spcBef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0.8 prob, agent moves to (1,2)</a:t>
            </a:r>
          </a:p>
          <a:p>
            <a:pPr marL="571500" lvl="1" indent="-342900">
              <a:lnSpc>
                <a:spcPct val="107000"/>
              </a:lnSpc>
              <a:spcBef>
                <a:spcPts val="0"/>
              </a:spcBef>
              <a:buFontTx/>
              <a:buChar char="-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0.1 prob, agent moves to (2,1)</a:t>
            </a:r>
          </a:p>
          <a:p>
            <a:pPr marL="571500" lvl="1" indent="-342900">
              <a:lnSpc>
                <a:spcPct val="107000"/>
              </a:lnSpc>
              <a:spcBef>
                <a:spcPts val="0"/>
              </a:spcBef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0.1 probability, moves to left, bumps to wall</a:t>
            </a:r>
          </a:p>
          <a:p>
            <a:pPr marL="2286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 stays at (1,1)</a:t>
            </a:r>
          </a:p>
          <a:p>
            <a:pPr marL="228600" lvl="1" indent="0">
              <a:lnSpc>
                <a:spcPct val="107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1" indent="0">
              <a:lnSpc>
                <a:spcPct val="107000"/>
              </a:lnSpc>
              <a:spcBef>
                <a:spcPts val="0"/>
              </a:spcBef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0210B-6E2A-4271-A16E-1F5A4C72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596" y="2237581"/>
            <a:ext cx="3771900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732789-54A7-48FD-A257-96A0A2B74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971" y="4367213"/>
            <a:ext cx="23336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7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if action effect was deterministic?</a:t>
            </a:r>
            <a:endParaRPr lang="en-US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problem turns into a simple search problem: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sequence of moves leading to goal.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DFS/BFS can easily find this.</a:t>
            </a:r>
          </a:p>
          <a:p>
            <a:pPr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sequential decision problem: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effect is not deterministic.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search do not work [Why? We need action for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for every state instead of a shortest path to goal]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0210B-6E2A-4271-A16E-1F5A4C72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0" y="1905000"/>
            <a:ext cx="3771900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732789-54A7-48FD-A257-96A0A2B74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515" y="5032375"/>
            <a:ext cx="23336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4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Sequential Decision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effectLst/>
                    <a:latin typeface="Times-Roman"/>
                    <a:ea typeface="Calibri" panose="020F0502020204030204" pitchFamily="34" charset="0"/>
                    <a:cs typeface="Times-Roman"/>
                  </a:rPr>
                  <a:t> </a:t>
                </a:r>
                <a:r>
                  <a:rPr lang="en-US" sz="2400" dirty="0">
                    <a:effectLst/>
                    <a:latin typeface="Times-Roman"/>
                    <a:ea typeface="Calibri" panose="020F0502020204030204" pitchFamily="34" charset="0"/>
                    <a:cs typeface="Times-Roman"/>
                  </a:rPr>
                  <a:t>Agent cannot reach goal by following the action sequence: UP, UP, RIGHT, RIGHT, RIGHT. [Why?]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    - Because action effects are not deterministic</a:t>
                </a:r>
                <a:endParaRPr lang="en-US" sz="2400" dirty="0">
                  <a:effectLst/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What is the probability that agent reaches +1 by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     by following the path given above as action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     sequence? 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	- Answer: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0.8^5</m:t>
                    </m:r>
                  </m:oMath>
                </a14:m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= 0.32768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DCCE68-574E-4A26-8CFE-1CD119731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905" y="2690162"/>
            <a:ext cx="3771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3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Sequential Decision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b="1" dirty="0">
                    <a:effectLst/>
                    <a:latin typeface="Times-Roman"/>
                    <a:ea typeface="Calibri" panose="020F0502020204030204" pitchFamily="34" charset="0"/>
                    <a:cs typeface="Times-Roman"/>
                  </a:rPr>
                  <a:t>Rewards from the environment: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Agent receives a reward from the environment</a:t>
                </a: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Tx/>
                  <a:buChar char="-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For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𝑠</m:t>
                    </m:r>
                  </m:oMath>
                </a14:m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, reward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)</m:t>
                    </m:r>
                  </m:oMath>
                </a14:m>
                <a:endParaRPr lang="en-US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=−1.0</m:t>
                    </m:r>
                  </m:oMath>
                </a14:m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+1.0</m:t>
                    </m:r>
                  </m:oMath>
                </a14:m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 for terminal states</a:t>
                </a: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spcAft>
                    <a:spcPts val="1800"/>
                  </a:spcAft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=−0.04</m:t>
                    </m:r>
                  </m:oMath>
                </a14:m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 in all other states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The utility of a sequence of steps is the sum of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  all rewards. 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     - Say, agent reaches +1 state after 10 steps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     - total utility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0×−0.04+1.0=0.6</m:t>
                    </m:r>
                  </m:oMath>
                </a14:m>
                <a:endParaRPr lang="en-US" sz="24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6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DCCE68-574E-4A26-8CFE-1CD119731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905" y="2690162"/>
            <a:ext cx="3771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Sequential Decision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b="1" dirty="0">
                    <a:effectLst/>
                    <a:latin typeface="Times-Roman"/>
                    <a:ea typeface="Calibri" panose="020F0502020204030204" pitchFamily="34" charset="0"/>
                    <a:cs typeface="Times-Roman"/>
                  </a:rPr>
                  <a:t>Utility from the environment: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 Agent tries to reach +1 as quickly as possible</a:t>
                </a: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Tx/>
                  <a:buChar char="-"/>
                </a:pPr>
                <a:r>
                  <a:rPr lang="en-US" sz="2200" dirty="0">
                    <a:latin typeface="Times-Roman"/>
                    <a:ea typeface="Calibri" panose="020F0502020204030204" pitchFamily="34" charset="0"/>
                    <a:cs typeface="Times-Roman"/>
                  </a:rPr>
                  <a:t>Otherwise, agent gets negative reward and utility decrease</a:t>
                </a: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Tx/>
                  <a:buChar char="-"/>
                </a:pPr>
                <a:r>
                  <a:rPr lang="en-US" sz="2200" dirty="0">
                    <a:latin typeface="Times-Roman"/>
                    <a:ea typeface="Calibri" panose="020F0502020204030204" pitchFamily="34" charset="0"/>
                    <a:cs typeface="Times-Roman"/>
                  </a:rPr>
                  <a:t>Consider, agent reaches +1 with 10 steps vs 5 steps.</a:t>
                </a:r>
              </a:p>
              <a:p>
                <a:pPr marL="457200" lvl="1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-Roman"/>
                    <a:ea typeface="Calibri" panose="020F0502020204030204" pitchFamily="34" charset="0"/>
                    <a:cs typeface="Times-Roman"/>
                  </a:rPr>
                  <a:t>	For 10 steps, total utility received = 0.6</a:t>
                </a:r>
              </a:p>
              <a:p>
                <a:pPr marL="457200" lvl="1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-Roman"/>
                    <a:ea typeface="Calibri" panose="020F0502020204030204" pitchFamily="34" charset="0"/>
                    <a:cs typeface="Times-Roman"/>
                  </a:rPr>
                  <a:t>	For 5 steps, total utility received = 0.8</a:t>
                </a:r>
              </a:p>
              <a:p>
                <a:pPr marL="457200" lvl="1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2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600" dirty="0">
                    <a:latin typeface="Times-Roman"/>
                    <a:ea typeface="Calibri" panose="020F0502020204030204" pitchFamily="34" charset="0"/>
                    <a:cs typeface="Times-Roman"/>
                  </a:rPr>
                  <a:t> Real utility is gained only from terminal states.</a:t>
                </a: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buFontTx/>
                  <a:buChar char="-"/>
                </a:pPr>
                <a:r>
                  <a:rPr lang="en-US" sz="2200" dirty="0">
                    <a:latin typeface="Times-Roman"/>
                    <a:ea typeface="Calibri" panose="020F0502020204030204" pitchFamily="34" charset="0"/>
                    <a:cs typeface="Times-Roman"/>
                  </a:rPr>
                  <a:t>However, utility can be decreased/increased by the cost/penalty</a:t>
                </a:r>
              </a:p>
              <a:p>
                <a:pPr marL="457200" lvl="1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-Roman"/>
                    <a:ea typeface="Calibri" panose="020F0502020204030204" pitchFamily="34" charset="0"/>
                    <a:cs typeface="Times-Roman"/>
                  </a:rPr>
                  <a:t>   incurred from visiting each state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 </m:t>
                    </m:r>
                  </m:oMath>
                </a14:m>
                <a:r>
                  <a:rPr lang="en-US" sz="2200" dirty="0">
                    <a:latin typeface="Times-Roman"/>
                    <a:ea typeface="Calibri" panose="020F0502020204030204" pitchFamily="34" charset="0"/>
                    <a:cs typeface="Times-Roman"/>
                  </a:rPr>
                  <a:t>to reach the terminal state.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DCCE68-574E-4A26-8CFE-1CD119731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201" y="2103878"/>
            <a:ext cx="3771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9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2965</Words>
  <Application>Microsoft Office PowerPoint</Application>
  <PresentationFormat>Widescreen</PresentationFormat>
  <Paragraphs>284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Times New Roman</vt:lpstr>
      <vt:lpstr>Times-Italic</vt:lpstr>
      <vt:lpstr>Times-Roman</vt:lpstr>
      <vt:lpstr>Wingdings</vt:lpstr>
      <vt:lpstr>Office Theme</vt:lpstr>
      <vt:lpstr>Chapter 17 (AIAMA) </vt:lpstr>
      <vt:lpstr>Sequential Decision Problems</vt:lpstr>
      <vt:lpstr>Sequential Decision Problems</vt:lpstr>
      <vt:lpstr>Sequential Decision Problems</vt:lpstr>
      <vt:lpstr>Sequential Decision Problems</vt:lpstr>
      <vt:lpstr>Sequential Decision Problems</vt:lpstr>
      <vt:lpstr>Sequential Decision Problems</vt:lpstr>
      <vt:lpstr>Sequential Decision Problems</vt:lpstr>
      <vt:lpstr>Sequential Decision Problems</vt:lpstr>
      <vt:lpstr>Sequential Decision Problems</vt:lpstr>
      <vt:lpstr>Markov Decision Process</vt:lpstr>
      <vt:lpstr>Markov Decision Process</vt:lpstr>
      <vt:lpstr>Markov Decision Process: Solution</vt:lpstr>
      <vt:lpstr>Markov Decision Process: Optimal Policy</vt:lpstr>
      <vt:lpstr>Markov Decision Process: Optimal Policy</vt:lpstr>
      <vt:lpstr>Markov Decision Process: Optimal Policy</vt:lpstr>
      <vt:lpstr>Markov Decision Process: Optimal Policy</vt:lpstr>
      <vt:lpstr>Markov Decision Process: Optimal Policy</vt:lpstr>
      <vt:lpstr>Markov Decision Process: Reward Types</vt:lpstr>
      <vt:lpstr>Markov Decision Process: Expected Utility is Bounded</vt:lpstr>
      <vt:lpstr>Markov Decision Process: Expected Utility of a Policy</vt:lpstr>
      <vt:lpstr>Markov Decision Process: Expected Utility for a Policy</vt:lpstr>
      <vt:lpstr>Markov Decision Process: Optimal Policy</vt:lpstr>
      <vt:lpstr>Markov Decision Process: Utility Function</vt:lpstr>
      <vt:lpstr>Markov Decision Process: Utility Function</vt:lpstr>
      <vt:lpstr>Markov Decision Process: Optimal Action</vt:lpstr>
      <vt:lpstr>Markov Decision Process: Value Iteration</vt:lpstr>
      <vt:lpstr>Markov Decision Process: Bellman Equation</vt:lpstr>
      <vt:lpstr>Markov Decision Process: Bellman Equation Example</vt:lpstr>
      <vt:lpstr>Markov Decision Process: Value Iteration Algorithm</vt:lpstr>
      <vt:lpstr>Markov Decision Process: Value Iteration Algorithm</vt:lpstr>
      <vt:lpstr>Markov Decision Process: Value Iteration Algorithm</vt:lpstr>
      <vt:lpstr>Markov Decision Process: Value Iteration Example</vt:lpstr>
      <vt:lpstr>Markov Decision Process: Value Iteration Algorithm</vt:lpstr>
      <vt:lpstr>Markov Decision Process: Policy Iteration Algorithm</vt:lpstr>
      <vt:lpstr>Markov Decision Process: Policy Iteration Algorithm</vt:lpstr>
      <vt:lpstr>Markov Decision Process: Policy Iteration Algorithm</vt:lpstr>
      <vt:lpstr>Markov Decision Process: Policy Iteration Algorithm</vt:lpstr>
      <vt:lpstr>Markov Decision Process: Policy Iteration Algorithm</vt:lpstr>
      <vt:lpstr>Markov Decision Process: Policy Iteration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Sukarna Barua</dc:creator>
  <cp:lastModifiedBy>Mr. Sukarna Barua</cp:lastModifiedBy>
  <cp:revision>60</cp:revision>
  <dcterms:created xsi:type="dcterms:W3CDTF">2023-07-30T18:35:28Z</dcterms:created>
  <dcterms:modified xsi:type="dcterms:W3CDTF">2024-12-10T19:06:07Z</dcterms:modified>
</cp:coreProperties>
</file>