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9" r:id="rId3"/>
    <p:sldId id="257" r:id="rId4"/>
    <p:sldId id="260" r:id="rId5"/>
    <p:sldId id="258" r:id="rId6"/>
    <p:sldId id="259" r:id="rId7"/>
    <p:sldId id="261" r:id="rId8"/>
    <p:sldId id="262" r:id="rId9"/>
    <p:sldId id="263" r:id="rId10"/>
    <p:sldId id="264" r:id="rId11"/>
    <p:sldId id="266" r:id="rId12"/>
    <p:sldId id="267" r:id="rId13"/>
    <p:sldId id="269" r:id="rId14"/>
    <p:sldId id="300" r:id="rId15"/>
    <p:sldId id="270" r:id="rId16"/>
    <p:sldId id="301" r:id="rId17"/>
    <p:sldId id="271"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Sukarna Barua" userId="da467f49-67ec-438f-9a23-4116bac79b82" providerId="ADAL" clId="{9533C8BB-7DA1-4E90-9A7F-72610376689A}"/>
    <pc:docChg chg="undo custSel addSld delSld modSld">
      <pc:chgData name="Mr. Sukarna Barua" userId="da467f49-67ec-438f-9a23-4116bac79b82" providerId="ADAL" clId="{9533C8BB-7DA1-4E90-9A7F-72610376689A}" dt="2023-08-19T17:37:40.244" v="908" actId="2711"/>
      <pc:docMkLst>
        <pc:docMk/>
      </pc:docMkLst>
      <pc:sldChg chg="modSp mod">
        <pc:chgData name="Mr. Sukarna Barua" userId="da467f49-67ec-438f-9a23-4116bac79b82" providerId="ADAL" clId="{9533C8BB-7DA1-4E90-9A7F-72610376689A}" dt="2023-08-06T10:49:44.121" v="846"/>
        <pc:sldMkLst>
          <pc:docMk/>
          <pc:sldMk cId="3722874404" sldId="256"/>
        </pc:sldMkLst>
        <pc:spChg chg="mod">
          <ac:chgData name="Mr. Sukarna Barua" userId="da467f49-67ec-438f-9a23-4116bac79b82" providerId="ADAL" clId="{9533C8BB-7DA1-4E90-9A7F-72610376689A}" dt="2023-08-06T10:49:44.121" v="846"/>
          <ac:spMkLst>
            <pc:docMk/>
            <pc:sldMk cId="3722874404" sldId="256"/>
            <ac:spMk id="2" creationId="{EF662ACC-F322-4BC5-A2B3-CB93B773D256}"/>
          </ac:spMkLst>
        </pc:spChg>
      </pc:sldChg>
      <pc:sldChg chg="delSp modSp mod">
        <pc:chgData name="Mr. Sukarna Barua" userId="da467f49-67ec-438f-9a23-4116bac79b82" providerId="ADAL" clId="{9533C8BB-7DA1-4E90-9A7F-72610376689A}" dt="2023-08-19T17:33:07.447" v="854"/>
        <pc:sldMkLst>
          <pc:docMk/>
          <pc:sldMk cId="2966698801" sldId="257"/>
        </pc:sldMkLst>
        <pc:spChg chg="mod">
          <ac:chgData name="Mr. Sukarna Barua" userId="da467f49-67ec-438f-9a23-4116bac79b82" providerId="ADAL" clId="{9533C8BB-7DA1-4E90-9A7F-72610376689A}" dt="2023-08-05T01:49:28.237" v="792" actId="20577"/>
          <ac:spMkLst>
            <pc:docMk/>
            <pc:sldMk cId="2966698801" sldId="257"/>
            <ac:spMk id="3" creationId="{DFB5BA8E-545B-492E-B2F6-248AEA7CD264}"/>
          </ac:spMkLst>
        </pc:spChg>
        <pc:spChg chg="del">
          <ac:chgData name="Mr. Sukarna Barua" userId="da467f49-67ec-438f-9a23-4116bac79b82" providerId="ADAL" clId="{9533C8BB-7DA1-4E90-9A7F-72610376689A}" dt="2023-08-19T17:33:07.447" v="854"/>
          <ac:spMkLst>
            <pc:docMk/>
            <pc:sldMk cId="2966698801" sldId="257"/>
            <ac:spMk id="4" creationId="{C6DAC41C-8948-48C4-8EE7-77D30FE079C0}"/>
          </ac:spMkLst>
        </pc:spChg>
      </pc:sldChg>
      <pc:sldChg chg="delSp modSp mod">
        <pc:chgData name="Mr. Sukarna Barua" userId="da467f49-67ec-438f-9a23-4116bac79b82" providerId="ADAL" clId="{9533C8BB-7DA1-4E90-9A7F-72610376689A}" dt="2023-08-19T17:33:47.653" v="861" actId="20577"/>
        <pc:sldMkLst>
          <pc:docMk/>
          <pc:sldMk cId="1629153957" sldId="258"/>
        </pc:sldMkLst>
        <pc:spChg chg="mod">
          <ac:chgData name="Mr. Sukarna Barua" userId="da467f49-67ec-438f-9a23-4116bac79b82" providerId="ADAL" clId="{9533C8BB-7DA1-4E90-9A7F-72610376689A}" dt="2023-08-19T17:33:47.653" v="861" actId="20577"/>
          <ac:spMkLst>
            <pc:docMk/>
            <pc:sldMk cId="1629153957" sldId="258"/>
            <ac:spMk id="3" creationId="{DFB5BA8E-545B-492E-B2F6-248AEA7CD264}"/>
          </ac:spMkLst>
        </pc:spChg>
        <pc:spChg chg="del">
          <ac:chgData name="Mr. Sukarna Barua" userId="da467f49-67ec-438f-9a23-4116bac79b82" providerId="ADAL" clId="{9533C8BB-7DA1-4E90-9A7F-72610376689A}" dt="2023-08-19T17:33:07.447" v="854"/>
          <ac:spMkLst>
            <pc:docMk/>
            <pc:sldMk cId="1629153957" sldId="258"/>
            <ac:spMk id="4" creationId="{7DC618BA-4BC4-42F0-BD68-D33A7411268F}"/>
          </ac:spMkLst>
        </pc:spChg>
      </pc:sldChg>
      <pc:sldChg chg="delSp modSp mod">
        <pc:chgData name="Mr. Sukarna Barua" userId="da467f49-67ec-438f-9a23-4116bac79b82" providerId="ADAL" clId="{9533C8BB-7DA1-4E90-9A7F-72610376689A}" dt="2023-08-19T17:33:56.374" v="866" actId="948"/>
        <pc:sldMkLst>
          <pc:docMk/>
          <pc:sldMk cId="3081645310" sldId="259"/>
        </pc:sldMkLst>
        <pc:spChg chg="mod">
          <ac:chgData name="Mr. Sukarna Barua" userId="da467f49-67ec-438f-9a23-4116bac79b82" providerId="ADAL" clId="{9533C8BB-7DA1-4E90-9A7F-72610376689A}" dt="2023-08-19T17:33:56.374" v="866" actId="948"/>
          <ac:spMkLst>
            <pc:docMk/>
            <pc:sldMk cId="3081645310" sldId="259"/>
            <ac:spMk id="3" creationId="{DFB5BA8E-545B-492E-B2F6-248AEA7CD264}"/>
          </ac:spMkLst>
        </pc:spChg>
        <pc:spChg chg="del">
          <ac:chgData name="Mr. Sukarna Barua" userId="da467f49-67ec-438f-9a23-4116bac79b82" providerId="ADAL" clId="{9533C8BB-7DA1-4E90-9A7F-72610376689A}" dt="2023-08-19T17:33:07.447" v="854"/>
          <ac:spMkLst>
            <pc:docMk/>
            <pc:sldMk cId="3081645310" sldId="259"/>
            <ac:spMk id="4" creationId="{12DD22F9-23AA-48F2-9BCC-08EEC0FB4C6A}"/>
          </ac:spMkLst>
        </pc:spChg>
      </pc:sldChg>
      <pc:sldChg chg="delSp modSp mod">
        <pc:chgData name="Mr. Sukarna Barua" userId="da467f49-67ec-438f-9a23-4116bac79b82" providerId="ADAL" clId="{9533C8BB-7DA1-4E90-9A7F-72610376689A}" dt="2023-08-19T17:37:16" v="907" actId="27636"/>
        <pc:sldMkLst>
          <pc:docMk/>
          <pc:sldMk cId="1544759568" sldId="260"/>
        </pc:sldMkLst>
        <pc:spChg chg="mod">
          <ac:chgData name="Mr. Sukarna Barua" userId="da467f49-67ec-438f-9a23-4116bac79b82" providerId="ADAL" clId="{9533C8BB-7DA1-4E90-9A7F-72610376689A}" dt="2023-08-19T17:37:16" v="907" actId="27636"/>
          <ac:spMkLst>
            <pc:docMk/>
            <pc:sldMk cId="1544759568" sldId="260"/>
            <ac:spMk id="3" creationId="{DFB5BA8E-545B-492E-B2F6-248AEA7CD264}"/>
          </ac:spMkLst>
        </pc:spChg>
        <pc:spChg chg="del">
          <ac:chgData name="Mr. Sukarna Barua" userId="da467f49-67ec-438f-9a23-4116bac79b82" providerId="ADAL" clId="{9533C8BB-7DA1-4E90-9A7F-72610376689A}" dt="2023-08-19T17:33:07.447" v="854"/>
          <ac:spMkLst>
            <pc:docMk/>
            <pc:sldMk cId="1544759568" sldId="260"/>
            <ac:spMk id="4" creationId="{9F4E4757-9905-4029-B922-A0BE6D0B2B11}"/>
          </ac:spMkLst>
        </pc:spChg>
      </pc:sldChg>
      <pc:sldChg chg="delSp modSp mod">
        <pc:chgData name="Mr. Sukarna Barua" userId="da467f49-67ec-438f-9a23-4116bac79b82" providerId="ADAL" clId="{9533C8BB-7DA1-4E90-9A7F-72610376689A}" dt="2023-08-19T17:34:04.850" v="871" actId="948"/>
        <pc:sldMkLst>
          <pc:docMk/>
          <pc:sldMk cId="2654839702" sldId="261"/>
        </pc:sldMkLst>
        <pc:spChg chg="mod">
          <ac:chgData name="Mr. Sukarna Barua" userId="da467f49-67ec-438f-9a23-4116bac79b82" providerId="ADAL" clId="{9533C8BB-7DA1-4E90-9A7F-72610376689A}" dt="2023-08-19T17:34:04.850" v="871" actId="948"/>
          <ac:spMkLst>
            <pc:docMk/>
            <pc:sldMk cId="2654839702" sldId="261"/>
            <ac:spMk id="3" creationId="{DFB5BA8E-545B-492E-B2F6-248AEA7CD264}"/>
          </ac:spMkLst>
        </pc:spChg>
        <pc:spChg chg="del">
          <ac:chgData name="Mr. Sukarna Barua" userId="da467f49-67ec-438f-9a23-4116bac79b82" providerId="ADAL" clId="{9533C8BB-7DA1-4E90-9A7F-72610376689A}" dt="2023-08-19T17:33:07.447" v="854"/>
          <ac:spMkLst>
            <pc:docMk/>
            <pc:sldMk cId="2654839702" sldId="261"/>
            <ac:spMk id="4" creationId="{FA3F989E-273B-484F-9736-958386BE7BD0}"/>
          </ac:spMkLst>
        </pc:spChg>
      </pc:sldChg>
      <pc:sldChg chg="delSp modSp mod">
        <pc:chgData name="Mr. Sukarna Barua" userId="da467f49-67ec-438f-9a23-4116bac79b82" providerId="ADAL" clId="{9533C8BB-7DA1-4E90-9A7F-72610376689A}" dt="2023-08-19T17:37:40.244" v="908" actId="2711"/>
        <pc:sldMkLst>
          <pc:docMk/>
          <pc:sldMk cId="661208985" sldId="262"/>
        </pc:sldMkLst>
        <pc:spChg chg="mod">
          <ac:chgData name="Mr. Sukarna Barua" userId="da467f49-67ec-438f-9a23-4116bac79b82" providerId="ADAL" clId="{9533C8BB-7DA1-4E90-9A7F-72610376689A}" dt="2023-08-19T17:37:40.244" v="908" actId="2711"/>
          <ac:spMkLst>
            <pc:docMk/>
            <pc:sldMk cId="661208985" sldId="262"/>
            <ac:spMk id="3" creationId="{DFB5BA8E-545B-492E-B2F6-248AEA7CD264}"/>
          </ac:spMkLst>
        </pc:spChg>
        <pc:spChg chg="del">
          <ac:chgData name="Mr. Sukarna Barua" userId="da467f49-67ec-438f-9a23-4116bac79b82" providerId="ADAL" clId="{9533C8BB-7DA1-4E90-9A7F-72610376689A}" dt="2023-08-19T17:33:07.447" v="854"/>
          <ac:spMkLst>
            <pc:docMk/>
            <pc:sldMk cId="661208985" sldId="262"/>
            <ac:spMk id="4" creationId="{7DC474BC-EEA6-43D9-B8CD-0D2A45F3DFED}"/>
          </ac:spMkLst>
        </pc:spChg>
      </pc:sldChg>
      <pc:sldChg chg="delSp modSp mod">
        <pc:chgData name="Mr. Sukarna Barua" userId="da467f49-67ec-438f-9a23-4116bac79b82" providerId="ADAL" clId="{9533C8BB-7DA1-4E90-9A7F-72610376689A}" dt="2023-08-19T17:33:07.447" v="854"/>
        <pc:sldMkLst>
          <pc:docMk/>
          <pc:sldMk cId="3962708807" sldId="263"/>
        </pc:sldMkLst>
        <pc:spChg chg="mod">
          <ac:chgData name="Mr. Sukarna Barua" userId="da467f49-67ec-438f-9a23-4116bac79b82" providerId="ADAL" clId="{9533C8BB-7DA1-4E90-9A7F-72610376689A}" dt="2023-08-05T01:33:42.463" v="166"/>
          <ac:spMkLst>
            <pc:docMk/>
            <pc:sldMk cId="3962708807" sldId="263"/>
            <ac:spMk id="3" creationId="{DFB5BA8E-545B-492E-B2F6-248AEA7CD264}"/>
          </ac:spMkLst>
        </pc:spChg>
        <pc:spChg chg="del">
          <ac:chgData name="Mr. Sukarna Barua" userId="da467f49-67ec-438f-9a23-4116bac79b82" providerId="ADAL" clId="{9533C8BB-7DA1-4E90-9A7F-72610376689A}" dt="2023-08-19T17:33:07.447" v="854"/>
          <ac:spMkLst>
            <pc:docMk/>
            <pc:sldMk cId="3962708807" sldId="263"/>
            <ac:spMk id="4" creationId="{EC71CC98-868B-477F-965B-D30F23178CE3}"/>
          </ac:spMkLst>
        </pc:spChg>
      </pc:sldChg>
      <pc:sldChg chg="delSp modSp mod">
        <pc:chgData name="Mr. Sukarna Barua" userId="da467f49-67ec-438f-9a23-4116bac79b82" providerId="ADAL" clId="{9533C8BB-7DA1-4E90-9A7F-72610376689A}" dt="2023-08-19T17:33:07.447" v="854"/>
        <pc:sldMkLst>
          <pc:docMk/>
          <pc:sldMk cId="2152425627" sldId="264"/>
        </pc:sldMkLst>
        <pc:spChg chg="mod">
          <ac:chgData name="Mr. Sukarna Barua" userId="da467f49-67ec-438f-9a23-4116bac79b82" providerId="ADAL" clId="{9533C8BB-7DA1-4E90-9A7F-72610376689A}" dt="2023-08-05T01:35:01.769" v="179" actId="403"/>
          <ac:spMkLst>
            <pc:docMk/>
            <pc:sldMk cId="2152425627" sldId="264"/>
            <ac:spMk id="3" creationId="{DFB5BA8E-545B-492E-B2F6-248AEA7CD264}"/>
          </ac:spMkLst>
        </pc:spChg>
        <pc:spChg chg="del">
          <ac:chgData name="Mr. Sukarna Barua" userId="da467f49-67ec-438f-9a23-4116bac79b82" providerId="ADAL" clId="{9533C8BB-7DA1-4E90-9A7F-72610376689A}" dt="2023-08-19T17:33:07.447" v="854"/>
          <ac:spMkLst>
            <pc:docMk/>
            <pc:sldMk cId="2152425627" sldId="264"/>
            <ac:spMk id="4" creationId="{D23AB128-6242-4EC1-A978-FD1C1F9398E0}"/>
          </ac:spMkLst>
        </pc:spChg>
      </pc:sldChg>
      <pc:sldChg chg="del">
        <pc:chgData name="Mr. Sukarna Barua" userId="da467f49-67ec-438f-9a23-4116bac79b82" providerId="ADAL" clId="{9533C8BB-7DA1-4E90-9A7F-72610376689A}" dt="2023-08-05T01:35:18.868" v="180" actId="47"/>
        <pc:sldMkLst>
          <pc:docMk/>
          <pc:sldMk cId="1956832522" sldId="265"/>
        </pc:sldMkLst>
      </pc:sldChg>
      <pc:sldChg chg="delSp modSp mod">
        <pc:chgData name="Mr. Sukarna Barua" userId="da467f49-67ec-438f-9a23-4116bac79b82" providerId="ADAL" clId="{9533C8BB-7DA1-4E90-9A7F-72610376689A}" dt="2023-08-19T17:33:07.447" v="854"/>
        <pc:sldMkLst>
          <pc:docMk/>
          <pc:sldMk cId="1527508320" sldId="266"/>
        </pc:sldMkLst>
        <pc:spChg chg="mod">
          <ac:chgData name="Mr. Sukarna Barua" userId="da467f49-67ec-438f-9a23-4116bac79b82" providerId="ADAL" clId="{9533C8BB-7DA1-4E90-9A7F-72610376689A}" dt="2023-08-05T01:37:56.378" v="216" actId="5793"/>
          <ac:spMkLst>
            <pc:docMk/>
            <pc:sldMk cId="1527508320" sldId="266"/>
            <ac:spMk id="3" creationId="{DFB5BA8E-545B-492E-B2F6-248AEA7CD264}"/>
          </ac:spMkLst>
        </pc:spChg>
        <pc:spChg chg="del">
          <ac:chgData name="Mr. Sukarna Barua" userId="da467f49-67ec-438f-9a23-4116bac79b82" providerId="ADAL" clId="{9533C8BB-7DA1-4E90-9A7F-72610376689A}" dt="2023-08-19T17:33:07.447" v="854"/>
          <ac:spMkLst>
            <pc:docMk/>
            <pc:sldMk cId="1527508320" sldId="266"/>
            <ac:spMk id="5" creationId="{25301DBA-AC7D-4326-9124-1269A1F194D6}"/>
          </ac:spMkLst>
        </pc:spChg>
        <pc:picChg chg="mod">
          <ac:chgData name="Mr. Sukarna Barua" userId="da467f49-67ec-438f-9a23-4116bac79b82" providerId="ADAL" clId="{9533C8BB-7DA1-4E90-9A7F-72610376689A}" dt="2023-08-05T01:38:03.565" v="217" actId="1076"/>
          <ac:picMkLst>
            <pc:docMk/>
            <pc:sldMk cId="1527508320" sldId="266"/>
            <ac:picMk id="4" creationId="{87A7410C-0261-44AA-9DB9-D18CCE04A0F3}"/>
          </ac:picMkLst>
        </pc:picChg>
      </pc:sldChg>
      <pc:sldChg chg="delSp modSp mod">
        <pc:chgData name="Mr. Sukarna Barua" userId="da467f49-67ec-438f-9a23-4116bac79b82" providerId="ADAL" clId="{9533C8BB-7DA1-4E90-9A7F-72610376689A}" dt="2023-08-19T17:33:07.447" v="854"/>
        <pc:sldMkLst>
          <pc:docMk/>
          <pc:sldMk cId="2960565594" sldId="267"/>
        </pc:sldMkLst>
        <pc:spChg chg="mod">
          <ac:chgData name="Mr. Sukarna Barua" userId="da467f49-67ec-438f-9a23-4116bac79b82" providerId="ADAL" clId="{9533C8BB-7DA1-4E90-9A7F-72610376689A}" dt="2023-08-05T01:38:16.448" v="224" actId="20577"/>
          <ac:spMkLst>
            <pc:docMk/>
            <pc:sldMk cId="2960565594" sldId="267"/>
            <ac:spMk id="3" creationId="{DFB5BA8E-545B-492E-B2F6-248AEA7CD264}"/>
          </ac:spMkLst>
        </pc:spChg>
        <pc:spChg chg="del">
          <ac:chgData name="Mr. Sukarna Barua" userId="da467f49-67ec-438f-9a23-4116bac79b82" providerId="ADAL" clId="{9533C8BB-7DA1-4E90-9A7F-72610376689A}" dt="2023-08-19T17:33:07.447" v="854"/>
          <ac:spMkLst>
            <pc:docMk/>
            <pc:sldMk cId="2960565594" sldId="267"/>
            <ac:spMk id="4" creationId="{D6CC80B5-6349-4242-A111-7A1052E3E429}"/>
          </ac:spMkLst>
        </pc:spChg>
        <pc:picChg chg="mod">
          <ac:chgData name="Mr. Sukarna Barua" userId="da467f49-67ec-438f-9a23-4116bac79b82" providerId="ADAL" clId="{9533C8BB-7DA1-4E90-9A7F-72610376689A}" dt="2023-08-05T01:38:19.111" v="225" actId="1076"/>
          <ac:picMkLst>
            <pc:docMk/>
            <pc:sldMk cId="2960565594" sldId="267"/>
            <ac:picMk id="6" creationId="{C507BA0D-9BDC-4FE8-A2ED-0E1AAB3FF8A3}"/>
          </ac:picMkLst>
        </pc:picChg>
      </pc:sldChg>
      <pc:sldChg chg="del">
        <pc:chgData name="Mr. Sukarna Barua" userId="da467f49-67ec-438f-9a23-4116bac79b82" providerId="ADAL" clId="{9533C8BB-7DA1-4E90-9A7F-72610376689A}" dt="2023-08-05T01:36:14.983" v="193" actId="47"/>
        <pc:sldMkLst>
          <pc:docMk/>
          <pc:sldMk cId="1360667460" sldId="268"/>
        </pc:sldMkLst>
      </pc:sldChg>
      <pc:sldChg chg="delSp modSp mod">
        <pc:chgData name="Mr. Sukarna Barua" userId="da467f49-67ec-438f-9a23-4116bac79b82" providerId="ADAL" clId="{9533C8BB-7DA1-4E90-9A7F-72610376689A}" dt="2023-08-19T17:33:07.447" v="854"/>
        <pc:sldMkLst>
          <pc:docMk/>
          <pc:sldMk cId="3334272091" sldId="269"/>
        </pc:sldMkLst>
        <pc:spChg chg="mod">
          <ac:chgData name="Mr. Sukarna Barua" userId="da467f49-67ec-438f-9a23-4116bac79b82" providerId="ADAL" clId="{9533C8BB-7DA1-4E90-9A7F-72610376689A}" dt="2023-08-05T01:38:22.773" v="227" actId="5793"/>
          <ac:spMkLst>
            <pc:docMk/>
            <pc:sldMk cId="3334272091" sldId="269"/>
            <ac:spMk id="3" creationId="{DFB5BA8E-545B-492E-B2F6-248AEA7CD264}"/>
          </ac:spMkLst>
        </pc:spChg>
        <pc:spChg chg="del mod">
          <ac:chgData name="Mr. Sukarna Barua" userId="da467f49-67ec-438f-9a23-4116bac79b82" providerId="ADAL" clId="{9533C8BB-7DA1-4E90-9A7F-72610376689A}" dt="2023-08-19T17:33:07.447" v="854"/>
          <ac:spMkLst>
            <pc:docMk/>
            <pc:sldMk cId="3334272091" sldId="269"/>
            <ac:spMk id="4" creationId="{388A9FE6-775C-43FB-89DB-F5C76464D305}"/>
          </ac:spMkLst>
        </pc:spChg>
        <pc:picChg chg="mod">
          <ac:chgData name="Mr. Sukarna Barua" userId="da467f49-67ec-438f-9a23-4116bac79b82" providerId="ADAL" clId="{9533C8BB-7DA1-4E90-9A7F-72610376689A}" dt="2023-08-05T01:37:19.724" v="214" actId="1076"/>
          <ac:picMkLst>
            <pc:docMk/>
            <pc:sldMk cId="3334272091" sldId="269"/>
            <ac:picMk id="6" creationId="{74F718CA-1BB3-49AF-B7A1-5CC4BF501964}"/>
          </ac:picMkLst>
        </pc:picChg>
      </pc:sldChg>
      <pc:sldChg chg="delSp modSp mod">
        <pc:chgData name="Mr. Sukarna Barua" userId="da467f49-67ec-438f-9a23-4116bac79b82" providerId="ADAL" clId="{9533C8BB-7DA1-4E90-9A7F-72610376689A}" dt="2023-08-19T17:34:25.399" v="876" actId="20577"/>
        <pc:sldMkLst>
          <pc:docMk/>
          <pc:sldMk cId="907062731" sldId="270"/>
        </pc:sldMkLst>
        <pc:spChg chg="mod">
          <ac:chgData name="Mr. Sukarna Barua" userId="da467f49-67ec-438f-9a23-4116bac79b82" providerId="ADAL" clId="{9533C8BB-7DA1-4E90-9A7F-72610376689A}" dt="2023-08-19T17:34:25.399" v="876" actId="20577"/>
          <ac:spMkLst>
            <pc:docMk/>
            <pc:sldMk cId="907062731" sldId="270"/>
            <ac:spMk id="3" creationId="{DFB5BA8E-545B-492E-B2F6-248AEA7CD264}"/>
          </ac:spMkLst>
        </pc:spChg>
        <pc:spChg chg="del">
          <ac:chgData name="Mr. Sukarna Barua" userId="da467f49-67ec-438f-9a23-4116bac79b82" providerId="ADAL" clId="{9533C8BB-7DA1-4E90-9A7F-72610376689A}" dt="2023-08-19T17:33:07.447" v="854"/>
          <ac:spMkLst>
            <pc:docMk/>
            <pc:sldMk cId="907062731" sldId="270"/>
            <ac:spMk id="4" creationId="{D206DDCE-119E-4623-9D3E-4BDBF33BC8C9}"/>
          </ac:spMkLst>
        </pc:spChg>
        <pc:picChg chg="mod">
          <ac:chgData name="Mr. Sukarna Barua" userId="da467f49-67ec-438f-9a23-4116bac79b82" providerId="ADAL" clId="{9533C8BB-7DA1-4E90-9A7F-72610376689A}" dt="2023-08-05T01:40:50.574" v="309" actId="1076"/>
          <ac:picMkLst>
            <pc:docMk/>
            <pc:sldMk cId="907062731" sldId="270"/>
            <ac:picMk id="6" creationId="{74F718CA-1BB3-49AF-B7A1-5CC4BF501964}"/>
          </ac:picMkLst>
        </pc:picChg>
      </pc:sldChg>
      <pc:sldChg chg="delSp modSp mod">
        <pc:chgData name="Mr. Sukarna Barua" userId="da467f49-67ec-438f-9a23-4116bac79b82" providerId="ADAL" clId="{9533C8BB-7DA1-4E90-9A7F-72610376689A}" dt="2023-08-19T17:34:30.547" v="880" actId="20577"/>
        <pc:sldMkLst>
          <pc:docMk/>
          <pc:sldMk cId="978782150" sldId="271"/>
        </pc:sldMkLst>
        <pc:spChg chg="mod">
          <ac:chgData name="Mr. Sukarna Barua" userId="da467f49-67ec-438f-9a23-4116bac79b82" providerId="ADAL" clId="{9533C8BB-7DA1-4E90-9A7F-72610376689A}" dt="2023-08-19T17:34:30.547" v="880" actId="20577"/>
          <ac:spMkLst>
            <pc:docMk/>
            <pc:sldMk cId="978782150" sldId="271"/>
            <ac:spMk id="3" creationId="{DFB5BA8E-545B-492E-B2F6-248AEA7CD264}"/>
          </ac:spMkLst>
        </pc:spChg>
        <pc:spChg chg="del">
          <ac:chgData name="Mr. Sukarna Barua" userId="da467f49-67ec-438f-9a23-4116bac79b82" providerId="ADAL" clId="{9533C8BB-7DA1-4E90-9A7F-72610376689A}" dt="2023-08-19T17:33:07.447" v="854"/>
          <ac:spMkLst>
            <pc:docMk/>
            <pc:sldMk cId="978782150" sldId="271"/>
            <ac:spMk id="4" creationId="{032B835A-FD62-46A5-8873-0F8C643C40DA}"/>
          </ac:spMkLst>
        </pc:spChg>
        <pc:picChg chg="mod">
          <ac:chgData name="Mr. Sukarna Barua" userId="da467f49-67ec-438f-9a23-4116bac79b82" providerId="ADAL" clId="{9533C8BB-7DA1-4E90-9A7F-72610376689A}" dt="2023-08-05T01:41:19.696" v="314" actId="1076"/>
          <ac:picMkLst>
            <pc:docMk/>
            <pc:sldMk cId="978782150" sldId="271"/>
            <ac:picMk id="8" creationId="{F519E4BF-ED13-421F-B416-4641C4179532}"/>
          </ac:picMkLst>
        </pc:picChg>
        <pc:picChg chg="mod">
          <ac:chgData name="Mr. Sukarna Barua" userId="da467f49-67ec-438f-9a23-4116bac79b82" providerId="ADAL" clId="{9533C8BB-7DA1-4E90-9A7F-72610376689A}" dt="2023-08-05T01:41:35.174" v="316" actId="1076"/>
          <ac:picMkLst>
            <pc:docMk/>
            <pc:sldMk cId="978782150" sldId="271"/>
            <ac:picMk id="9" creationId="{C3727174-6580-45DC-9511-0F2E061BD38E}"/>
          </ac:picMkLst>
        </pc:picChg>
      </pc:sldChg>
      <pc:sldChg chg="del">
        <pc:chgData name="Mr. Sukarna Barua" userId="da467f49-67ec-438f-9a23-4116bac79b82" providerId="ADAL" clId="{9533C8BB-7DA1-4E90-9A7F-72610376689A}" dt="2023-08-05T01:41:41.022" v="317" actId="47"/>
        <pc:sldMkLst>
          <pc:docMk/>
          <pc:sldMk cId="2018159526" sldId="272"/>
        </pc:sldMkLst>
      </pc:sldChg>
      <pc:sldChg chg="delSp modSp mod">
        <pc:chgData name="Mr. Sukarna Barua" userId="da467f49-67ec-438f-9a23-4116bac79b82" providerId="ADAL" clId="{9533C8BB-7DA1-4E90-9A7F-72610376689A}" dt="2023-08-19T17:34:36.471" v="883" actId="20577"/>
        <pc:sldMkLst>
          <pc:docMk/>
          <pc:sldMk cId="2646046334" sldId="273"/>
        </pc:sldMkLst>
        <pc:spChg chg="mod">
          <ac:chgData name="Mr. Sukarna Barua" userId="da467f49-67ec-438f-9a23-4116bac79b82" providerId="ADAL" clId="{9533C8BB-7DA1-4E90-9A7F-72610376689A}" dt="2023-08-19T17:34:36.471" v="883" actId="20577"/>
          <ac:spMkLst>
            <pc:docMk/>
            <pc:sldMk cId="2646046334" sldId="273"/>
            <ac:spMk id="3" creationId="{DFB5BA8E-545B-492E-B2F6-248AEA7CD264}"/>
          </ac:spMkLst>
        </pc:spChg>
        <pc:spChg chg="del">
          <ac:chgData name="Mr. Sukarna Barua" userId="da467f49-67ec-438f-9a23-4116bac79b82" providerId="ADAL" clId="{9533C8BB-7DA1-4E90-9A7F-72610376689A}" dt="2023-08-19T17:33:07.447" v="854"/>
          <ac:spMkLst>
            <pc:docMk/>
            <pc:sldMk cId="2646046334" sldId="273"/>
            <ac:spMk id="4" creationId="{FF8E551E-4C5D-466B-890C-A51499B1FA95}"/>
          </ac:spMkLst>
        </pc:spChg>
      </pc:sldChg>
      <pc:sldChg chg="delSp modSp add mod">
        <pc:chgData name="Mr. Sukarna Barua" userId="da467f49-67ec-438f-9a23-4116bac79b82" providerId="ADAL" clId="{9533C8BB-7DA1-4E90-9A7F-72610376689A}" dt="2023-08-19T17:34:42.119" v="888" actId="20577"/>
        <pc:sldMkLst>
          <pc:docMk/>
          <pc:sldMk cId="3433546303" sldId="274"/>
        </pc:sldMkLst>
        <pc:spChg chg="mod">
          <ac:chgData name="Mr. Sukarna Barua" userId="da467f49-67ec-438f-9a23-4116bac79b82" providerId="ADAL" clId="{9533C8BB-7DA1-4E90-9A7F-72610376689A}" dt="2023-08-19T17:34:42.119" v="888" actId="20577"/>
          <ac:spMkLst>
            <pc:docMk/>
            <pc:sldMk cId="3433546303" sldId="274"/>
            <ac:spMk id="3" creationId="{DFB5BA8E-545B-492E-B2F6-248AEA7CD264}"/>
          </ac:spMkLst>
        </pc:spChg>
        <pc:spChg chg="del">
          <ac:chgData name="Mr. Sukarna Barua" userId="da467f49-67ec-438f-9a23-4116bac79b82" providerId="ADAL" clId="{9533C8BB-7DA1-4E90-9A7F-72610376689A}" dt="2023-08-19T17:33:07.447" v="854"/>
          <ac:spMkLst>
            <pc:docMk/>
            <pc:sldMk cId="3433546303" sldId="274"/>
            <ac:spMk id="4" creationId="{F09C5CB3-7321-4287-9396-A8E10F95611A}"/>
          </ac:spMkLst>
        </pc:spChg>
      </pc:sldChg>
      <pc:sldChg chg="modSp add mod">
        <pc:chgData name="Mr. Sukarna Barua" userId="da467f49-67ec-438f-9a23-4116bac79b82" providerId="ADAL" clId="{9533C8BB-7DA1-4E90-9A7F-72610376689A}" dt="2023-08-06T10:50:12.948" v="851" actId="20577"/>
        <pc:sldMkLst>
          <pc:docMk/>
          <pc:sldMk cId="2832433922" sldId="299"/>
        </pc:sldMkLst>
        <pc:spChg chg="mod">
          <ac:chgData name="Mr. Sukarna Barua" userId="da467f49-67ec-438f-9a23-4116bac79b82" providerId="ADAL" clId="{9533C8BB-7DA1-4E90-9A7F-72610376689A}" dt="2023-08-06T10:50:12.948" v="851" actId="20577"/>
          <ac:spMkLst>
            <pc:docMk/>
            <pc:sldMk cId="2832433922" sldId="299"/>
            <ac:spMk id="2" creationId="{EF662ACC-F322-4BC5-A2B3-CB93B773D256}"/>
          </ac:spMkLst>
        </pc:spChg>
        <pc:spChg chg="mod">
          <ac:chgData name="Mr. Sukarna Barua" userId="da467f49-67ec-438f-9a23-4116bac79b82" providerId="ADAL" clId="{9533C8BB-7DA1-4E90-9A7F-72610376689A}" dt="2023-08-06T10:50:00.793" v="848"/>
          <ac:spMkLst>
            <pc:docMk/>
            <pc:sldMk cId="2832433922" sldId="299"/>
            <ac:spMk id="3" creationId="{977E3090-5C26-4918-9A13-D3050D1B23D3}"/>
          </ac:spMkLst>
        </pc:spChg>
      </pc:sldChg>
    </pc:docChg>
  </pc:docChgLst>
  <pc:docChgLst>
    <pc:chgData name="Mr. Sukarna Barua" userId="da467f49-67ec-438f-9a23-4116bac79b82" providerId="ADAL" clId="{F917A615-BF64-4FF6-A2DC-267A3526F012}"/>
    <pc:docChg chg="undo custSel addSld modSld sldOrd">
      <pc:chgData name="Mr. Sukarna Barua" userId="da467f49-67ec-438f-9a23-4116bac79b82" providerId="ADAL" clId="{F917A615-BF64-4FF6-A2DC-267A3526F012}" dt="2024-11-16T15:08:25.397" v="446" actId="14100"/>
      <pc:docMkLst>
        <pc:docMk/>
      </pc:docMkLst>
      <pc:sldChg chg="modSp mod">
        <pc:chgData name="Mr. Sukarna Barua" userId="da467f49-67ec-438f-9a23-4116bac79b82" providerId="ADAL" clId="{F917A615-BF64-4FF6-A2DC-267A3526F012}" dt="2024-11-16T14:43:02.675" v="88" actId="2711"/>
        <pc:sldMkLst>
          <pc:docMk/>
          <pc:sldMk cId="2966698801" sldId="257"/>
        </pc:sldMkLst>
        <pc:spChg chg="mod">
          <ac:chgData name="Mr. Sukarna Barua" userId="da467f49-67ec-438f-9a23-4116bac79b82" providerId="ADAL" clId="{F917A615-BF64-4FF6-A2DC-267A3526F012}" dt="2024-11-16T14:40:32.434" v="18" actId="1076"/>
          <ac:spMkLst>
            <pc:docMk/>
            <pc:sldMk cId="2966698801" sldId="257"/>
            <ac:spMk id="2" creationId="{72F24F56-DC2C-4EC7-ACB7-1B701BFC8737}"/>
          </ac:spMkLst>
        </pc:spChg>
        <pc:spChg chg="mod">
          <ac:chgData name="Mr. Sukarna Barua" userId="da467f49-67ec-438f-9a23-4116bac79b82" providerId="ADAL" clId="{F917A615-BF64-4FF6-A2DC-267A3526F012}" dt="2024-11-16T14:43:02.675" v="88" actId="2711"/>
          <ac:spMkLst>
            <pc:docMk/>
            <pc:sldMk cId="2966698801" sldId="257"/>
            <ac:spMk id="3" creationId="{DFB5BA8E-545B-492E-B2F6-248AEA7CD264}"/>
          </ac:spMkLst>
        </pc:spChg>
      </pc:sldChg>
      <pc:sldChg chg="modSp mod">
        <pc:chgData name="Mr. Sukarna Barua" userId="da467f49-67ec-438f-9a23-4116bac79b82" providerId="ADAL" clId="{F917A615-BF64-4FF6-A2DC-267A3526F012}" dt="2024-11-16T14:44:33.534" v="135" actId="20577"/>
        <pc:sldMkLst>
          <pc:docMk/>
          <pc:sldMk cId="1629153957" sldId="258"/>
        </pc:sldMkLst>
        <pc:spChg chg="mod">
          <ac:chgData name="Mr. Sukarna Barua" userId="da467f49-67ec-438f-9a23-4116bac79b82" providerId="ADAL" clId="{F917A615-BF64-4FF6-A2DC-267A3526F012}" dt="2024-11-16T14:43:41.216" v="97" actId="1076"/>
          <ac:spMkLst>
            <pc:docMk/>
            <pc:sldMk cId="1629153957" sldId="258"/>
            <ac:spMk id="2" creationId="{72F24F56-DC2C-4EC7-ACB7-1B701BFC8737}"/>
          </ac:spMkLst>
        </pc:spChg>
        <pc:spChg chg="mod">
          <ac:chgData name="Mr. Sukarna Barua" userId="da467f49-67ec-438f-9a23-4116bac79b82" providerId="ADAL" clId="{F917A615-BF64-4FF6-A2DC-267A3526F012}" dt="2024-11-16T14:44:33.534" v="135" actId="20577"/>
          <ac:spMkLst>
            <pc:docMk/>
            <pc:sldMk cId="1629153957" sldId="258"/>
            <ac:spMk id="3" creationId="{DFB5BA8E-545B-492E-B2F6-248AEA7CD264}"/>
          </ac:spMkLst>
        </pc:spChg>
      </pc:sldChg>
      <pc:sldChg chg="modSp mod">
        <pc:chgData name="Mr. Sukarna Barua" userId="da467f49-67ec-438f-9a23-4116bac79b82" providerId="ADAL" clId="{F917A615-BF64-4FF6-A2DC-267A3526F012}" dt="2024-11-16T14:45:41.102" v="181" actId="20577"/>
        <pc:sldMkLst>
          <pc:docMk/>
          <pc:sldMk cId="3081645310" sldId="259"/>
        </pc:sldMkLst>
        <pc:spChg chg="mod">
          <ac:chgData name="Mr. Sukarna Barua" userId="da467f49-67ec-438f-9a23-4116bac79b82" providerId="ADAL" clId="{F917A615-BF64-4FF6-A2DC-267A3526F012}" dt="2024-11-16T14:44:41.829" v="138" actId="1076"/>
          <ac:spMkLst>
            <pc:docMk/>
            <pc:sldMk cId="3081645310" sldId="259"/>
            <ac:spMk id="2" creationId="{72F24F56-DC2C-4EC7-ACB7-1B701BFC8737}"/>
          </ac:spMkLst>
        </pc:spChg>
        <pc:spChg chg="mod">
          <ac:chgData name="Mr. Sukarna Barua" userId="da467f49-67ec-438f-9a23-4116bac79b82" providerId="ADAL" clId="{F917A615-BF64-4FF6-A2DC-267A3526F012}" dt="2024-11-16T14:45:41.102" v="181" actId="20577"/>
          <ac:spMkLst>
            <pc:docMk/>
            <pc:sldMk cId="3081645310" sldId="259"/>
            <ac:spMk id="3" creationId="{DFB5BA8E-545B-492E-B2F6-248AEA7CD264}"/>
          </ac:spMkLst>
        </pc:spChg>
      </pc:sldChg>
      <pc:sldChg chg="modSp mod">
        <pc:chgData name="Mr. Sukarna Barua" userId="da467f49-67ec-438f-9a23-4116bac79b82" providerId="ADAL" clId="{F917A615-BF64-4FF6-A2DC-267A3526F012}" dt="2024-11-16T14:43:36.451" v="94" actId="20577"/>
        <pc:sldMkLst>
          <pc:docMk/>
          <pc:sldMk cId="1544759568" sldId="260"/>
        </pc:sldMkLst>
        <pc:spChg chg="mod">
          <ac:chgData name="Mr. Sukarna Barua" userId="da467f49-67ec-438f-9a23-4116bac79b82" providerId="ADAL" clId="{F917A615-BF64-4FF6-A2DC-267A3526F012}" dt="2024-11-16T14:42:14.929" v="57" actId="14100"/>
          <ac:spMkLst>
            <pc:docMk/>
            <pc:sldMk cId="1544759568" sldId="260"/>
            <ac:spMk id="2" creationId="{72F24F56-DC2C-4EC7-ACB7-1B701BFC8737}"/>
          </ac:spMkLst>
        </pc:spChg>
        <pc:spChg chg="mod">
          <ac:chgData name="Mr. Sukarna Barua" userId="da467f49-67ec-438f-9a23-4116bac79b82" providerId="ADAL" clId="{F917A615-BF64-4FF6-A2DC-267A3526F012}" dt="2024-11-16T14:43:36.451" v="94" actId="20577"/>
          <ac:spMkLst>
            <pc:docMk/>
            <pc:sldMk cId="1544759568" sldId="260"/>
            <ac:spMk id="3" creationId="{DFB5BA8E-545B-492E-B2F6-248AEA7CD264}"/>
          </ac:spMkLst>
        </pc:spChg>
      </pc:sldChg>
      <pc:sldChg chg="modSp mod">
        <pc:chgData name="Mr. Sukarna Barua" userId="da467f49-67ec-438f-9a23-4116bac79b82" providerId="ADAL" clId="{F917A615-BF64-4FF6-A2DC-267A3526F012}" dt="2024-11-16T14:45:58.245" v="187" actId="2711"/>
        <pc:sldMkLst>
          <pc:docMk/>
          <pc:sldMk cId="2654839702" sldId="261"/>
        </pc:sldMkLst>
        <pc:spChg chg="mod">
          <ac:chgData name="Mr. Sukarna Barua" userId="da467f49-67ec-438f-9a23-4116bac79b82" providerId="ADAL" clId="{F917A615-BF64-4FF6-A2DC-267A3526F012}" dt="2024-11-16T14:45:48.522" v="184" actId="1076"/>
          <ac:spMkLst>
            <pc:docMk/>
            <pc:sldMk cId="2654839702" sldId="261"/>
            <ac:spMk id="2" creationId="{72F24F56-DC2C-4EC7-ACB7-1B701BFC8737}"/>
          </ac:spMkLst>
        </pc:spChg>
        <pc:spChg chg="mod">
          <ac:chgData name="Mr. Sukarna Barua" userId="da467f49-67ec-438f-9a23-4116bac79b82" providerId="ADAL" clId="{F917A615-BF64-4FF6-A2DC-267A3526F012}" dt="2024-11-16T14:45:58.245" v="187" actId="2711"/>
          <ac:spMkLst>
            <pc:docMk/>
            <pc:sldMk cId="2654839702" sldId="261"/>
            <ac:spMk id="3" creationId="{DFB5BA8E-545B-492E-B2F6-248AEA7CD264}"/>
          </ac:spMkLst>
        </pc:spChg>
      </pc:sldChg>
      <pc:sldChg chg="modSp mod">
        <pc:chgData name="Mr. Sukarna Barua" userId="da467f49-67ec-438f-9a23-4116bac79b82" providerId="ADAL" clId="{F917A615-BF64-4FF6-A2DC-267A3526F012}" dt="2024-11-16T14:47:15.197" v="195" actId="6549"/>
        <pc:sldMkLst>
          <pc:docMk/>
          <pc:sldMk cId="661208985" sldId="262"/>
        </pc:sldMkLst>
        <pc:spChg chg="mod">
          <ac:chgData name="Mr. Sukarna Barua" userId="da467f49-67ec-438f-9a23-4116bac79b82" providerId="ADAL" clId="{F917A615-BF64-4FF6-A2DC-267A3526F012}" dt="2024-11-16T14:46:36.223" v="189" actId="1076"/>
          <ac:spMkLst>
            <pc:docMk/>
            <pc:sldMk cId="661208985" sldId="262"/>
            <ac:spMk id="2" creationId="{72F24F56-DC2C-4EC7-ACB7-1B701BFC8737}"/>
          </ac:spMkLst>
        </pc:spChg>
        <pc:spChg chg="mod">
          <ac:chgData name="Mr. Sukarna Barua" userId="da467f49-67ec-438f-9a23-4116bac79b82" providerId="ADAL" clId="{F917A615-BF64-4FF6-A2DC-267A3526F012}" dt="2024-11-16T14:47:15.197" v="195" actId="6549"/>
          <ac:spMkLst>
            <pc:docMk/>
            <pc:sldMk cId="661208985" sldId="262"/>
            <ac:spMk id="3" creationId="{DFB5BA8E-545B-492E-B2F6-248AEA7CD264}"/>
          </ac:spMkLst>
        </pc:spChg>
      </pc:sldChg>
      <pc:sldChg chg="modSp mod">
        <pc:chgData name="Mr. Sukarna Barua" userId="da467f49-67ec-438f-9a23-4116bac79b82" providerId="ADAL" clId="{F917A615-BF64-4FF6-A2DC-267A3526F012}" dt="2024-11-16T14:48:27.412" v="204" actId="5793"/>
        <pc:sldMkLst>
          <pc:docMk/>
          <pc:sldMk cId="3962708807" sldId="263"/>
        </pc:sldMkLst>
        <pc:spChg chg="mod">
          <ac:chgData name="Mr. Sukarna Barua" userId="da467f49-67ec-438f-9a23-4116bac79b82" providerId="ADAL" clId="{F917A615-BF64-4FF6-A2DC-267A3526F012}" dt="2024-11-16T14:47:24.711" v="198" actId="1076"/>
          <ac:spMkLst>
            <pc:docMk/>
            <pc:sldMk cId="3962708807" sldId="263"/>
            <ac:spMk id="2" creationId="{72F24F56-DC2C-4EC7-ACB7-1B701BFC8737}"/>
          </ac:spMkLst>
        </pc:spChg>
        <pc:spChg chg="mod">
          <ac:chgData name="Mr. Sukarna Barua" userId="da467f49-67ec-438f-9a23-4116bac79b82" providerId="ADAL" clId="{F917A615-BF64-4FF6-A2DC-267A3526F012}" dt="2024-11-16T14:48:27.412" v="204" actId="5793"/>
          <ac:spMkLst>
            <pc:docMk/>
            <pc:sldMk cId="3962708807" sldId="263"/>
            <ac:spMk id="3" creationId="{DFB5BA8E-545B-492E-B2F6-248AEA7CD264}"/>
          </ac:spMkLst>
        </pc:spChg>
      </pc:sldChg>
      <pc:sldChg chg="modSp mod">
        <pc:chgData name="Mr. Sukarna Barua" userId="da467f49-67ec-438f-9a23-4116bac79b82" providerId="ADAL" clId="{F917A615-BF64-4FF6-A2DC-267A3526F012}" dt="2024-11-16T14:58:55.221" v="322" actId="12"/>
        <pc:sldMkLst>
          <pc:docMk/>
          <pc:sldMk cId="2152425627" sldId="264"/>
        </pc:sldMkLst>
        <pc:spChg chg="mod">
          <ac:chgData name="Mr. Sukarna Barua" userId="da467f49-67ec-438f-9a23-4116bac79b82" providerId="ADAL" clId="{F917A615-BF64-4FF6-A2DC-267A3526F012}" dt="2024-11-16T14:48:34.535" v="207" actId="27636"/>
          <ac:spMkLst>
            <pc:docMk/>
            <pc:sldMk cId="2152425627" sldId="264"/>
            <ac:spMk id="2" creationId="{72F24F56-DC2C-4EC7-ACB7-1B701BFC8737}"/>
          </ac:spMkLst>
        </pc:spChg>
        <pc:spChg chg="mod">
          <ac:chgData name="Mr. Sukarna Barua" userId="da467f49-67ec-438f-9a23-4116bac79b82" providerId="ADAL" clId="{F917A615-BF64-4FF6-A2DC-267A3526F012}" dt="2024-11-16T14:58:55.221" v="322" actId="12"/>
          <ac:spMkLst>
            <pc:docMk/>
            <pc:sldMk cId="2152425627" sldId="264"/>
            <ac:spMk id="3" creationId="{DFB5BA8E-545B-492E-B2F6-248AEA7CD264}"/>
          </ac:spMkLst>
        </pc:spChg>
      </pc:sldChg>
      <pc:sldChg chg="modSp mod">
        <pc:chgData name="Mr. Sukarna Barua" userId="da467f49-67ec-438f-9a23-4116bac79b82" providerId="ADAL" clId="{F917A615-BF64-4FF6-A2DC-267A3526F012}" dt="2024-11-16T14:49:50.746" v="224" actId="1076"/>
        <pc:sldMkLst>
          <pc:docMk/>
          <pc:sldMk cId="1527508320" sldId="266"/>
        </pc:sldMkLst>
        <pc:spChg chg="mod">
          <ac:chgData name="Mr. Sukarna Barua" userId="da467f49-67ec-438f-9a23-4116bac79b82" providerId="ADAL" clId="{F917A615-BF64-4FF6-A2DC-267A3526F012}" dt="2024-11-16T14:49:35.452" v="220" actId="27636"/>
          <ac:spMkLst>
            <pc:docMk/>
            <pc:sldMk cId="1527508320" sldId="266"/>
            <ac:spMk id="2" creationId="{72F24F56-DC2C-4EC7-ACB7-1B701BFC8737}"/>
          </ac:spMkLst>
        </pc:spChg>
        <pc:spChg chg="mod">
          <ac:chgData name="Mr. Sukarna Barua" userId="da467f49-67ec-438f-9a23-4116bac79b82" providerId="ADAL" clId="{F917A615-BF64-4FF6-A2DC-267A3526F012}" dt="2024-11-16T14:49:46.356" v="223" actId="255"/>
          <ac:spMkLst>
            <pc:docMk/>
            <pc:sldMk cId="1527508320" sldId="266"/>
            <ac:spMk id="3" creationId="{DFB5BA8E-545B-492E-B2F6-248AEA7CD264}"/>
          </ac:spMkLst>
        </pc:spChg>
        <pc:picChg chg="mod">
          <ac:chgData name="Mr. Sukarna Barua" userId="da467f49-67ec-438f-9a23-4116bac79b82" providerId="ADAL" clId="{F917A615-BF64-4FF6-A2DC-267A3526F012}" dt="2024-11-16T14:49:50.746" v="224" actId="1076"/>
          <ac:picMkLst>
            <pc:docMk/>
            <pc:sldMk cId="1527508320" sldId="266"/>
            <ac:picMk id="4" creationId="{87A7410C-0261-44AA-9DB9-D18CCE04A0F3}"/>
          </ac:picMkLst>
        </pc:picChg>
      </pc:sldChg>
      <pc:sldChg chg="modSp mod">
        <pc:chgData name="Mr. Sukarna Barua" userId="da467f49-67ec-438f-9a23-4116bac79b82" providerId="ADAL" clId="{F917A615-BF64-4FF6-A2DC-267A3526F012}" dt="2024-11-16T14:58:12.320" v="315" actId="1076"/>
        <pc:sldMkLst>
          <pc:docMk/>
          <pc:sldMk cId="2960565594" sldId="267"/>
        </pc:sldMkLst>
        <pc:spChg chg="mod">
          <ac:chgData name="Mr. Sukarna Barua" userId="da467f49-67ec-438f-9a23-4116bac79b82" providerId="ADAL" clId="{F917A615-BF64-4FF6-A2DC-267A3526F012}" dt="2024-11-16T14:50:21.795" v="227" actId="27636"/>
          <ac:spMkLst>
            <pc:docMk/>
            <pc:sldMk cId="2960565594" sldId="267"/>
            <ac:spMk id="2" creationId="{72F24F56-DC2C-4EC7-ACB7-1B701BFC8737}"/>
          </ac:spMkLst>
        </pc:spChg>
        <pc:spChg chg="mod">
          <ac:chgData name="Mr. Sukarna Barua" userId="da467f49-67ec-438f-9a23-4116bac79b82" providerId="ADAL" clId="{F917A615-BF64-4FF6-A2DC-267A3526F012}" dt="2024-11-16T14:58:05.852" v="314" actId="6549"/>
          <ac:spMkLst>
            <pc:docMk/>
            <pc:sldMk cId="2960565594" sldId="267"/>
            <ac:spMk id="3" creationId="{DFB5BA8E-545B-492E-B2F6-248AEA7CD264}"/>
          </ac:spMkLst>
        </pc:spChg>
        <pc:picChg chg="mod">
          <ac:chgData name="Mr. Sukarna Barua" userId="da467f49-67ec-438f-9a23-4116bac79b82" providerId="ADAL" clId="{F917A615-BF64-4FF6-A2DC-267A3526F012}" dt="2024-11-16T14:58:12.320" v="315" actId="1076"/>
          <ac:picMkLst>
            <pc:docMk/>
            <pc:sldMk cId="2960565594" sldId="267"/>
            <ac:picMk id="6" creationId="{C507BA0D-9BDC-4FE8-A2ED-0E1AAB3FF8A3}"/>
          </ac:picMkLst>
        </pc:picChg>
      </pc:sldChg>
      <pc:sldChg chg="modSp mod">
        <pc:chgData name="Mr. Sukarna Barua" userId="da467f49-67ec-438f-9a23-4116bac79b82" providerId="ADAL" clId="{F917A615-BF64-4FF6-A2DC-267A3526F012}" dt="2024-11-16T14:58:22.447" v="316" actId="255"/>
        <pc:sldMkLst>
          <pc:docMk/>
          <pc:sldMk cId="3334272091" sldId="269"/>
        </pc:sldMkLst>
        <pc:spChg chg="mod">
          <ac:chgData name="Mr. Sukarna Barua" userId="da467f49-67ec-438f-9a23-4116bac79b82" providerId="ADAL" clId="{F917A615-BF64-4FF6-A2DC-267A3526F012}" dt="2024-11-16T14:50:52.194" v="235" actId="1076"/>
          <ac:spMkLst>
            <pc:docMk/>
            <pc:sldMk cId="3334272091" sldId="269"/>
            <ac:spMk id="2" creationId="{72F24F56-DC2C-4EC7-ACB7-1B701BFC8737}"/>
          </ac:spMkLst>
        </pc:spChg>
        <pc:spChg chg="mod">
          <ac:chgData name="Mr. Sukarna Barua" userId="da467f49-67ec-438f-9a23-4116bac79b82" providerId="ADAL" clId="{F917A615-BF64-4FF6-A2DC-267A3526F012}" dt="2024-11-16T14:58:22.447" v="316" actId="255"/>
          <ac:spMkLst>
            <pc:docMk/>
            <pc:sldMk cId="3334272091" sldId="269"/>
            <ac:spMk id="3" creationId="{DFB5BA8E-545B-492E-B2F6-248AEA7CD264}"/>
          </ac:spMkLst>
        </pc:spChg>
        <pc:picChg chg="mod">
          <ac:chgData name="Mr. Sukarna Barua" userId="da467f49-67ec-438f-9a23-4116bac79b82" providerId="ADAL" clId="{F917A615-BF64-4FF6-A2DC-267A3526F012}" dt="2024-11-16T14:50:59.053" v="238" actId="1076"/>
          <ac:picMkLst>
            <pc:docMk/>
            <pc:sldMk cId="3334272091" sldId="269"/>
            <ac:picMk id="6" creationId="{74F718CA-1BB3-49AF-B7A1-5CC4BF501964}"/>
          </ac:picMkLst>
        </pc:picChg>
      </pc:sldChg>
      <pc:sldChg chg="modSp mod">
        <pc:chgData name="Mr. Sukarna Barua" userId="da467f49-67ec-438f-9a23-4116bac79b82" providerId="ADAL" clId="{F917A615-BF64-4FF6-A2DC-267A3526F012}" dt="2024-11-16T15:03:57.963" v="357" actId="1076"/>
        <pc:sldMkLst>
          <pc:docMk/>
          <pc:sldMk cId="907062731" sldId="270"/>
        </pc:sldMkLst>
        <pc:spChg chg="mod">
          <ac:chgData name="Mr. Sukarna Barua" userId="da467f49-67ec-438f-9a23-4116bac79b82" providerId="ADAL" clId="{F917A615-BF64-4FF6-A2DC-267A3526F012}" dt="2024-11-16T15:01:26.091" v="325" actId="27636"/>
          <ac:spMkLst>
            <pc:docMk/>
            <pc:sldMk cId="907062731" sldId="270"/>
            <ac:spMk id="2" creationId="{72F24F56-DC2C-4EC7-ACB7-1B701BFC8737}"/>
          </ac:spMkLst>
        </pc:spChg>
        <pc:spChg chg="mod">
          <ac:chgData name="Mr. Sukarna Barua" userId="da467f49-67ec-438f-9a23-4116bac79b82" providerId="ADAL" clId="{F917A615-BF64-4FF6-A2DC-267A3526F012}" dt="2024-11-16T15:02:46.781" v="355" actId="255"/>
          <ac:spMkLst>
            <pc:docMk/>
            <pc:sldMk cId="907062731" sldId="270"/>
            <ac:spMk id="3" creationId="{DFB5BA8E-545B-492E-B2F6-248AEA7CD264}"/>
          </ac:spMkLst>
        </pc:spChg>
        <pc:picChg chg="mod">
          <ac:chgData name="Mr. Sukarna Barua" userId="da467f49-67ec-438f-9a23-4116bac79b82" providerId="ADAL" clId="{F917A615-BF64-4FF6-A2DC-267A3526F012}" dt="2024-11-16T15:03:57.963" v="357" actId="1076"/>
          <ac:picMkLst>
            <pc:docMk/>
            <pc:sldMk cId="907062731" sldId="270"/>
            <ac:picMk id="6" creationId="{74F718CA-1BB3-49AF-B7A1-5CC4BF501964}"/>
          </ac:picMkLst>
        </pc:picChg>
      </pc:sldChg>
      <pc:sldChg chg="modSp mod">
        <pc:chgData name="Mr. Sukarna Barua" userId="da467f49-67ec-438f-9a23-4116bac79b82" providerId="ADAL" clId="{F917A615-BF64-4FF6-A2DC-267A3526F012}" dt="2024-11-16T15:06:29.249" v="401" actId="114"/>
        <pc:sldMkLst>
          <pc:docMk/>
          <pc:sldMk cId="978782150" sldId="271"/>
        </pc:sldMkLst>
        <pc:spChg chg="mod">
          <ac:chgData name="Mr. Sukarna Barua" userId="da467f49-67ec-438f-9a23-4116bac79b82" providerId="ADAL" clId="{F917A615-BF64-4FF6-A2DC-267A3526F012}" dt="2024-11-16T15:05:32.805" v="379" actId="27636"/>
          <ac:spMkLst>
            <pc:docMk/>
            <pc:sldMk cId="978782150" sldId="271"/>
            <ac:spMk id="2" creationId="{72F24F56-DC2C-4EC7-ACB7-1B701BFC8737}"/>
          </ac:spMkLst>
        </pc:spChg>
        <pc:spChg chg="mod">
          <ac:chgData name="Mr. Sukarna Barua" userId="da467f49-67ec-438f-9a23-4116bac79b82" providerId="ADAL" clId="{F917A615-BF64-4FF6-A2DC-267A3526F012}" dt="2024-11-16T15:06:29.249" v="401" actId="114"/>
          <ac:spMkLst>
            <pc:docMk/>
            <pc:sldMk cId="978782150" sldId="271"/>
            <ac:spMk id="3" creationId="{DFB5BA8E-545B-492E-B2F6-248AEA7CD264}"/>
          </ac:spMkLst>
        </pc:spChg>
        <pc:picChg chg="mod">
          <ac:chgData name="Mr. Sukarna Barua" userId="da467f49-67ec-438f-9a23-4116bac79b82" providerId="ADAL" clId="{F917A615-BF64-4FF6-A2DC-267A3526F012}" dt="2024-11-16T15:05:58.772" v="393" actId="1076"/>
          <ac:picMkLst>
            <pc:docMk/>
            <pc:sldMk cId="978782150" sldId="271"/>
            <ac:picMk id="8" creationId="{F519E4BF-ED13-421F-B416-4641C4179532}"/>
          </ac:picMkLst>
        </pc:picChg>
        <pc:picChg chg="mod">
          <ac:chgData name="Mr. Sukarna Barua" userId="da467f49-67ec-438f-9a23-4116bac79b82" providerId="ADAL" clId="{F917A615-BF64-4FF6-A2DC-267A3526F012}" dt="2024-11-16T15:05:56.257" v="392" actId="1076"/>
          <ac:picMkLst>
            <pc:docMk/>
            <pc:sldMk cId="978782150" sldId="271"/>
            <ac:picMk id="9" creationId="{C3727174-6580-45DC-9511-0F2E061BD38E}"/>
          </ac:picMkLst>
        </pc:picChg>
      </pc:sldChg>
      <pc:sldChg chg="modSp mod">
        <pc:chgData name="Mr. Sukarna Barua" userId="da467f49-67ec-438f-9a23-4116bac79b82" providerId="ADAL" clId="{F917A615-BF64-4FF6-A2DC-267A3526F012}" dt="2024-11-16T15:08:09.588" v="437" actId="20577"/>
        <pc:sldMkLst>
          <pc:docMk/>
          <pc:sldMk cId="2646046334" sldId="273"/>
        </pc:sldMkLst>
        <pc:spChg chg="mod">
          <ac:chgData name="Mr. Sukarna Barua" userId="da467f49-67ec-438f-9a23-4116bac79b82" providerId="ADAL" clId="{F917A615-BF64-4FF6-A2DC-267A3526F012}" dt="2024-11-16T15:06:37.184" v="404" actId="27636"/>
          <ac:spMkLst>
            <pc:docMk/>
            <pc:sldMk cId="2646046334" sldId="273"/>
            <ac:spMk id="2" creationId="{72F24F56-DC2C-4EC7-ACB7-1B701BFC8737}"/>
          </ac:spMkLst>
        </pc:spChg>
        <pc:spChg chg="mod">
          <ac:chgData name="Mr. Sukarna Barua" userId="da467f49-67ec-438f-9a23-4116bac79b82" providerId="ADAL" clId="{F917A615-BF64-4FF6-A2DC-267A3526F012}" dt="2024-11-16T15:08:09.588" v="437" actId="20577"/>
          <ac:spMkLst>
            <pc:docMk/>
            <pc:sldMk cId="2646046334" sldId="273"/>
            <ac:spMk id="3" creationId="{DFB5BA8E-545B-492E-B2F6-248AEA7CD264}"/>
          </ac:spMkLst>
        </pc:spChg>
      </pc:sldChg>
      <pc:sldChg chg="modSp mod">
        <pc:chgData name="Mr. Sukarna Barua" userId="da467f49-67ec-438f-9a23-4116bac79b82" providerId="ADAL" clId="{F917A615-BF64-4FF6-A2DC-267A3526F012}" dt="2024-11-16T15:08:25.397" v="446" actId="14100"/>
        <pc:sldMkLst>
          <pc:docMk/>
          <pc:sldMk cId="3433546303" sldId="274"/>
        </pc:sldMkLst>
        <pc:spChg chg="mod">
          <ac:chgData name="Mr. Sukarna Barua" userId="da467f49-67ec-438f-9a23-4116bac79b82" providerId="ADAL" clId="{F917A615-BF64-4FF6-A2DC-267A3526F012}" dt="2024-11-16T15:08:00.684" v="428" actId="27636"/>
          <ac:spMkLst>
            <pc:docMk/>
            <pc:sldMk cId="3433546303" sldId="274"/>
            <ac:spMk id="2" creationId="{72F24F56-DC2C-4EC7-ACB7-1B701BFC8737}"/>
          </ac:spMkLst>
        </pc:spChg>
        <pc:spChg chg="mod">
          <ac:chgData name="Mr. Sukarna Barua" userId="da467f49-67ec-438f-9a23-4116bac79b82" providerId="ADAL" clId="{F917A615-BF64-4FF6-A2DC-267A3526F012}" dt="2024-11-16T15:08:25.397" v="446" actId="14100"/>
          <ac:spMkLst>
            <pc:docMk/>
            <pc:sldMk cId="3433546303" sldId="274"/>
            <ac:spMk id="3" creationId="{DFB5BA8E-545B-492E-B2F6-248AEA7CD264}"/>
          </ac:spMkLst>
        </pc:spChg>
      </pc:sldChg>
      <pc:sldChg chg="modSp mod">
        <pc:chgData name="Mr. Sukarna Barua" userId="da467f49-67ec-438f-9a23-4116bac79b82" providerId="ADAL" clId="{F917A615-BF64-4FF6-A2DC-267A3526F012}" dt="2024-11-16T14:40:21.812" v="15" actId="20577"/>
        <pc:sldMkLst>
          <pc:docMk/>
          <pc:sldMk cId="2832433922" sldId="299"/>
        </pc:sldMkLst>
        <pc:spChg chg="mod">
          <ac:chgData name="Mr. Sukarna Barua" userId="da467f49-67ec-438f-9a23-4116bac79b82" providerId="ADAL" clId="{F917A615-BF64-4FF6-A2DC-267A3526F012}" dt="2024-11-16T14:40:21.812" v="15" actId="20577"/>
          <ac:spMkLst>
            <pc:docMk/>
            <pc:sldMk cId="2832433922" sldId="299"/>
            <ac:spMk id="3" creationId="{977E3090-5C26-4918-9A13-D3050D1B23D3}"/>
          </ac:spMkLst>
        </pc:spChg>
      </pc:sldChg>
      <pc:sldChg chg="modSp add mod ord">
        <pc:chgData name="Mr. Sukarna Barua" userId="da467f49-67ec-438f-9a23-4116bac79b82" providerId="ADAL" clId="{F917A615-BF64-4FF6-A2DC-267A3526F012}" dt="2024-11-16T15:02:18.174" v="339"/>
        <pc:sldMkLst>
          <pc:docMk/>
          <pc:sldMk cId="3744965587" sldId="300"/>
        </pc:sldMkLst>
        <pc:spChg chg="mod">
          <ac:chgData name="Mr. Sukarna Barua" userId="da467f49-67ec-438f-9a23-4116bac79b82" providerId="ADAL" clId="{F917A615-BF64-4FF6-A2DC-267A3526F012}" dt="2024-11-16T15:01:57.879" v="337" actId="20577"/>
          <ac:spMkLst>
            <pc:docMk/>
            <pc:sldMk cId="3744965587" sldId="300"/>
            <ac:spMk id="3" creationId="{DFB5BA8E-545B-492E-B2F6-248AEA7CD264}"/>
          </ac:spMkLst>
        </pc:spChg>
      </pc:sldChg>
      <pc:sldChg chg="delSp modSp add mod">
        <pc:chgData name="Mr. Sukarna Barua" userId="da467f49-67ec-438f-9a23-4116bac79b82" providerId="ADAL" clId="{F917A615-BF64-4FF6-A2DC-267A3526F012}" dt="2024-11-16T15:05:00.660" v="376" actId="5793"/>
        <pc:sldMkLst>
          <pc:docMk/>
          <pc:sldMk cId="2230853771" sldId="301"/>
        </pc:sldMkLst>
        <pc:spChg chg="mod">
          <ac:chgData name="Mr. Sukarna Barua" userId="da467f49-67ec-438f-9a23-4116bac79b82" providerId="ADAL" clId="{F917A615-BF64-4FF6-A2DC-267A3526F012}" dt="2024-11-16T15:05:00.660" v="376" actId="5793"/>
          <ac:spMkLst>
            <pc:docMk/>
            <pc:sldMk cId="2230853771" sldId="301"/>
            <ac:spMk id="3" creationId="{DFB5BA8E-545B-492E-B2F6-248AEA7CD264}"/>
          </ac:spMkLst>
        </pc:spChg>
        <pc:picChg chg="del mod">
          <ac:chgData name="Mr. Sukarna Barua" userId="da467f49-67ec-438f-9a23-4116bac79b82" providerId="ADAL" clId="{F917A615-BF64-4FF6-A2DC-267A3526F012}" dt="2024-11-16T15:04:58.410" v="374" actId="478"/>
          <ac:picMkLst>
            <pc:docMk/>
            <pc:sldMk cId="2230853771" sldId="301"/>
            <ac:picMk id="6" creationId="{74F718CA-1BB3-49AF-B7A1-5CC4BF50196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C1CD0-8004-4F7B-9D24-083FCEE5D682}" type="datetimeFigureOut">
              <a:rPr lang="en-US" smtClean="0"/>
              <a:t>11/16/2024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06BDC-E3A4-4DC9-AED5-06BA43C94946}" type="slidenum">
              <a:rPr lang="en-US" smtClean="0"/>
              <a:t>‹#›</a:t>
            </a:fld>
            <a:endParaRPr lang="en-US"/>
          </a:p>
        </p:txBody>
      </p:sp>
    </p:spTree>
    <p:extLst>
      <p:ext uri="{BB962C8B-B14F-4D97-AF65-F5344CB8AC3E}">
        <p14:creationId xmlns:p14="http://schemas.microsoft.com/office/powerpoint/2010/main" val="3143012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1062-CF83-48A6-AE07-F518A5FAFF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1AE883-1BC9-42B6-99F2-756D99E442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7A4D78-04D0-4695-A72A-DFC385AB8EE5}"/>
              </a:ext>
            </a:extLst>
          </p:cNvPr>
          <p:cNvSpPr>
            <a:spLocks noGrp="1"/>
          </p:cNvSpPr>
          <p:nvPr>
            <p:ph type="dt" sz="half" idx="10"/>
          </p:nvPr>
        </p:nvSpPr>
        <p:spPr/>
        <p:txBody>
          <a:bodyPr/>
          <a:lstStyle/>
          <a:p>
            <a:r>
              <a:rPr lang="en-US"/>
              <a:t>Sukarna Barua, Assistant Professor, CSE, BUET</a:t>
            </a:r>
          </a:p>
        </p:txBody>
      </p:sp>
      <p:sp>
        <p:nvSpPr>
          <p:cNvPr id="5" name="Footer Placeholder 4">
            <a:extLst>
              <a:ext uri="{FF2B5EF4-FFF2-40B4-BE49-F238E27FC236}">
                <a16:creationId xmlns:a16="http://schemas.microsoft.com/office/drawing/2014/main" id="{C17B7921-3F84-4226-9868-D9547EF97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A5D88-8031-4C44-A158-B256CDDAE058}"/>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8679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48F5-8ADD-40EB-A4D3-6E0E899A83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6F1DE1-BC46-4885-8615-767342FBAF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A0E5A-1633-40BE-AF75-FD4ACF43842B}"/>
              </a:ext>
            </a:extLst>
          </p:cNvPr>
          <p:cNvSpPr>
            <a:spLocks noGrp="1"/>
          </p:cNvSpPr>
          <p:nvPr>
            <p:ph type="dt" sz="half" idx="10"/>
          </p:nvPr>
        </p:nvSpPr>
        <p:spPr/>
        <p:txBody>
          <a:bodyPr/>
          <a:lstStyle/>
          <a:p>
            <a:r>
              <a:rPr lang="en-US"/>
              <a:t>Sukarna Barua, Assistant Professor, CSE, BUET</a:t>
            </a:r>
          </a:p>
        </p:txBody>
      </p:sp>
      <p:sp>
        <p:nvSpPr>
          <p:cNvPr id="5" name="Footer Placeholder 4">
            <a:extLst>
              <a:ext uri="{FF2B5EF4-FFF2-40B4-BE49-F238E27FC236}">
                <a16:creationId xmlns:a16="http://schemas.microsoft.com/office/drawing/2014/main" id="{264758F1-6FFA-42B3-ABAD-0B486E939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181D18-6C18-4035-AA76-E260A2438ED4}"/>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348106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68514-D80D-423F-890C-492F0A71D6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1C5FD2-6039-411E-951F-7853439B71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2E5D95-E171-415B-8768-7105C90D1100}"/>
              </a:ext>
            </a:extLst>
          </p:cNvPr>
          <p:cNvSpPr>
            <a:spLocks noGrp="1"/>
          </p:cNvSpPr>
          <p:nvPr>
            <p:ph type="dt" sz="half" idx="10"/>
          </p:nvPr>
        </p:nvSpPr>
        <p:spPr/>
        <p:txBody>
          <a:bodyPr/>
          <a:lstStyle/>
          <a:p>
            <a:r>
              <a:rPr lang="en-US"/>
              <a:t>Sukarna Barua, Assistant Professor, CSE, BUET</a:t>
            </a:r>
          </a:p>
        </p:txBody>
      </p:sp>
      <p:sp>
        <p:nvSpPr>
          <p:cNvPr id="5" name="Footer Placeholder 4">
            <a:extLst>
              <a:ext uri="{FF2B5EF4-FFF2-40B4-BE49-F238E27FC236}">
                <a16:creationId xmlns:a16="http://schemas.microsoft.com/office/drawing/2014/main" id="{2B11AB3C-21A7-4183-A3DF-C66D65C26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69F5E-C5FE-42CD-B19E-EA6F62CF3D7B}"/>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3953533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3508-5567-4EA8-A5D0-29850149E8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EDAED5-2150-4986-B62D-03395DAE22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DECCD-3C96-4DA2-83A9-FD88D3004125}"/>
              </a:ext>
            </a:extLst>
          </p:cNvPr>
          <p:cNvSpPr>
            <a:spLocks noGrp="1"/>
          </p:cNvSpPr>
          <p:nvPr>
            <p:ph type="dt" sz="half" idx="10"/>
          </p:nvPr>
        </p:nvSpPr>
        <p:spPr/>
        <p:txBody>
          <a:bodyPr/>
          <a:lstStyle/>
          <a:p>
            <a:r>
              <a:rPr lang="en-US"/>
              <a:t>Sukarna Barua, Assistant Professor, CSE, BUET</a:t>
            </a:r>
          </a:p>
        </p:txBody>
      </p:sp>
      <p:sp>
        <p:nvSpPr>
          <p:cNvPr id="5" name="Footer Placeholder 4">
            <a:extLst>
              <a:ext uri="{FF2B5EF4-FFF2-40B4-BE49-F238E27FC236}">
                <a16:creationId xmlns:a16="http://schemas.microsoft.com/office/drawing/2014/main" id="{CD7DBB0A-B088-4F1A-9402-C6F484526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E437B-95EF-4687-9E89-502DB7454EFC}"/>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1549956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BC08-59B5-4C90-8A03-111CB41B4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F3B356-3B48-4F57-A9D1-0605EDCF0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BB5A36-CA72-4AEA-AC5B-51A014577E9C}"/>
              </a:ext>
            </a:extLst>
          </p:cNvPr>
          <p:cNvSpPr>
            <a:spLocks noGrp="1"/>
          </p:cNvSpPr>
          <p:nvPr>
            <p:ph type="dt" sz="half" idx="10"/>
          </p:nvPr>
        </p:nvSpPr>
        <p:spPr/>
        <p:txBody>
          <a:bodyPr/>
          <a:lstStyle/>
          <a:p>
            <a:r>
              <a:rPr lang="en-US"/>
              <a:t>Sukarna Barua, Assistant Professor, CSE, BUET</a:t>
            </a:r>
          </a:p>
        </p:txBody>
      </p:sp>
      <p:sp>
        <p:nvSpPr>
          <p:cNvPr id="5" name="Footer Placeholder 4">
            <a:extLst>
              <a:ext uri="{FF2B5EF4-FFF2-40B4-BE49-F238E27FC236}">
                <a16:creationId xmlns:a16="http://schemas.microsoft.com/office/drawing/2014/main" id="{9C7922E5-7DA1-4408-AD58-9610593D3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68D74-EE8B-4947-8CB9-3D22460DA8C8}"/>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1118822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2D61-36AC-4F10-912B-ACA0960A6F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7609DC-DEE8-4A1E-B866-6360589DDA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A6049B-A302-4A1A-99F0-F07B1EA640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07C616-3E41-4F92-9309-E41E2A41EA80}"/>
              </a:ext>
            </a:extLst>
          </p:cNvPr>
          <p:cNvSpPr>
            <a:spLocks noGrp="1"/>
          </p:cNvSpPr>
          <p:nvPr>
            <p:ph type="dt" sz="half" idx="10"/>
          </p:nvPr>
        </p:nvSpPr>
        <p:spPr/>
        <p:txBody>
          <a:bodyPr/>
          <a:lstStyle/>
          <a:p>
            <a:r>
              <a:rPr lang="en-US"/>
              <a:t>Sukarna Barua, Assistant Professor, CSE, BUET</a:t>
            </a:r>
          </a:p>
        </p:txBody>
      </p:sp>
      <p:sp>
        <p:nvSpPr>
          <p:cNvPr id="6" name="Footer Placeholder 5">
            <a:extLst>
              <a:ext uri="{FF2B5EF4-FFF2-40B4-BE49-F238E27FC236}">
                <a16:creationId xmlns:a16="http://schemas.microsoft.com/office/drawing/2014/main" id="{86332C1D-CD07-498E-8BD3-185B983B7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5F83CD-9B7C-4DA1-8099-C1C17F8F2DCE}"/>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3147420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E370-FEDF-4194-BC18-C4C2EA3CE1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844207-D8A9-4FAF-85EE-0D257A5465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97E8C8-3955-41C8-BBF2-302CDC4BA4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0C2A27-41F9-4221-8306-19578631F6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A73EB-103B-4EC4-8AE5-0B1B305341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9B08A9-EB17-4ADD-AA5F-D0AF0DB78731}"/>
              </a:ext>
            </a:extLst>
          </p:cNvPr>
          <p:cNvSpPr>
            <a:spLocks noGrp="1"/>
          </p:cNvSpPr>
          <p:nvPr>
            <p:ph type="dt" sz="half" idx="10"/>
          </p:nvPr>
        </p:nvSpPr>
        <p:spPr/>
        <p:txBody>
          <a:bodyPr/>
          <a:lstStyle/>
          <a:p>
            <a:r>
              <a:rPr lang="en-US"/>
              <a:t>Sukarna Barua, Assistant Professor, CSE, BUET</a:t>
            </a:r>
          </a:p>
        </p:txBody>
      </p:sp>
      <p:sp>
        <p:nvSpPr>
          <p:cNvPr id="8" name="Footer Placeholder 7">
            <a:extLst>
              <a:ext uri="{FF2B5EF4-FFF2-40B4-BE49-F238E27FC236}">
                <a16:creationId xmlns:a16="http://schemas.microsoft.com/office/drawing/2014/main" id="{4B72BEB4-CAE0-466B-8CD2-26D36AC315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D71AC0-7554-4F72-848B-EAA1F7A81F64}"/>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377320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965D-4033-4FC7-BCBE-F653787DA2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EBF0FF-E9BC-4746-8D85-9DBDC0994C32}"/>
              </a:ext>
            </a:extLst>
          </p:cNvPr>
          <p:cNvSpPr>
            <a:spLocks noGrp="1"/>
          </p:cNvSpPr>
          <p:nvPr>
            <p:ph type="dt" sz="half" idx="10"/>
          </p:nvPr>
        </p:nvSpPr>
        <p:spPr/>
        <p:txBody>
          <a:bodyPr/>
          <a:lstStyle/>
          <a:p>
            <a:r>
              <a:rPr lang="en-US"/>
              <a:t>Sukarna Barua, Assistant Professor, CSE, BUET</a:t>
            </a:r>
          </a:p>
        </p:txBody>
      </p:sp>
      <p:sp>
        <p:nvSpPr>
          <p:cNvPr id="4" name="Footer Placeholder 3">
            <a:extLst>
              <a:ext uri="{FF2B5EF4-FFF2-40B4-BE49-F238E27FC236}">
                <a16:creationId xmlns:a16="http://schemas.microsoft.com/office/drawing/2014/main" id="{5197F12C-C2EF-4EA2-A2A6-60CF6F60C3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A103A9-24DC-4EBD-9527-EB673B2D2C92}"/>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3908266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EAC64-5FBB-4253-B2F7-75C3E19C3641}"/>
              </a:ext>
            </a:extLst>
          </p:cNvPr>
          <p:cNvSpPr>
            <a:spLocks noGrp="1"/>
          </p:cNvSpPr>
          <p:nvPr>
            <p:ph type="dt" sz="half" idx="10"/>
          </p:nvPr>
        </p:nvSpPr>
        <p:spPr/>
        <p:txBody>
          <a:bodyPr/>
          <a:lstStyle/>
          <a:p>
            <a:r>
              <a:rPr lang="en-US"/>
              <a:t>Sukarna Barua, Assistant Professor, CSE, BUET</a:t>
            </a:r>
          </a:p>
        </p:txBody>
      </p:sp>
      <p:sp>
        <p:nvSpPr>
          <p:cNvPr id="3" name="Footer Placeholder 2">
            <a:extLst>
              <a:ext uri="{FF2B5EF4-FFF2-40B4-BE49-F238E27FC236}">
                <a16:creationId xmlns:a16="http://schemas.microsoft.com/office/drawing/2014/main" id="{77010C70-8741-44E7-B573-95311B88AA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A54AF3-C78D-4404-A263-6BDE6C91ED82}"/>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433258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1CEB-1892-45D2-8F4D-EB92BF0DE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2DA4B2-54C1-4731-AA89-B9040AC248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89BBED-40E2-4087-9841-65A542D4A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E69992-E9BB-4F28-ABA1-CACD057D6EBF}"/>
              </a:ext>
            </a:extLst>
          </p:cNvPr>
          <p:cNvSpPr>
            <a:spLocks noGrp="1"/>
          </p:cNvSpPr>
          <p:nvPr>
            <p:ph type="dt" sz="half" idx="10"/>
          </p:nvPr>
        </p:nvSpPr>
        <p:spPr/>
        <p:txBody>
          <a:bodyPr/>
          <a:lstStyle/>
          <a:p>
            <a:r>
              <a:rPr lang="en-US"/>
              <a:t>Sukarna Barua, Assistant Professor, CSE, BUET</a:t>
            </a:r>
          </a:p>
        </p:txBody>
      </p:sp>
      <p:sp>
        <p:nvSpPr>
          <p:cNvPr id="6" name="Footer Placeholder 5">
            <a:extLst>
              <a:ext uri="{FF2B5EF4-FFF2-40B4-BE49-F238E27FC236}">
                <a16:creationId xmlns:a16="http://schemas.microsoft.com/office/drawing/2014/main" id="{C9569F31-EB29-4BD3-BEDA-58CB3F94B7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1A47AE-6836-4E09-AB1B-72BE478DFA98}"/>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388738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3B54-DD44-4247-BF71-27C1B8480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F16C4E-AE3A-4B1C-A70B-BAA3D8145A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45F1F3-8E6B-4FB5-B937-5B9AF36BA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3F5B9-CF4D-4709-BB15-9355803DEC0B}"/>
              </a:ext>
            </a:extLst>
          </p:cNvPr>
          <p:cNvSpPr>
            <a:spLocks noGrp="1"/>
          </p:cNvSpPr>
          <p:nvPr>
            <p:ph type="dt" sz="half" idx="10"/>
          </p:nvPr>
        </p:nvSpPr>
        <p:spPr/>
        <p:txBody>
          <a:bodyPr/>
          <a:lstStyle/>
          <a:p>
            <a:r>
              <a:rPr lang="en-US"/>
              <a:t>Sukarna Barua, Assistant Professor, CSE, BUET</a:t>
            </a:r>
          </a:p>
        </p:txBody>
      </p:sp>
      <p:sp>
        <p:nvSpPr>
          <p:cNvPr id="6" name="Footer Placeholder 5">
            <a:extLst>
              <a:ext uri="{FF2B5EF4-FFF2-40B4-BE49-F238E27FC236}">
                <a16:creationId xmlns:a16="http://schemas.microsoft.com/office/drawing/2014/main" id="{35746371-495C-4FF7-83B5-83F014AB1E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08E572-AC2C-443D-8ED7-5CE9680CD385}"/>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417890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C59DC-EC0E-4F55-A314-9F31993CE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02E4DF-E361-4FF5-9049-811B3C870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543F2-5EC6-49E2-AED1-EB998E627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Sukarna Barua, Assistant Professor, CSE, BUET</a:t>
            </a:r>
          </a:p>
        </p:txBody>
      </p:sp>
      <p:sp>
        <p:nvSpPr>
          <p:cNvPr id="5" name="Footer Placeholder 4">
            <a:extLst>
              <a:ext uri="{FF2B5EF4-FFF2-40B4-BE49-F238E27FC236}">
                <a16:creationId xmlns:a16="http://schemas.microsoft.com/office/drawing/2014/main" id="{66640CBA-D120-438B-AB43-11E83689C9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7A5551-06B2-4401-9218-413A50793E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AFF8B-9A84-4927-B182-9DC49DEE8ADA}" type="slidenum">
              <a:rPr lang="en-US" smtClean="0"/>
              <a:t>‹#›</a:t>
            </a:fld>
            <a:endParaRPr lang="en-US"/>
          </a:p>
        </p:txBody>
      </p:sp>
    </p:spTree>
    <p:extLst>
      <p:ext uri="{BB962C8B-B14F-4D97-AF65-F5344CB8AC3E}">
        <p14:creationId xmlns:p14="http://schemas.microsoft.com/office/powerpoint/2010/main" val="123833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2ACC-F322-4BC5-A2B3-CB93B773D256}"/>
              </a:ext>
            </a:extLst>
          </p:cNvPr>
          <p:cNvSpPr>
            <a:spLocks noGrp="1"/>
          </p:cNvSpPr>
          <p:nvPr>
            <p:ph type="ctrTitle"/>
          </p:nvPr>
        </p:nvSpPr>
        <p:spPr/>
        <p:txBody>
          <a:bodyPr/>
          <a:lstStyle/>
          <a:p>
            <a:r>
              <a:rPr lang="en-US" dirty="0"/>
              <a:t>Chapter 18 (AIAMA)	</a:t>
            </a:r>
          </a:p>
        </p:txBody>
      </p:sp>
      <p:sp>
        <p:nvSpPr>
          <p:cNvPr id="3" name="Subtitle 2">
            <a:extLst>
              <a:ext uri="{FF2B5EF4-FFF2-40B4-BE49-F238E27FC236}">
                <a16:creationId xmlns:a16="http://schemas.microsoft.com/office/drawing/2014/main" id="{977E3090-5C26-4918-9A13-D3050D1B23D3}"/>
              </a:ext>
            </a:extLst>
          </p:cNvPr>
          <p:cNvSpPr>
            <a:spLocks noGrp="1"/>
          </p:cNvSpPr>
          <p:nvPr>
            <p:ph type="subTitle" idx="1"/>
          </p:nvPr>
        </p:nvSpPr>
        <p:spPr/>
        <p:txBody>
          <a:bodyPr>
            <a:normAutofit fontScale="70000" lnSpcReduction="20000"/>
          </a:bodyPr>
          <a:lstStyle/>
          <a:p>
            <a:r>
              <a:rPr lang="en-US" sz="9600" dirty="0"/>
              <a:t>Learning From Examples</a:t>
            </a:r>
          </a:p>
        </p:txBody>
      </p:sp>
      <p:sp>
        <p:nvSpPr>
          <p:cNvPr id="4" name="Date Placeholder 3">
            <a:extLst>
              <a:ext uri="{FF2B5EF4-FFF2-40B4-BE49-F238E27FC236}">
                <a16:creationId xmlns:a16="http://schemas.microsoft.com/office/drawing/2014/main" id="{EFCCCFFC-7800-41B8-B273-B1D9C9E01374}"/>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3722874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71021"/>
            <a:ext cx="10515600" cy="941033"/>
          </a:xfrm>
        </p:spPr>
        <p:txBody>
          <a:bodyPr>
            <a:normAutofit fontScale="90000"/>
          </a:bodyPr>
          <a:lstStyle/>
          <a:p>
            <a:pPr algn="ctr"/>
            <a:r>
              <a:rPr lang="en-US" sz="6600" b="1" dirty="0"/>
              <a:t>Supervised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189608"/>
                <a:ext cx="10515600" cy="5303267"/>
              </a:xfrm>
            </p:spPr>
            <p:txBody>
              <a:bodyPr>
                <a:normAutofit/>
              </a:bodyPr>
              <a:lstStyle/>
              <a:p>
                <a:pPr marR="0">
                  <a:lnSpc>
                    <a:spcPct val="107000"/>
                  </a:lnSpc>
                  <a:spcBef>
                    <a:spcPts val="0"/>
                  </a:spcBef>
                  <a:spcAft>
                    <a:spcPts val="0"/>
                  </a:spcAft>
                  <a:buFont typeface="Wingdings" panose="05000000000000000000" pitchFamily="2" charset="2"/>
                  <a:buChar char="§"/>
                </a:pPr>
                <a:r>
                  <a:rPr lang="en-US" sz="2400" b="1" dirty="0">
                    <a:effectLst/>
                    <a:latin typeface="Times-Roman"/>
                    <a:ea typeface="Calibri" panose="020F0502020204030204" pitchFamily="34" charset="0"/>
                    <a:cs typeface="Times-Roman"/>
                  </a:rPr>
                  <a:t>Classification</a:t>
                </a:r>
                <a:r>
                  <a:rPr lang="en-US" sz="2400" dirty="0">
                    <a:effectLst/>
                    <a:latin typeface="Times-Roman"/>
                    <a:ea typeface="Calibri" panose="020F0502020204030204" pitchFamily="34" charset="0"/>
                    <a:cs typeface="Times-Roman"/>
                  </a:rPr>
                  <a:t>: When the output </a:t>
                </a:r>
                <a14:m>
                  <m:oMath xmlns:m="http://schemas.openxmlformats.org/officeDocument/2006/math">
                    <m:r>
                      <a:rPr lang="en-US" sz="2400" i="1" dirty="0" smtClean="0">
                        <a:effectLst/>
                        <a:latin typeface="Cambria Math" panose="02040503050406030204" pitchFamily="18" charset="0"/>
                        <a:ea typeface="Calibri" panose="020F0502020204030204" pitchFamily="34" charset="0"/>
                        <a:cs typeface="Times-Roman"/>
                      </a:rPr>
                      <m:t>𝑦</m:t>
                    </m:r>
                  </m:oMath>
                </a14:m>
                <a:r>
                  <a:rPr lang="en-US" sz="2400" dirty="0">
                    <a:effectLst/>
                    <a:latin typeface="Times-Roman"/>
                    <a:ea typeface="Calibri" panose="020F0502020204030204" pitchFamily="34" charset="0"/>
                    <a:cs typeface="Times-Roman"/>
                  </a:rPr>
                  <a:t> is one of a finite set of values (such as sunny, cloudy or rainy), the learning problem is called classification, and is called Boolean or binary classification if there are only two values. </a:t>
                </a:r>
              </a:p>
              <a:p>
                <a:pPr marR="0" indent="-457200">
                  <a:lnSpc>
                    <a:spcPct val="107000"/>
                  </a:lnSpc>
                  <a:spcBef>
                    <a:spcPts val="0"/>
                  </a:spcBef>
                  <a:spcAft>
                    <a:spcPts val="0"/>
                  </a:spcAft>
                  <a:buFont typeface="Wingdings" panose="05000000000000000000" pitchFamily="2" charset="2"/>
                  <a:buChar char="§"/>
                </a:pPr>
                <a:endParaRPr lang="en-US" sz="2400" dirty="0">
                  <a:latin typeface="Times-Roman"/>
                  <a:ea typeface="Calibri" panose="020F0502020204030204" pitchFamily="34" charset="0"/>
                  <a:cs typeface="Times-Roman"/>
                </a:endParaRPr>
              </a:p>
              <a:p>
                <a:pPr marR="0">
                  <a:lnSpc>
                    <a:spcPct val="107000"/>
                  </a:lnSpc>
                  <a:spcBef>
                    <a:spcPts val="0"/>
                  </a:spcBef>
                  <a:spcAft>
                    <a:spcPts val="0"/>
                  </a:spcAft>
                  <a:buFont typeface="Wingdings" panose="05000000000000000000" pitchFamily="2" charset="2"/>
                  <a:buChar char="§"/>
                </a:pPr>
                <a:r>
                  <a:rPr lang="en-US" sz="2400" b="1" dirty="0">
                    <a:effectLst/>
                    <a:latin typeface="Times-Roman"/>
                    <a:ea typeface="Calibri" panose="020F0502020204030204" pitchFamily="34" charset="0"/>
                    <a:cs typeface="Times-Roman"/>
                  </a:rPr>
                  <a:t>Regression</a:t>
                </a:r>
                <a:r>
                  <a:rPr lang="en-US" sz="2400" dirty="0">
                    <a:effectLst/>
                    <a:latin typeface="Times-Roman"/>
                    <a:ea typeface="Calibri" panose="020F0502020204030204" pitchFamily="34" charset="0"/>
                    <a:cs typeface="Times-Roman"/>
                  </a:rPr>
                  <a:t>: When </a:t>
                </a:r>
                <a14:m>
                  <m:oMath xmlns:m="http://schemas.openxmlformats.org/officeDocument/2006/math">
                    <m:r>
                      <a:rPr lang="en-US" sz="2400" i="1" dirty="0" smtClean="0">
                        <a:effectLst/>
                        <a:latin typeface="Cambria Math" panose="02040503050406030204" pitchFamily="18" charset="0"/>
                        <a:ea typeface="Calibri" panose="020F0502020204030204" pitchFamily="34" charset="0"/>
                        <a:cs typeface="Times-Roman"/>
                      </a:rPr>
                      <m:t>𝑦</m:t>
                    </m:r>
                  </m:oMath>
                </a14:m>
                <a:r>
                  <a:rPr lang="en-US" sz="2400" dirty="0">
                    <a:effectLst/>
                    <a:latin typeface="Times-Roman"/>
                    <a:ea typeface="Calibri" panose="020F0502020204030204" pitchFamily="34" charset="0"/>
                    <a:cs typeface="Times-Roman"/>
                  </a:rPr>
                  <a:t> is a number (such as tomorrow’s temperature), the learning problem is called regression. </a:t>
                </a:r>
              </a:p>
              <a:p>
                <a:pPr marL="0" marR="0" indent="0">
                  <a:lnSpc>
                    <a:spcPct val="107000"/>
                  </a:lnSpc>
                  <a:spcBef>
                    <a:spcPts val="0"/>
                  </a:spcBef>
                  <a:spcAft>
                    <a:spcPts val="0"/>
                  </a:spcAft>
                  <a:buNone/>
                </a:pPr>
                <a:endParaRPr lang="en-US" sz="2400" dirty="0">
                  <a:effectLst/>
                  <a:latin typeface="Times-Roman"/>
                  <a:ea typeface="Calibri" panose="020F0502020204030204" pitchFamily="34" charset="0"/>
                  <a:cs typeface="Times-Roman"/>
                </a:endParaRPr>
              </a:p>
              <a:p>
                <a:pPr marL="571500" lvl="1" indent="-342900">
                  <a:lnSpc>
                    <a:spcPct val="107000"/>
                  </a:lnSpc>
                  <a:spcBef>
                    <a:spcPts val="0"/>
                  </a:spcBef>
                  <a:buFont typeface="Wingdings" panose="05000000000000000000" pitchFamily="2" charset="2"/>
                  <a:buChar char="§"/>
                </a:pPr>
                <a:r>
                  <a:rPr lang="en-US" dirty="0">
                    <a:effectLst/>
                    <a:latin typeface="Times-Roman"/>
                    <a:ea typeface="Calibri" panose="020F0502020204030204" pitchFamily="34" charset="0"/>
                    <a:cs typeface="Times-Roman"/>
                  </a:rPr>
                  <a:t>Technically, solving a regression problem is finding a conditional expectation or average value of y, because the probability that we have found exactly the right real-valued number for y is 0.</a:t>
                </a:r>
                <a:endParaRPr lang="en-US" dirty="0">
                  <a:latin typeface="Times-Roman"/>
                  <a:ea typeface="Calibri" panose="020F0502020204030204" pitchFamily="34" charset="0"/>
                  <a:cs typeface="Times-Roman"/>
                </a:endParaRPr>
              </a:p>
              <a:p>
                <a:pPr marL="628650" marR="0" indent="-857250">
                  <a:lnSpc>
                    <a:spcPct val="107000"/>
                  </a:lnSpc>
                  <a:spcBef>
                    <a:spcPts val="0"/>
                  </a:spcBef>
                  <a:spcAft>
                    <a:spcPts val="0"/>
                  </a:spcAft>
                  <a:buFont typeface="Wingdings" panose="05000000000000000000" pitchFamily="2" charset="2"/>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US" sz="2400" dirty="0"/>
              </a:p>
            </p:txBody>
          </p:sp>
        </mc:Choice>
        <mc:Fallback>
          <p:sp>
            <p:nvSpPr>
              <p:cNvPr id="3" name="Content Placeholder 2">
                <a:extLst>
                  <a:ext uri="{FF2B5EF4-FFF2-40B4-BE49-F238E27FC236}">
                    <a16:creationId xmlns:a16="http://schemas.microsoft.com/office/drawing/2014/main" id="{DFB5BA8E-545B-492E-B2F6-248AEA7CD264}"/>
                  </a:ext>
                </a:extLst>
              </p:cNvPr>
              <p:cNvSpPr>
                <a:spLocks noGrp="1" noRot="1" noChangeAspect="1" noMove="1" noResize="1" noEditPoints="1" noAdjustHandles="1" noChangeArrowheads="1" noChangeShapeType="1" noTextEdit="1"/>
              </p:cNvSpPr>
              <p:nvPr>
                <p:ph idx="1"/>
              </p:nvPr>
            </p:nvSpPr>
            <p:spPr>
              <a:xfrm>
                <a:off x="838200" y="1189608"/>
                <a:ext cx="10515600" cy="5303267"/>
              </a:xfrm>
              <a:blipFill>
                <a:blip r:embed="rId2"/>
                <a:stretch>
                  <a:fillRect l="-812" t="-920"/>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2C8AFF87-87B3-4391-98DB-9F68628926D3}"/>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215242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62145"/>
            <a:ext cx="10515600" cy="861133"/>
          </a:xfrm>
        </p:spPr>
        <p:txBody>
          <a:bodyPr>
            <a:normAutofit fontScale="90000"/>
          </a:bodyPr>
          <a:lstStyle/>
          <a:p>
            <a:pPr algn="ctr"/>
            <a:r>
              <a:rPr lang="en-US" sz="6600" b="1" dirty="0"/>
              <a:t>Supervised Learning</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136342"/>
            <a:ext cx="10515600" cy="5040621"/>
          </a:xfrm>
        </p:spPr>
        <p:txBody>
          <a:bodyPr>
            <a:normAutofit/>
          </a:bodyPr>
          <a:lstStyle/>
          <a:p>
            <a:pPr marR="0">
              <a:lnSpc>
                <a:spcPct val="107000"/>
              </a:lnSpc>
              <a:spcBef>
                <a:spcPts val="0"/>
              </a:spcBef>
              <a:spcAft>
                <a:spcPts val="0"/>
              </a:spcAft>
              <a:buFont typeface="Wingdings" panose="05000000000000000000" pitchFamily="2" charset="2"/>
              <a:buChar char="§"/>
            </a:pPr>
            <a:r>
              <a:rPr lang="en-US" sz="2400" dirty="0">
                <a:effectLst/>
                <a:latin typeface="Times-Roman"/>
                <a:ea typeface="Calibri" panose="020F0502020204030204" pitchFamily="34" charset="0"/>
                <a:cs typeface="Times-Roman"/>
              </a:rPr>
              <a:t>What is the best hypothesis to choose from the hypotheses space? All are consistent (agrees with all data points)</a:t>
            </a:r>
          </a:p>
          <a:p>
            <a:pPr marL="228600" lvl="1" indent="0">
              <a:lnSpc>
                <a:spcPct val="107000"/>
              </a:lnSpc>
              <a:spcBef>
                <a:spcPts val="0"/>
              </a:spcBef>
              <a:buNone/>
            </a:pPr>
            <a:r>
              <a:rPr lang="en-US" dirty="0">
                <a:latin typeface="Times-Roman"/>
                <a:ea typeface="Calibri" panose="020F0502020204030204" pitchFamily="34" charset="0"/>
                <a:cs typeface="Times-Roman"/>
              </a:rPr>
              <a:t>(a) Linear </a:t>
            </a:r>
          </a:p>
          <a:p>
            <a:pPr marL="228600" lvl="1" indent="0">
              <a:lnSpc>
                <a:spcPct val="107000"/>
              </a:lnSpc>
              <a:spcBef>
                <a:spcPts val="0"/>
              </a:spcBef>
              <a:buNone/>
            </a:pPr>
            <a:r>
              <a:rPr lang="en-US" dirty="0">
                <a:latin typeface="Times-Roman"/>
                <a:ea typeface="Calibri" panose="020F0502020204030204" pitchFamily="34" charset="0"/>
                <a:cs typeface="Times-Roman"/>
              </a:rPr>
              <a:t>(b) 6-deg polynomial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87A7410C-0261-44AA-9DB9-D18CCE04A0F3}"/>
              </a:ext>
            </a:extLst>
          </p:cNvPr>
          <p:cNvPicPr/>
          <p:nvPr/>
        </p:nvPicPr>
        <p:blipFill>
          <a:blip r:embed="rId2"/>
          <a:stretch>
            <a:fillRect/>
          </a:stretch>
        </p:blipFill>
        <p:spPr>
          <a:xfrm>
            <a:off x="3078041" y="2851482"/>
            <a:ext cx="7160491" cy="3215265"/>
          </a:xfrm>
          <a:prstGeom prst="rect">
            <a:avLst/>
          </a:prstGeom>
        </p:spPr>
      </p:pic>
      <p:sp>
        <p:nvSpPr>
          <p:cNvPr id="6" name="Date Placeholder 5">
            <a:extLst>
              <a:ext uri="{FF2B5EF4-FFF2-40B4-BE49-F238E27FC236}">
                <a16:creationId xmlns:a16="http://schemas.microsoft.com/office/drawing/2014/main" id="{1967F918-A125-4469-87CD-7D09FCF78CDF}"/>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152750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06219"/>
            <a:ext cx="10515600" cy="994612"/>
          </a:xfrm>
        </p:spPr>
        <p:txBody>
          <a:bodyPr>
            <a:normAutofit fontScale="90000"/>
          </a:bodyPr>
          <a:lstStyle/>
          <a:p>
            <a:pPr algn="ctr"/>
            <a:r>
              <a:rPr lang="en-US" sz="6600" b="1" dirty="0"/>
              <a:t>Supervised Learning</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260629"/>
            <a:ext cx="10515600" cy="4916334"/>
          </a:xfrm>
        </p:spPr>
        <p:txBody>
          <a:bodyPr>
            <a:normAutofit/>
          </a:bodyPr>
          <a:lstStyle/>
          <a:p>
            <a:pPr marR="0">
              <a:lnSpc>
                <a:spcPct val="107000"/>
              </a:lnSpc>
              <a:spcBef>
                <a:spcPts val="0"/>
              </a:spcBef>
              <a:spcAft>
                <a:spcPts val="1200"/>
              </a:spcAft>
              <a:buFont typeface="Wingdings" panose="05000000000000000000" pitchFamily="2" charset="2"/>
              <a:buChar char="§"/>
            </a:pPr>
            <a:r>
              <a:rPr lang="en-US" sz="2400" b="1" dirty="0">
                <a:effectLst/>
                <a:latin typeface="Times-Bold"/>
                <a:ea typeface="Calibri" panose="020F0502020204030204" pitchFamily="34" charset="0"/>
                <a:cs typeface="Times-Bold"/>
              </a:rPr>
              <a:t>Occam’s razor</a:t>
            </a:r>
            <a:r>
              <a:rPr lang="en-US" sz="2400" b="1" dirty="0">
                <a:effectLst/>
                <a:latin typeface="Times-Roman"/>
                <a:ea typeface="Calibri" panose="020F0502020204030204" pitchFamily="34" charset="0"/>
                <a:cs typeface="Times-Roman"/>
              </a:rPr>
              <a:t>:</a:t>
            </a:r>
            <a:r>
              <a:rPr lang="en-US" sz="2400" dirty="0">
                <a:effectLst/>
                <a:latin typeface="Times-Roman"/>
                <a:ea typeface="Calibri" panose="020F0502020204030204" pitchFamily="34" charset="0"/>
                <a:cs typeface="Times-Roman"/>
              </a:rPr>
              <a:t>    </a:t>
            </a:r>
            <a:r>
              <a:rPr lang="en-US" sz="2400" dirty="0">
                <a:latin typeface="Times-Roman"/>
                <a:ea typeface="Calibri" panose="020F0502020204030204" pitchFamily="34" charset="0"/>
                <a:cs typeface="Times-Italic"/>
              </a:rPr>
              <a:t>Select the </a:t>
            </a:r>
            <a:r>
              <a:rPr lang="en-US" sz="2400" dirty="0">
                <a:effectLst/>
                <a:latin typeface="Times-Italic"/>
                <a:ea typeface="Calibri" panose="020F0502020204030204" pitchFamily="34" charset="0"/>
                <a:cs typeface="Times-Italic"/>
              </a:rPr>
              <a:t>simplest </a:t>
            </a:r>
            <a:r>
              <a:rPr lang="en-US" sz="2400" dirty="0">
                <a:effectLst/>
                <a:latin typeface="Times-Roman"/>
                <a:ea typeface="Calibri" panose="020F0502020204030204" pitchFamily="34" charset="0"/>
                <a:cs typeface="Times-Roman"/>
              </a:rPr>
              <a:t>hypothesis consistent with the data. </a:t>
            </a:r>
          </a:p>
          <a:p>
            <a:pPr marL="1028700" lvl="2" indent="-342900">
              <a:lnSpc>
                <a:spcPct val="107000"/>
              </a:lnSpc>
              <a:spcBef>
                <a:spcPts val="0"/>
              </a:spcBef>
              <a:buFont typeface="Wingdings" panose="05000000000000000000" pitchFamily="2" charset="2"/>
              <a:buChar char="§"/>
            </a:pPr>
            <a:r>
              <a:rPr lang="en-US" sz="2400" dirty="0">
                <a:effectLst/>
                <a:latin typeface="Times-Roman"/>
                <a:ea typeface="Calibri" panose="020F0502020204030204" pitchFamily="34" charset="0"/>
                <a:cs typeface="Times-Roman"/>
              </a:rPr>
              <a:t>After 14th-century English philosopher William of Ockham</a:t>
            </a:r>
          </a:p>
          <a:p>
            <a:pPr marL="1028700" lvl="2" indent="-342900">
              <a:lnSpc>
                <a:spcPct val="107000"/>
              </a:lnSpc>
              <a:spcBef>
                <a:spcPts val="0"/>
              </a:spcBef>
              <a:buFont typeface="Wingdings" panose="05000000000000000000" pitchFamily="2" charset="2"/>
              <a:buChar char="§"/>
            </a:pPr>
            <a:r>
              <a:rPr lang="en-US" sz="2400" dirty="0">
                <a:effectLst/>
                <a:latin typeface="Times-Roman"/>
                <a:ea typeface="Calibri" panose="020F0502020204030204" pitchFamily="34" charset="0"/>
                <a:cs typeface="Times-Roman"/>
              </a:rPr>
              <a:t>Defining simplicity is not easy, but it seems clear that a degree-1 polynomial is simpler than a degree-7 polynomial, and thus (a) should be preferred to (b). </a:t>
            </a:r>
          </a:p>
          <a:p>
            <a:pPr marL="1028700" lvl="2" indent="-342900">
              <a:lnSpc>
                <a:spcPct val="107000"/>
              </a:lnSpc>
              <a:spcBef>
                <a:spcPts val="0"/>
              </a:spcBef>
              <a:buFont typeface="Wingdings" panose="05000000000000000000" pitchFamily="2" charset="2"/>
              <a:buChar char="§"/>
            </a:pPr>
            <a:r>
              <a:rPr lang="en-US" sz="2400" i="1" dirty="0">
                <a:latin typeface="Times-Roman"/>
                <a:ea typeface="Calibri" panose="020F0502020204030204" pitchFamily="34" charset="0"/>
                <a:cs typeface="Times New Roman" panose="02020603050405020304" pitchFamily="18" charset="0"/>
              </a:rPr>
              <a:t>Simplicity is evidence for truth </a:t>
            </a:r>
            <a:r>
              <a:rPr lang="en-US" sz="2400" dirty="0">
                <a:latin typeface="Times-Roman"/>
                <a:ea typeface="Calibri" panose="020F0502020204030204" pitchFamily="34" charset="0"/>
                <a:cs typeface="Times New Roman" panose="02020603050405020304" pitchFamily="18" charset="0"/>
              </a:rPr>
              <a:t>– Swinburne 1997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0"/>
              </a:spcAft>
              <a:buFont typeface="Wingdings" panose="05000000000000000000" pitchFamily="2" charset="2"/>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628650" marR="0" indent="-857250">
              <a:lnSpc>
                <a:spcPct val="107000"/>
              </a:lnSpc>
              <a:spcBef>
                <a:spcPts val="0"/>
              </a:spcBef>
              <a:spcAft>
                <a:spcPts val="0"/>
              </a:spcAft>
              <a:buFont typeface="Wingdings" panose="05000000000000000000" pitchFamily="2" charset="2"/>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US" sz="2400" dirty="0"/>
          </a:p>
        </p:txBody>
      </p:sp>
      <p:pic>
        <p:nvPicPr>
          <p:cNvPr id="6" name="Picture 5">
            <a:extLst>
              <a:ext uri="{FF2B5EF4-FFF2-40B4-BE49-F238E27FC236}">
                <a16:creationId xmlns:a16="http://schemas.microsoft.com/office/drawing/2014/main" id="{C507BA0D-9BDC-4FE8-A2ED-0E1AAB3FF8A3}"/>
              </a:ext>
            </a:extLst>
          </p:cNvPr>
          <p:cNvPicPr>
            <a:picLocks noChangeAspect="1"/>
          </p:cNvPicPr>
          <p:nvPr/>
        </p:nvPicPr>
        <p:blipFill>
          <a:blip r:embed="rId2"/>
          <a:stretch>
            <a:fillRect/>
          </a:stretch>
        </p:blipFill>
        <p:spPr>
          <a:xfrm>
            <a:off x="4103266" y="4065416"/>
            <a:ext cx="4907973" cy="2579832"/>
          </a:xfrm>
          <a:prstGeom prst="rect">
            <a:avLst/>
          </a:prstGeom>
        </p:spPr>
      </p:pic>
      <p:sp>
        <p:nvSpPr>
          <p:cNvPr id="5" name="Date Placeholder 4">
            <a:extLst>
              <a:ext uri="{FF2B5EF4-FFF2-40B4-BE49-F238E27FC236}">
                <a16:creationId xmlns:a16="http://schemas.microsoft.com/office/drawing/2014/main" id="{97556747-122D-4CB8-AA9A-C423AA6253F6}"/>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2960565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72163"/>
            <a:ext cx="10515600" cy="851116"/>
          </a:xfrm>
        </p:spPr>
        <p:txBody>
          <a:bodyPr>
            <a:normAutofit fontScale="90000"/>
          </a:bodyPr>
          <a:lstStyle/>
          <a:p>
            <a:pPr algn="ctr"/>
            <a:r>
              <a:rPr lang="en-US" sz="6600" b="1" dirty="0"/>
              <a:t>Supervised Learning</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180730"/>
            <a:ext cx="10515600" cy="5312145"/>
          </a:xfrm>
        </p:spPr>
        <p:txBody>
          <a:bodyPr>
            <a:normAutofit/>
          </a:bodyPr>
          <a:lstStyle/>
          <a:p>
            <a:pPr marR="0">
              <a:lnSpc>
                <a:spcPct val="107000"/>
              </a:lnSpc>
              <a:spcBef>
                <a:spcPts val="0"/>
              </a:spcBef>
              <a:spcAft>
                <a:spcPts val="0"/>
              </a:spcAft>
              <a:buFont typeface="Wingdings" panose="05000000000000000000" pitchFamily="2" charset="2"/>
              <a:buChar char="§"/>
            </a:pPr>
            <a:r>
              <a:rPr lang="en-US" sz="2400" b="1" dirty="0">
                <a:effectLst/>
                <a:latin typeface="Times-Roman"/>
                <a:ea typeface="Calibri" panose="020F0502020204030204" pitchFamily="34" charset="0"/>
                <a:cs typeface="Times-Roman"/>
              </a:rPr>
              <a:t>Consistency vs Generalization</a:t>
            </a:r>
            <a:endParaRPr lang="en-US" sz="2400" dirty="0">
              <a:effectLst/>
              <a:latin typeface="Times-Roman"/>
              <a:ea typeface="Calibri" panose="020F0502020204030204" pitchFamily="34" charset="0"/>
              <a:cs typeface="Times-Roman"/>
            </a:endParaRPr>
          </a:p>
          <a:p>
            <a:pPr marL="457200" lvl="1">
              <a:lnSpc>
                <a:spcPct val="107000"/>
              </a:lnSpc>
              <a:spcBef>
                <a:spcPts val="0"/>
              </a:spcBef>
            </a:pPr>
            <a:r>
              <a:rPr lang="en-US" dirty="0">
                <a:effectLst/>
                <a:latin typeface="Times-Roman"/>
                <a:ea typeface="Calibri" panose="020F0502020204030204" pitchFamily="34" charset="0"/>
                <a:cs typeface="Times-Roman"/>
              </a:rPr>
              <a:t>Figure (c) shows a second data set. </a:t>
            </a:r>
          </a:p>
          <a:p>
            <a:pPr marL="457200" lvl="1">
              <a:lnSpc>
                <a:spcPct val="107000"/>
              </a:lnSpc>
              <a:spcBef>
                <a:spcPts val="0"/>
              </a:spcBef>
            </a:pPr>
            <a:r>
              <a:rPr lang="en-US" dirty="0">
                <a:effectLst/>
                <a:latin typeface="Times-Roman"/>
                <a:ea typeface="Calibri" panose="020F0502020204030204" pitchFamily="34" charset="0"/>
                <a:cs typeface="Times-Roman"/>
              </a:rPr>
              <a:t>There is no consistent straight line for this data set; </a:t>
            </a:r>
          </a:p>
          <a:p>
            <a:pPr marL="457200" lvl="1">
              <a:lnSpc>
                <a:spcPct val="107000"/>
              </a:lnSpc>
              <a:spcBef>
                <a:spcPts val="0"/>
              </a:spcBef>
            </a:pPr>
            <a:r>
              <a:rPr lang="en-US" dirty="0">
                <a:latin typeface="Times-Roman"/>
                <a:ea typeface="Calibri" panose="020F0502020204030204" pitchFamily="34" charset="0"/>
                <a:cs typeface="Times-Roman"/>
              </a:rPr>
              <a:t>A </a:t>
            </a:r>
            <a:r>
              <a:rPr lang="en-US" dirty="0">
                <a:effectLst/>
                <a:latin typeface="Times-Roman"/>
                <a:ea typeface="Calibri" panose="020F0502020204030204" pitchFamily="34" charset="0"/>
                <a:cs typeface="Times-Roman"/>
              </a:rPr>
              <a:t>degree-6 polynomial is an exact fit: may not find </a:t>
            </a:r>
          </a:p>
          <a:p>
            <a:pPr marL="228600" lvl="1" indent="0">
              <a:lnSpc>
                <a:spcPct val="107000"/>
              </a:lnSpc>
              <a:spcBef>
                <a:spcPts val="0"/>
              </a:spcBef>
              <a:buNone/>
            </a:pPr>
            <a:r>
              <a:rPr lang="en-US" dirty="0">
                <a:effectLst/>
                <a:latin typeface="Times-Roman"/>
                <a:ea typeface="Calibri" panose="020F0502020204030204" pitchFamily="34" charset="0"/>
                <a:cs typeface="Times-Roman"/>
              </a:rPr>
              <a:t>	any pattern in the data and we do not expect it to </a:t>
            </a:r>
          </a:p>
          <a:p>
            <a:pPr marL="228600" lvl="1" indent="0">
              <a:lnSpc>
                <a:spcPct val="107000"/>
              </a:lnSpc>
              <a:spcBef>
                <a:spcPts val="0"/>
              </a:spcBef>
              <a:buNone/>
            </a:pPr>
            <a:r>
              <a:rPr lang="en-US" dirty="0">
                <a:effectLst/>
                <a:latin typeface="Times-Roman"/>
                <a:ea typeface="Calibri" panose="020F0502020204030204" pitchFamily="34" charset="0"/>
                <a:cs typeface="Times-Roman"/>
              </a:rPr>
              <a:t>	generalize well. </a:t>
            </a:r>
          </a:p>
          <a:p>
            <a:pPr marL="457200" lvl="1">
              <a:lnSpc>
                <a:spcPct val="107000"/>
              </a:lnSpc>
              <a:spcBef>
                <a:spcPts val="0"/>
              </a:spcBef>
            </a:pPr>
            <a:r>
              <a:rPr lang="en-US" dirty="0">
                <a:effectLst/>
                <a:latin typeface="Times-Roman"/>
                <a:ea typeface="Calibri" panose="020F0502020204030204" pitchFamily="34" charset="0"/>
                <a:cs typeface="Times-Roman"/>
              </a:rPr>
              <a:t>A straight line that is not consistent with any of the data points, but might generalize fairly well for unseen values of </a:t>
            </a:r>
            <a:r>
              <a:rPr lang="en-US" dirty="0">
                <a:effectLst/>
                <a:latin typeface="CMMI10"/>
                <a:cs typeface="CMMI10"/>
              </a:rPr>
              <a:t>x</a:t>
            </a:r>
            <a:r>
              <a:rPr lang="en-US" dirty="0">
                <a:latin typeface="Times-Roman"/>
                <a:cs typeface="CMMI10"/>
              </a:rPr>
              <a:t>.</a:t>
            </a:r>
          </a:p>
          <a:p>
            <a:pPr marL="228600" lvl="1" indent="0">
              <a:lnSpc>
                <a:spcPct val="107000"/>
              </a:lnSpc>
              <a:spcBef>
                <a:spcPts val="0"/>
              </a:spcBef>
              <a:buNone/>
            </a:pPr>
            <a:r>
              <a:rPr lang="en-US" dirty="0">
                <a:effectLst/>
                <a:latin typeface="Times-Roman"/>
                <a:ea typeface="Calibri" panose="020F0502020204030204" pitchFamily="34" charset="0"/>
                <a:cs typeface="Times-Roman"/>
              </a:rPr>
              <a:t> </a:t>
            </a:r>
          </a:p>
          <a:p>
            <a:pPr marL="457200" lvl="1">
              <a:lnSpc>
                <a:spcPct val="107000"/>
              </a:lnSpc>
              <a:spcBef>
                <a:spcPts val="0"/>
              </a:spcBef>
            </a:pPr>
            <a:r>
              <a:rPr lang="en-US" i="1" dirty="0">
                <a:effectLst/>
                <a:latin typeface="Times-Italic"/>
                <a:ea typeface="Calibri" panose="020F0502020204030204" pitchFamily="34" charset="0"/>
                <a:cs typeface="Times-Italic"/>
              </a:rPr>
              <a:t>In general, there is a tradeoff between complex hypotheses that fit the training data well and simpler hypotheses that may generalize better.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pic>
        <p:nvPicPr>
          <p:cNvPr id="6" name="Picture 5">
            <a:extLst>
              <a:ext uri="{FF2B5EF4-FFF2-40B4-BE49-F238E27FC236}">
                <a16:creationId xmlns:a16="http://schemas.microsoft.com/office/drawing/2014/main" id="{74F718CA-1BB3-49AF-B7A1-5CC4BF501964}"/>
              </a:ext>
            </a:extLst>
          </p:cNvPr>
          <p:cNvPicPr>
            <a:picLocks noChangeAspect="1"/>
          </p:cNvPicPr>
          <p:nvPr/>
        </p:nvPicPr>
        <p:blipFill>
          <a:blip r:embed="rId2"/>
          <a:stretch>
            <a:fillRect/>
          </a:stretch>
        </p:blipFill>
        <p:spPr>
          <a:xfrm>
            <a:off x="7910443" y="1398723"/>
            <a:ext cx="3902508" cy="2030277"/>
          </a:xfrm>
          <a:prstGeom prst="rect">
            <a:avLst/>
          </a:prstGeom>
        </p:spPr>
      </p:pic>
      <p:sp>
        <p:nvSpPr>
          <p:cNvPr id="5" name="Date Placeholder 4">
            <a:extLst>
              <a:ext uri="{FF2B5EF4-FFF2-40B4-BE49-F238E27FC236}">
                <a16:creationId xmlns:a16="http://schemas.microsoft.com/office/drawing/2014/main" id="{ACEB3045-0F08-4230-8A5A-0611EB69E964}"/>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333427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95693"/>
            <a:ext cx="10515600" cy="934117"/>
          </a:xfrm>
        </p:spPr>
        <p:txBody>
          <a:bodyPr>
            <a:normAutofit fontScale="90000"/>
          </a:bodyPr>
          <a:lstStyle/>
          <a:p>
            <a:pPr algn="ctr"/>
            <a:r>
              <a:rPr lang="en-US" sz="6600" b="1" dirty="0"/>
              <a:t>Supervised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242874"/>
                <a:ext cx="10515600" cy="4934089"/>
              </a:xfrm>
            </p:spPr>
            <p:txBody>
              <a:bodyPr>
                <a:noAutofit/>
              </a:bodyPr>
              <a:lstStyle/>
              <a:p>
                <a:pPr marR="0">
                  <a:lnSpc>
                    <a:spcPct val="107000"/>
                  </a:lnSpc>
                  <a:spcBef>
                    <a:spcPts val="0"/>
                  </a:spcBef>
                  <a:spcAft>
                    <a:spcPts val="600"/>
                  </a:spcAft>
                  <a:buFont typeface="Wingdings" panose="05000000000000000000" pitchFamily="2" charset="2"/>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Choice of hypothesis space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a:lnSpc>
                    <a:spcPct val="107000"/>
                  </a:lnSpc>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(d) we expand the hypothesis space </a:t>
                </a:r>
                <a14:m>
                  <m:oMath xmlns:m="http://schemas.openxmlformats.org/officeDocument/2006/math">
                    <m:r>
                      <a:rPr lang="en-US" i="1" dirty="0" smtClean="0">
                        <a:effectLst/>
                        <a:latin typeface="Cambria Math" panose="02040503050406030204" pitchFamily="18" charset="0"/>
                        <a:ea typeface="Calibri" panose="020F0502020204030204" pitchFamily="34" charset="0"/>
                        <a:cs typeface="Times-Roman"/>
                      </a:rPr>
                      <m:t>𝐻</m:t>
                    </m:r>
                  </m:oMath>
                </a14:m>
                <a:r>
                  <a:rPr lang="en-US" dirty="0">
                    <a:effectLst/>
                    <a:latin typeface="Times New Roman" panose="02020603050405020304" pitchFamily="18" charset="0"/>
                    <a:ea typeface="Calibri" panose="020F0502020204030204" pitchFamily="34" charset="0"/>
                    <a:cs typeface="Times New Roman" panose="02020603050405020304" pitchFamily="18" charset="0"/>
                  </a:rPr>
                  <a:t> to allow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28600" lvl="1" indent="0">
                  <a:lnSpc>
                    <a:spcPct val="107000"/>
                  </a:lnSpc>
                  <a:spcBef>
                    <a:spcPts val="0"/>
                  </a:spcBef>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polynomials over both </a:t>
                </a:r>
                <a14:m>
                  <m:oMath xmlns:m="http://schemas.openxmlformats.org/officeDocument/2006/math">
                    <m:r>
                      <a:rPr lang="en-US" i="1" dirty="0" smtClean="0">
                        <a:effectLst/>
                        <a:latin typeface="Cambria Math" panose="02040503050406030204" pitchFamily="18" charset="0"/>
                        <a:ea typeface="Calibri" panose="020F0502020204030204" pitchFamily="34" charset="0"/>
                        <a:cs typeface="Times-Roman"/>
                      </a:rPr>
                      <m:t>𝑥</m:t>
                    </m:r>
                  </m:oMath>
                </a14:m>
                <a:r>
                  <a:rPr lang="en-US" dirty="0">
                    <a:effectLst/>
                    <a:latin typeface="Times New Roman" panose="02020603050405020304" pitchFamily="18" charset="0"/>
                    <a:ea typeface="Calibri" panose="020F0502020204030204" pitchFamily="34" charset="0"/>
                    <a:cs typeface="Times New Roman" panose="02020603050405020304" pitchFamily="18" charset="0"/>
                  </a:rPr>
                  <a:t> and </a:t>
                </a:r>
                <a14:m>
                  <m:oMath xmlns:m="http://schemas.openxmlformats.org/officeDocument/2006/math">
                    <m:r>
                      <m:rPr>
                        <m:sty m:val="p"/>
                      </m:rPr>
                      <a:rPr lang="en-US" i="1" dirty="0" smtClean="0">
                        <a:effectLst/>
                        <a:latin typeface="Cambria Math" panose="02040503050406030204" pitchFamily="18" charset="0"/>
                        <a:ea typeface="Calibri" panose="020F0502020204030204" pitchFamily="34" charset="0"/>
                        <a:cs typeface="Times-Roman"/>
                      </a:rPr>
                      <m:t>sin</m:t>
                    </m:r>
                    <m:r>
                      <a:rPr lang="en-US" i="1" dirty="0" smtClean="0">
                        <a:effectLst/>
                        <a:latin typeface="Cambria Math" panose="02040503050406030204" pitchFamily="18" charset="0"/>
                        <a:ea typeface="Calibri" panose="020F0502020204030204" pitchFamily="34" charset="0"/>
                        <a:cs typeface="Times-Roman"/>
                      </a:rPr>
                      <m:t>⁡(</m:t>
                    </m:r>
                    <m:r>
                      <a:rPr lang="en-US" i="1" dirty="0" smtClean="0">
                        <a:effectLst/>
                        <a:latin typeface="Cambria Math" panose="02040503050406030204" pitchFamily="18" charset="0"/>
                        <a:ea typeface="Calibri" panose="020F0502020204030204" pitchFamily="34" charset="0"/>
                        <a:cs typeface="Times-Roman"/>
                      </a:rPr>
                      <m:t>𝑥</m:t>
                    </m:r>
                  </m:oMath>
                </a14:m>
                <a:r>
                  <a:rPr lang="en-US" dirty="0">
                    <a:effectLst/>
                    <a:latin typeface="Times New Roman" panose="02020603050405020304" pitchFamily="18" charset="0"/>
                    <a:ea typeface="Calibri" panose="020F0502020204030204" pitchFamily="34" charset="0"/>
                    <a:cs typeface="Times New Roman" panose="02020603050405020304" pitchFamily="18" charset="0"/>
                  </a:rPr>
                  <a:t>), and find that the </a:t>
                </a:r>
              </a:p>
              <a:p>
                <a:pPr marL="228600" lvl="1" indent="0">
                  <a:lnSpc>
                    <a:spcPct val="107000"/>
                  </a:lnSpc>
                  <a:spcBef>
                    <a:spcPts val="0"/>
                  </a:spcBef>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data in (c) can be fitted exactly by a simple function </a:t>
                </a:r>
              </a:p>
              <a:p>
                <a:pPr marL="228600" lvl="1" indent="0">
                  <a:lnSpc>
                    <a:spcPct val="107000"/>
                  </a:lnSpc>
                  <a:spcBef>
                    <a:spcPts val="0"/>
                  </a:spcBef>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of the form </a:t>
                </a:r>
                <a14:m>
                  <m:oMath xmlns:m="http://schemas.openxmlformats.org/officeDocument/2006/math">
                    <m:r>
                      <a:rPr lang="en-US" i="1" dirty="0" smtClean="0">
                        <a:effectLst/>
                        <a:latin typeface="Cambria Math" panose="02040503050406030204" pitchFamily="18" charset="0"/>
                        <a:ea typeface="Calibri" panose="020F0502020204030204" pitchFamily="34" charset="0"/>
                        <a:cs typeface="Times-Roman"/>
                      </a:rPr>
                      <m:t>𝑎𝑥</m:t>
                    </m:r>
                    <m:r>
                      <a:rPr lang="en-US" i="1" dirty="0" smtClean="0">
                        <a:effectLst/>
                        <a:latin typeface="Cambria Math" panose="02040503050406030204" pitchFamily="18" charset="0"/>
                        <a:ea typeface="Calibri" panose="020F0502020204030204" pitchFamily="34" charset="0"/>
                        <a:cs typeface="Times-Roman"/>
                      </a:rPr>
                      <m:t> + </m:t>
                    </m:r>
                    <m:r>
                      <a:rPr lang="en-US" i="1" dirty="0" smtClean="0">
                        <a:effectLst/>
                        <a:latin typeface="Cambria Math" panose="02040503050406030204" pitchFamily="18" charset="0"/>
                        <a:ea typeface="Calibri" panose="020F0502020204030204" pitchFamily="34" charset="0"/>
                        <a:cs typeface="Times-Roman"/>
                      </a:rPr>
                      <m:t>𝑏</m:t>
                    </m:r>
                    <m:r>
                      <a:rPr lang="en-US" i="1" dirty="0" smtClean="0">
                        <a:effectLst/>
                        <a:latin typeface="Cambria Math" panose="02040503050406030204" pitchFamily="18" charset="0"/>
                        <a:ea typeface="Calibri" panose="020F0502020204030204" pitchFamily="34" charset="0"/>
                        <a:cs typeface="Times-Roman"/>
                      </a:rPr>
                      <m:t> + </m:t>
                    </m:r>
                    <m:r>
                      <a:rPr lang="en-US" i="1" dirty="0" smtClean="0">
                        <a:effectLst/>
                        <a:latin typeface="Cambria Math" panose="02040503050406030204" pitchFamily="18" charset="0"/>
                        <a:ea typeface="Calibri" panose="020F0502020204030204" pitchFamily="34" charset="0"/>
                        <a:cs typeface="Times-Roman"/>
                      </a:rPr>
                      <m:t>𝑐</m:t>
                    </m:r>
                    <m:r>
                      <a:rPr lang="en-US" i="1" dirty="0" smtClean="0">
                        <a:effectLst/>
                        <a:latin typeface="Cambria Math" panose="02040503050406030204" pitchFamily="18" charset="0"/>
                        <a:ea typeface="Calibri" panose="020F0502020204030204" pitchFamily="34" charset="0"/>
                        <a:cs typeface="Times-Roman"/>
                      </a:rPr>
                      <m:t> </m:t>
                    </m:r>
                    <m:r>
                      <m:rPr>
                        <m:sty m:val="p"/>
                      </m:rPr>
                      <a:rPr lang="en-US" i="1" dirty="0" smtClean="0">
                        <a:effectLst/>
                        <a:latin typeface="Cambria Math" panose="02040503050406030204" pitchFamily="18" charset="0"/>
                        <a:ea typeface="Calibri" panose="020F0502020204030204" pitchFamily="34" charset="0"/>
                        <a:cs typeface="Times-Roman"/>
                      </a:rPr>
                      <m:t>sin</m:t>
                    </m:r>
                    <m:r>
                      <a:rPr lang="en-US" i="1" dirty="0" smtClean="0">
                        <a:effectLst/>
                        <a:latin typeface="Cambria Math" panose="02040503050406030204" pitchFamily="18" charset="0"/>
                        <a:ea typeface="Calibri" panose="020F0502020204030204" pitchFamily="34" charset="0"/>
                        <a:cs typeface="Times-Roman"/>
                      </a:rPr>
                      <m:t>⁡(</m:t>
                    </m:r>
                    <m:r>
                      <a:rPr lang="en-US" i="1" dirty="0" smtClean="0">
                        <a:effectLst/>
                        <a:latin typeface="Cambria Math" panose="02040503050406030204" pitchFamily="18" charset="0"/>
                        <a:ea typeface="Calibri" panose="020F0502020204030204" pitchFamily="34" charset="0"/>
                        <a:cs typeface="Times-Roman"/>
                      </a:rPr>
                      <m:t>𝑥</m:t>
                    </m:r>
                    <m:r>
                      <a:rPr lang="en-US" i="1" dirty="0" smtClean="0">
                        <a:effectLst/>
                        <a:latin typeface="Cambria Math" panose="02040503050406030204" pitchFamily="18" charset="0"/>
                        <a:ea typeface="Calibri" panose="020F0502020204030204" pitchFamily="34" charset="0"/>
                        <a:cs typeface="Times-Roman"/>
                      </a:rPr>
                      <m:t>)</m:t>
                    </m:r>
                  </m:oMath>
                </a14:m>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marL="228600" lvl="1" indent="0">
                  <a:lnSpc>
                    <a:spcPct val="107000"/>
                  </a:lnSpc>
                  <a:spcBef>
                    <a:spcPts val="0"/>
                  </a:spcBef>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a:lnSpc>
                    <a:spcPct val="107000"/>
                  </a:lnSpc>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shows the importance of the choice of </a:t>
                </a:r>
              </a:p>
              <a:p>
                <a:pPr marL="228600" lvl="1" indent="0">
                  <a:lnSpc>
                    <a:spcPct val="107000"/>
                  </a:lnSpc>
                  <a:spcBef>
                    <a:spcPts val="0"/>
                  </a:spcBef>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hypothesis space. </a:t>
                </a:r>
              </a:p>
            </p:txBody>
          </p:sp>
        </mc:Choice>
        <mc:Fallback>
          <p:sp>
            <p:nvSpPr>
              <p:cNvPr id="3" name="Content Placeholder 2">
                <a:extLst>
                  <a:ext uri="{FF2B5EF4-FFF2-40B4-BE49-F238E27FC236}">
                    <a16:creationId xmlns:a16="http://schemas.microsoft.com/office/drawing/2014/main" id="{DFB5BA8E-545B-492E-B2F6-248AEA7CD264}"/>
                  </a:ext>
                </a:extLst>
              </p:cNvPr>
              <p:cNvSpPr>
                <a:spLocks noGrp="1" noRot="1" noChangeAspect="1" noMove="1" noResize="1" noEditPoints="1" noAdjustHandles="1" noChangeArrowheads="1" noChangeShapeType="1" noTextEdit="1"/>
              </p:cNvSpPr>
              <p:nvPr>
                <p:ph idx="1"/>
              </p:nvPr>
            </p:nvSpPr>
            <p:spPr>
              <a:xfrm>
                <a:off x="838200" y="1242874"/>
                <a:ext cx="10515600" cy="4934089"/>
              </a:xfrm>
              <a:blipFill>
                <a:blip r:embed="rId2"/>
                <a:stretch>
                  <a:fillRect l="-812" t="-98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4F718CA-1BB3-49AF-B7A1-5CC4BF501964}"/>
              </a:ext>
            </a:extLst>
          </p:cNvPr>
          <p:cNvPicPr>
            <a:picLocks noChangeAspect="1"/>
          </p:cNvPicPr>
          <p:nvPr/>
        </p:nvPicPr>
        <p:blipFill>
          <a:blip r:embed="rId3"/>
          <a:stretch>
            <a:fillRect/>
          </a:stretch>
        </p:blipFill>
        <p:spPr>
          <a:xfrm>
            <a:off x="7993928" y="2121189"/>
            <a:ext cx="3902508" cy="2030277"/>
          </a:xfrm>
          <a:prstGeom prst="rect">
            <a:avLst/>
          </a:prstGeom>
        </p:spPr>
      </p:pic>
      <p:sp>
        <p:nvSpPr>
          <p:cNvPr id="5" name="Date Placeholder 4">
            <a:extLst>
              <a:ext uri="{FF2B5EF4-FFF2-40B4-BE49-F238E27FC236}">
                <a16:creationId xmlns:a16="http://schemas.microsoft.com/office/drawing/2014/main" id="{3D0A9CEC-9265-446D-951A-A77AD6CDB1F5}"/>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3744965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95693"/>
            <a:ext cx="10515600" cy="934117"/>
          </a:xfrm>
        </p:spPr>
        <p:txBody>
          <a:bodyPr>
            <a:normAutofit fontScale="90000"/>
          </a:bodyPr>
          <a:lstStyle/>
          <a:p>
            <a:pPr algn="ctr"/>
            <a:r>
              <a:rPr lang="en-US" sz="6600" b="1" dirty="0"/>
              <a:t>Supervised Learning</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242874"/>
            <a:ext cx="10515600" cy="4934089"/>
          </a:xfrm>
        </p:spPr>
        <p:txBody>
          <a:bodyPr>
            <a:noAutofit/>
          </a:bodyPr>
          <a:lstStyle/>
          <a:p>
            <a:pPr marR="0">
              <a:lnSpc>
                <a:spcPct val="107000"/>
              </a:lnSpc>
              <a:spcBef>
                <a:spcPts val="0"/>
              </a:spcBef>
              <a:spcAft>
                <a:spcPts val="600"/>
              </a:spcAft>
              <a:buFont typeface="Wingdings" panose="05000000000000000000" pitchFamily="2" charset="2"/>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Realizable: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say that a learning problem is realizable if the hypothesis space contains the true function. </a:t>
            </a:r>
          </a:p>
          <a:p>
            <a:pPr lvl="1">
              <a:lnSpc>
                <a:spcPct val="107000"/>
              </a:lnSpc>
              <a:spcBef>
                <a:spcPts val="0"/>
              </a:spcBef>
              <a:spcAft>
                <a:spcPts val="6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Unfortunately, we cannot  always tell whether a given learning problem is realizable, because the true function is not known.</a:t>
            </a:r>
          </a:p>
          <a:p>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4F718CA-1BB3-49AF-B7A1-5CC4BF501964}"/>
              </a:ext>
            </a:extLst>
          </p:cNvPr>
          <p:cNvPicPr>
            <a:picLocks noChangeAspect="1"/>
          </p:cNvPicPr>
          <p:nvPr/>
        </p:nvPicPr>
        <p:blipFill>
          <a:blip r:embed="rId2"/>
          <a:stretch>
            <a:fillRect/>
          </a:stretch>
        </p:blipFill>
        <p:spPr>
          <a:xfrm>
            <a:off x="4220919" y="3429000"/>
            <a:ext cx="3902508" cy="2030277"/>
          </a:xfrm>
          <a:prstGeom prst="rect">
            <a:avLst/>
          </a:prstGeom>
        </p:spPr>
      </p:pic>
      <p:sp>
        <p:nvSpPr>
          <p:cNvPr id="5" name="Date Placeholder 4">
            <a:extLst>
              <a:ext uri="{FF2B5EF4-FFF2-40B4-BE49-F238E27FC236}">
                <a16:creationId xmlns:a16="http://schemas.microsoft.com/office/drawing/2014/main" id="{3D0A9CEC-9265-446D-951A-A77AD6CDB1F5}"/>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907062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95693"/>
            <a:ext cx="10515600" cy="934117"/>
          </a:xfrm>
        </p:spPr>
        <p:txBody>
          <a:bodyPr>
            <a:normAutofit fontScale="90000"/>
          </a:bodyPr>
          <a:lstStyle/>
          <a:p>
            <a:pPr algn="ctr"/>
            <a:r>
              <a:rPr lang="en-US" sz="6600" b="1" dirty="0"/>
              <a:t>Supervised Learning</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242874"/>
            <a:ext cx="10515600" cy="4934089"/>
          </a:xfrm>
        </p:spPr>
        <p:txBody>
          <a:bodyPr>
            <a:noAutofit/>
          </a:bodyPr>
          <a:lstStyle/>
          <a:p>
            <a:pPr>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Example of Realizability:</a:t>
            </a:r>
          </a:p>
          <a:p>
            <a:pPr lvl="1">
              <a:lnSpc>
                <a:spcPct val="150000"/>
              </a:lnSpc>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Linearly Separable Data</a:t>
            </a:r>
            <a:r>
              <a:rPr lang="en-US" sz="2200" dirty="0">
                <a:latin typeface="Times New Roman" panose="02020603050405020304" pitchFamily="18" charset="0"/>
                <a:cs typeface="Times New Roman" panose="02020603050405020304" pitchFamily="18" charset="0"/>
              </a:rPr>
              <a:t>: If you are training a linear classifier (e.g., logistic regression or a perceptron) on a dataset that is perfectly linearly separable, then the problem is realizable because there exists a linear function that can classify the data with zero error.</a:t>
            </a:r>
          </a:p>
          <a:p>
            <a:pPr lvl="1">
              <a:lnSpc>
                <a:spcPct val="150000"/>
              </a:lnSpc>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Non-Linear Data</a:t>
            </a:r>
            <a:r>
              <a:rPr lang="en-US" sz="2200" dirty="0">
                <a:latin typeface="Times New Roman" panose="02020603050405020304" pitchFamily="18" charset="0"/>
                <a:cs typeface="Times New Roman" panose="02020603050405020304" pitchFamily="18" charset="0"/>
              </a:rPr>
              <a:t>: If the data is not linearly separable, but you are restricted to using linear classifiers, the problem is non-realizable because no linear function can perfectly classify the data.</a:t>
            </a:r>
          </a:p>
          <a:p>
            <a:pPr marL="0" marR="0" indent="0">
              <a:lnSpc>
                <a:spcPct val="107000"/>
              </a:lnSpc>
              <a:spcBef>
                <a:spcPts val="0"/>
              </a:spcBef>
              <a:spcAft>
                <a:spcPts val="600"/>
              </a:spcAft>
              <a:buNone/>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D0A9CEC-9265-446D-951A-A77AD6CDB1F5}"/>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2230853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62145"/>
            <a:ext cx="10515600" cy="905521"/>
          </a:xfrm>
        </p:spPr>
        <p:txBody>
          <a:bodyPr>
            <a:normAutofit fontScale="90000"/>
          </a:bodyPr>
          <a:lstStyle/>
          <a:p>
            <a:pPr algn="ctr"/>
            <a:r>
              <a:rPr lang="en-US" sz="6600" b="1" dirty="0"/>
              <a:t>Supervised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305017"/>
                <a:ext cx="10515600" cy="4871946"/>
              </a:xfrm>
            </p:spPr>
            <p:txBody>
              <a:bodyPr>
                <a:normAutofit/>
              </a:bodyPr>
              <a:lstStyle/>
              <a:p>
                <a:pPr marR="0">
                  <a:lnSpc>
                    <a:spcPct val="107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Selecting most probable hypothesis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Supervised learning can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be done by choosing the hypothesis </a:t>
                </a:r>
                <a14:m>
                  <m:oMath xmlns:m="http://schemas.openxmlformats.org/officeDocument/2006/math">
                    <m:sSup>
                      <m:sSupPr>
                        <m:ctrlPr>
                          <a:rPr lang="en-US" sz="2400" b="0" i="1" dirty="0" smtClean="0">
                            <a:effectLst/>
                            <a:latin typeface="Cambria Math" panose="02040503050406030204" pitchFamily="18" charset="0"/>
                            <a:ea typeface="CMSY8"/>
                            <a:cs typeface="Cambria Math" panose="02040503050406030204" pitchFamily="18" charset="0"/>
                          </a:rPr>
                        </m:ctrlPr>
                      </m:sSupPr>
                      <m:e>
                        <m:r>
                          <a:rPr lang="en-US" sz="2400" b="0" i="1" dirty="0" smtClean="0">
                            <a:effectLst/>
                            <a:latin typeface="Cambria Math" panose="02040503050406030204" pitchFamily="18" charset="0"/>
                            <a:ea typeface="CMSY8"/>
                            <a:cs typeface="Cambria Math" panose="02040503050406030204" pitchFamily="18" charset="0"/>
                          </a:rPr>
                          <m:t>h</m:t>
                        </m:r>
                      </m:e>
                      <m:sup>
                        <m:r>
                          <a:rPr lang="en-US" sz="2400" i="1" dirty="0">
                            <a:effectLst/>
                            <a:latin typeface="Cambria Math" panose="02040503050406030204" pitchFamily="18" charset="0"/>
                            <a:ea typeface="CMSY8"/>
                            <a:cs typeface="Cambria Math" panose="02040503050406030204" pitchFamily="18" charset="0"/>
                          </a:rPr>
                          <m:t>∗</m:t>
                        </m:r>
                      </m:sup>
                    </m:sSup>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that is most probable given the data:</a:t>
                </a:r>
              </a:p>
              <a:p>
                <a:pPr marL="0" marR="0" indent="0">
                  <a:lnSpc>
                    <a:spcPct val="107000"/>
                  </a:lnSpc>
                  <a:spcBef>
                    <a:spcPts val="0"/>
                  </a:spcBef>
                  <a:spcAft>
                    <a:spcPts val="0"/>
                  </a:spcAft>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Bef>
                    <a:spcPts val="0"/>
                  </a:spcBef>
                  <a:buFont typeface="Wingdings" panose="05000000000000000000" pitchFamily="2" charset="2"/>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Prior probability </a:t>
                </a:r>
                <a14:m>
                  <m:oMath xmlns:m="http://schemas.openxmlformats.org/officeDocument/2006/math">
                    <m:r>
                      <a:rPr lang="en-US" i="1" dirty="0" smtClean="0">
                        <a:effectLst/>
                        <a:latin typeface="Cambria Math" panose="02040503050406030204" pitchFamily="18" charset="0"/>
                        <a:cs typeface="CMMI10"/>
                      </a:rPr>
                      <m:t>𝑃</m:t>
                    </m:r>
                    <m:r>
                      <a:rPr lang="en-US" i="1" dirty="0">
                        <a:effectLst/>
                        <a:latin typeface="Cambria Math" panose="02040503050406030204" pitchFamily="18" charset="0"/>
                        <a:cs typeface="CMR10"/>
                      </a:rPr>
                      <m:t>(</m:t>
                    </m:r>
                    <m:r>
                      <a:rPr lang="en-US" i="1" dirty="0">
                        <a:effectLst/>
                        <a:latin typeface="Cambria Math" panose="02040503050406030204" pitchFamily="18" charset="0"/>
                        <a:cs typeface="CMMI10"/>
                      </a:rPr>
                      <m:t>h</m:t>
                    </m:r>
                    <m:r>
                      <a:rPr lang="en-US" i="1" dirty="0">
                        <a:effectLst/>
                        <a:latin typeface="Cambria Math" panose="02040503050406030204" pitchFamily="18" charset="0"/>
                        <a:cs typeface="CMR10"/>
                      </a:rPr>
                      <m:t>)</m:t>
                    </m:r>
                  </m:oMath>
                </a14:m>
                <a:r>
                  <a:rPr lang="en-US"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is high for a degree-1 or 2 polynomial, lower for a degree-7 polynomial, and especially low for degree-7 polynomials with large spikes as in Figure (c).</a:t>
                </a:r>
              </a:p>
              <a:p>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DFB5BA8E-545B-492E-B2F6-248AEA7CD264}"/>
                  </a:ext>
                </a:extLst>
              </p:cNvPr>
              <p:cNvSpPr>
                <a:spLocks noGrp="1" noRot="1" noChangeAspect="1" noMove="1" noResize="1" noEditPoints="1" noAdjustHandles="1" noChangeArrowheads="1" noChangeShapeType="1" noTextEdit="1"/>
              </p:cNvSpPr>
              <p:nvPr>
                <p:ph idx="1"/>
              </p:nvPr>
            </p:nvSpPr>
            <p:spPr>
              <a:xfrm>
                <a:off x="838200" y="1305017"/>
                <a:ext cx="10515600" cy="4871946"/>
              </a:xfrm>
              <a:blipFill>
                <a:blip r:embed="rId2"/>
                <a:stretch>
                  <a:fillRect l="-812" t="-100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C3727174-6580-45DC-9511-0F2E061BD38E}"/>
              </a:ext>
            </a:extLst>
          </p:cNvPr>
          <p:cNvPicPr/>
          <p:nvPr/>
        </p:nvPicPr>
        <p:blipFill>
          <a:blip r:embed="rId3"/>
          <a:stretch>
            <a:fillRect/>
          </a:stretch>
        </p:blipFill>
        <p:spPr>
          <a:xfrm>
            <a:off x="2545785" y="2167116"/>
            <a:ext cx="4364990" cy="1831309"/>
          </a:xfrm>
          <a:prstGeom prst="rect">
            <a:avLst/>
          </a:prstGeom>
        </p:spPr>
      </p:pic>
      <p:pic>
        <p:nvPicPr>
          <p:cNvPr id="8" name="Picture 7">
            <a:extLst>
              <a:ext uri="{FF2B5EF4-FFF2-40B4-BE49-F238E27FC236}">
                <a16:creationId xmlns:a16="http://schemas.microsoft.com/office/drawing/2014/main" id="{F519E4BF-ED13-421F-B416-4641C4179532}"/>
              </a:ext>
            </a:extLst>
          </p:cNvPr>
          <p:cNvPicPr>
            <a:picLocks noChangeAspect="1"/>
          </p:cNvPicPr>
          <p:nvPr/>
        </p:nvPicPr>
        <p:blipFill>
          <a:blip r:embed="rId4"/>
          <a:stretch>
            <a:fillRect/>
          </a:stretch>
        </p:blipFill>
        <p:spPr>
          <a:xfrm>
            <a:off x="9391650" y="1939054"/>
            <a:ext cx="1962150" cy="1962150"/>
          </a:xfrm>
          <a:prstGeom prst="rect">
            <a:avLst/>
          </a:prstGeom>
        </p:spPr>
      </p:pic>
      <p:sp>
        <p:nvSpPr>
          <p:cNvPr id="5" name="Date Placeholder 4">
            <a:extLst>
              <a:ext uri="{FF2B5EF4-FFF2-40B4-BE49-F238E27FC236}">
                <a16:creationId xmlns:a16="http://schemas.microsoft.com/office/drawing/2014/main" id="{8CE36899-1CEE-4F05-9739-4AF11674B279}"/>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978782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36525"/>
            <a:ext cx="10515600" cy="840019"/>
          </a:xfrm>
        </p:spPr>
        <p:txBody>
          <a:bodyPr>
            <a:normAutofit fontScale="90000"/>
          </a:bodyPr>
          <a:lstStyle/>
          <a:p>
            <a:pPr algn="ctr"/>
            <a:r>
              <a:rPr lang="en-US" sz="6600" b="1" dirty="0"/>
              <a:t>Supervised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233996"/>
                <a:ext cx="10515600" cy="4942967"/>
              </a:xfrm>
            </p:spPr>
            <p:txBody>
              <a:bodyPr>
                <a:noAutofit/>
              </a:bodyPr>
              <a:lstStyle/>
              <a:p>
                <a:pPr marR="0">
                  <a:lnSpc>
                    <a:spcPct val="107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Expressiveness vs computational complexity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Why not let </a:t>
                </a:r>
                <a14:m>
                  <m:oMath xmlns:m="http://schemas.openxmlformats.org/officeDocument/2006/math">
                    <m:r>
                      <a:rPr lang="en-US" sz="2400" i="1" dirty="0" smtClean="0">
                        <a:effectLst/>
                        <a:latin typeface="Cambria Math" panose="02040503050406030204" pitchFamily="18" charset="0"/>
                        <a:ea typeface="Calibri" panose="020F0502020204030204" pitchFamily="34" charset="0"/>
                        <a:cs typeface="Times New Roman" panose="02020603050405020304" pitchFamily="18" charset="0"/>
                      </a:rPr>
                      <m:t>𝐻</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be the class of all Java programs, or Turing machines? </a:t>
                </a:r>
              </a:p>
              <a:p>
                <a:pPr lvl="1">
                  <a:lnSpc>
                    <a:spcPct val="107000"/>
                  </a:lnSpc>
                  <a:spcBef>
                    <a:spcPts val="0"/>
                  </a:spcBef>
                  <a:spcAft>
                    <a:spcPts val="12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After all, every computable function can be represented by some Turing machine, and that is the best we can do.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R="0">
                  <a:lnSpc>
                    <a:spcPct val="150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Two issues: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Issue 1:  Computation complexity of learning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There is a tradeoff between the expressiveness of a hypothesis space and the complexity of finding a good hypothesis within that space. For example, fitting a straight line to data is an easy computation; fitting high-degree polynomials is somewhat harder; and fitting Turing machines is in general undecidable.</a:t>
                </a:r>
              </a:p>
              <a:p>
                <a:pPr marL="457200" lvl="1" indent="0">
                  <a:lnSpc>
                    <a:spcPct val="107000"/>
                  </a:lnSpc>
                  <a:spcBef>
                    <a:spcPts val="0"/>
                  </a:spcBef>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DFB5BA8E-545B-492E-B2F6-248AEA7CD264}"/>
                  </a:ext>
                </a:extLst>
              </p:cNvPr>
              <p:cNvSpPr>
                <a:spLocks noGrp="1" noRot="1" noChangeAspect="1" noMove="1" noResize="1" noEditPoints="1" noAdjustHandles="1" noChangeArrowheads="1" noChangeShapeType="1" noTextEdit="1"/>
              </p:cNvSpPr>
              <p:nvPr>
                <p:ph idx="1"/>
              </p:nvPr>
            </p:nvSpPr>
            <p:spPr>
              <a:xfrm>
                <a:off x="838200" y="1233996"/>
                <a:ext cx="10515600" cy="4942967"/>
              </a:xfrm>
              <a:blipFill>
                <a:blip r:embed="rId2"/>
                <a:stretch>
                  <a:fillRect l="-812" t="-986" r="-754"/>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258B7E50-8A0E-49C9-A358-3373A3B2CEF5}"/>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2646046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36526"/>
            <a:ext cx="10515600" cy="813386"/>
          </a:xfrm>
        </p:spPr>
        <p:txBody>
          <a:bodyPr>
            <a:normAutofit fontScale="90000"/>
          </a:bodyPr>
          <a:lstStyle/>
          <a:p>
            <a:pPr algn="ctr"/>
            <a:r>
              <a:rPr lang="en-US" sz="6600" b="1" dirty="0"/>
              <a:t>Supervised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162975"/>
                <a:ext cx="10515600" cy="5013988"/>
              </a:xfrm>
            </p:spPr>
            <p:txBody>
              <a:bodyPr>
                <a:noAutofit/>
              </a:bodyPr>
              <a:lstStyle/>
              <a:p>
                <a:pPr marR="0">
                  <a:lnSpc>
                    <a:spcPct val="107000"/>
                  </a:lnSpc>
                  <a:spcBef>
                    <a:spcPts val="0"/>
                  </a:spcBef>
                  <a:spcAft>
                    <a:spcPts val="0"/>
                  </a:spcAft>
                  <a:buFont typeface="Wingdings" panose="05000000000000000000" pitchFamily="2" charset="2"/>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Expressiveness vs computational complexity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Why not let </a:t>
                </a:r>
                <a14:m>
                  <m:oMath xmlns:m="http://schemas.openxmlformats.org/officeDocument/2006/math">
                    <m:r>
                      <a:rPr lang="en-US" sz="2400" i="1" dirty="0" smtClean="0">
                        <a:effectLst/>
                        <a:latin typeface="Cambria Math" panose="02040503050406030204" pitchFamily="18" charset="0"/>
                        <a:ea typeface="Calibri" panose="020F0502020204030204" pitchFamily="34" charset="0"/>
                        <a:cs typeface="Times New Roman" panose="02020603050405020304" pitchFamily="18" charset="0"/>
                      </a:rPr>
                      <m:t>𝐻</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be the class of all Java programs, or Turing machines? After all, every computable function can be represented by some Turing machine, and that is the best we can do.  Two issues:</a:t>
                </a:r>
              </a:p>
              <a:p>
                <a:pPr marL="457200" lvl="1" indent="0">
                  <a:lnSpc>
                    <a:spcPct val="107000"/>
                  </a:lnSpc>
                  <a:spcBef>
                    <a:spcPts val="0"/>
                  </a:spcBef>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Bef>
                    <a:spcPts val="0"/>
                  </a:spcBef>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Issue 2:  Simpler hypothesis easier to use: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second reason to prefer simple hypothesis spaces is that presumably we will want to use </a:t>
                </a:r>
                <a14:m>
                  <m:oMath xmlns:m="http://schemas.openxmlformats.org/officeDocument/2006/math">
                    <m:r>
                      <a:rPr lang="en-US" i="1" dirty="0" smtClean="0">
                        <a:effectLst/>
                        <a:latin typeface="Cambria Math" panose="02040503050406030204" pitchFamily="18" charset="0"/>
                        <a:ea typeface="Calibri" panose="020F0502020204030204" pitchFamily="34" charset="0"/>
                        <a:cs typeface="Times New Roman" panose="02020603050405020304" pitchFamily="18" charset="0"/>
                      </a:rPr>
                      <m:t>h</m:t>
                    </m:r>
                  </m:oMath>
                </a14:m>
                <a:r>
                  <a:rPr lang="en-US" dirty="0">
                    <a:effectLst/>
                    <a:latin typeface="Times New Roman" panose="02020603050405020304" pitchFamily="18" charset="0"/>
                    <a:ea typeface="Calibri" panose="020F0502020204030204" pitchFamily="34" charset="0"/>
                    <a:cs typeface="Times New Roman" panose="02020603050405020304" pitchFamily="18" charset="0"/>
                  </a:rPr>
                  <a:t> after we have learned it, and computing </a:t>
                </a:r>
                <a14:m>
                  <m:oMath xmlns:m="http://schemas.openxmlformats.org/officeDocument/2006/math">
                    <m:r>
                      <a:rPr lang="en-US" i="1" dirty="0" smtClean="0">
                        <a:effectLst/>
                        <a:latin typeface="Cambria Math" panose="02040503050406030204" pitchFamily="18" charset="0"/>
                        <a:ea typeface="Calibri" panose="020F0502020204030204" pitchFamily="34" charset="0"/>
                        <a:cs typeface="Times New Roman" panose="02020603050405020304" pitchFamily="18" charset="0"/>
                      </a:rPr>
                      <m:t>h</m:t>
                    </m:r>
                    <m:r>
                      <a:rPr lang="en-US" i="1" dirty="0" smtClean="0">
                        <a:effectLst/>
                        <a:latin typeface="Cambria Math" panose="02040503050406030204" pitchFamily="18" charset="0"/>
                        <a:ea typeface="Calibri" panose="020F0502020204030204" pitchFamily="34" charset="0"/>
                        <a:cs typeface="Times New Roman" panose="02020603050405020304" pitchFamily="18" charset="0"/>
                      </a:rPr>
                      <m:t>(</m:t>
                    </m:r>
                    <m:r>
                      <a:rPr lang="en-US" i="1" dirty="0" smtClean="0">
                        <a:effectLst/>
                        <a:latin typeface="Cambria Math" panose="02040503050406030204" pitchFamily="18" charset="0"/>
                        <a:ea typeface="Calibri" panose="020F0502020204030204" pitchFamily="34" charset="0"/>
                        <a:cs typeface="Times New Roman" panose="02020603050405020304" pitchFamily="18" charset="0"/>
                      </a:rPr>
                      <m:t>𝑥</m:t>
                    </m:r>
                    <m:r>
                      <a:rPr lang="en-US" i="1" dirty="0"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dirty="0">
                    <a:effectLst/>
                    <a:latin typeface="Times New Roman" panose="02020603050405020304" pitchFamily="18" charset="0"/>
                    <a:ea typeface="Calibri" panose="020F0502020204030204" pitchFamily="34" charset="0"/>
                    <a:cs typeface="Times New Roman" panose="02020603050405020304" pitchFamily="18" charset="0"/>
                  </a:rPr>
                  <a:t> when </a:t>
                </a:r>
                <a14:m>
                  <m:oMath xmlns:m="http://schemas.openxmlformats.org/officeDocument/2006/math">
                    <m:r>
                      <a:rPr lang="en-US" i="1" dirty="0" smtClean="0">
                        <a:effectLst/>
                        <a:latin typeface="Cambria Math" panose="02040503050406030204" pitchFamily="18" charset="0"/>
                        <a:ea typeface="Calibri" panose="020F0502020204030204" pitchFamily="34" charset="0"/>
                        <a:cs typeface="Times New Roman" panose="02020603050405020304" pitchFamily="18" charset="0"/>
                      </a:rPr>
                      <m:t>h</m:t>
                    </m:r>
                  </m:oMath>
                </a14:m>
                <a:r>
                  <a:rPr lang="en-US" dirty="0">
                    <a:effectLst/>
                    <a:latin typeface="Times New Roman" panose="02020603050405020304" pitchFamily="18" charset="0"/>
                    <a:ea typeface="Calibri" panose="020F0502020204030204" pitchFamily="34" charset="0"/>
                    <a:cs typeface="Times New Roman" panose="02020603050405020304" pitchFamily="18" charset="0"/>
                  </a:rPr>
                  <a:t> is a linear function is guaranteed to be fast, while computing an arbitrary Turing machine program is not even guaranteed to terminate. For these reasons, most work on learning has focused on simple representations. </a:t>
                </a:r>
              </a:p>
              <a:p>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DFB5BA8E-545B-492E-B2F6-248AEA7CD264}"/>
                  </a:ext>
                </a:extLst>
              </p:cNvPr>
              <p:cNvSpPr>
                <a:spLocks noGrp="1" noRot="1" noChangeAspect="1" noMove="1" noResize="1" noEditPoints="1" noAdjustHandles="1" noChangeArrowheads="1" noChangeShapeType="1" noTextEdit="1"/>
              </p:cNvSpPr>
              <p:nvPr>
                <p:ph idx="1"/>
              </p:nvPr>
            </p:nvSpPr>
            <p:spPr>
              <a:xfrm>
                <a:off x="838200" y="1162975"/>
                <a:ext cx="10515600" cy="5013988"/>
              </a:xfrm>
              <a:blipFill>
                <a:blip r:embed="rId2"/>
                <a:stretch>
                  <a:fillRect l="-1043" t="-1338" r="-1507"/>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DFF75121-13CD-406F-B2B0-9B42041C9A7A}"/>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3433546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2ACC-F322-4BC5-A2B3-CB93B773D256}"/>
              </a:ext>
            </a:extLst>
          </p:cNvPr>
          <p:cNvSpPr>
            <a:spLocks noGrp="1"/>
          </p:cNvSpPr>
          <p:nvPr>
            <p:ph type="ctrTitle"/>
          </p:nvPr>
        </p:nvSpPr>
        <p:spPr>
          <a:xfrm>
            <a:off x="1524000" y="658019"/>
            <a:ext cx="9144000" cy="1099272"/>
          </a:xfrm>
        </p:spPr>
        <p:txBody>
          <a:bodyPr/>
          <a:lstStyle/>
          <a:p>
            <a:r>
              <a:rPr lang="en-US"/>
              <a:t>Chapter 18 (AIAMA)</a:t>
            </a:r>
            <a:endParaRPr lang="en-US" dirty="0"/>
          </a:p>
        </p:txBody>
      </p:sp>
      <p:sp>
        <p:nvSpPr>
          <p:cNvPr id="3" name="Subtitle 2">
            <a:extLst>
              <a:ext uri="{FF2B5EF4-FFF2-40B4-BE49-F238E27FC236}">
                <a16:creationId xmlns:a16="http://schemas.microsoft.com/office/drawing/2014/main" id="{977E3090-5C26-4918-9A13-D3050D1B23D3}"/>
              </a:ext>
            </a:extLst>
          </p:cNvPr>
          <p:cNvSpPr>
            <a:spLocks noGrp="1"/>
          </p:cNvSpPr>
          <p:nvPr>
            <p:ph type="subTitle" idx="1"/>
          </p:nvPr>
        </p:nvSpPr>
        <p:spPr>
          <a:xfrm>
            <a:off x="1644073" y="2012373"/>
            <a:ext cx="9144000" cy="4187608"/>
          </a:xfrm>
        </p:spPr>
        <p:txBody>
          <a:bodyPr>
            <a:normAutofit fontScale="85000" lnSpcReduction="20000"/>
          </a:bodyPr>
          <a:lstStyle/>
          <a:p>
            <a:r>
              <a:rPr lang="en-US" sz="9600" dirty="0"/>
              <a:t>Learning From Examples</a:t>
            </a:r>
          </a:p>
          <a:p>
            <a:endParaRPr lang="en-US" sz="9600" dirty="0"/>
          </a:p>
          <a:p>
            <a:r>
              <a:rPr lang="en-US" sz="4800" dirty="0"/>
              <a:t>Sukarna Barua</a:t>
            </a:r>
          </a:p>
          <a:p>
            <a:r>
              <a:rPr lang="en-US" sz="4800" dirty="0"/>
              <a:t>Associate Professor, CSE, BUET</a:t>
            </a:r>
          </a:p>
        </p:txBody>
      </p:sp>
      <p:sp>
        <p:nvSpPr>
          <p:cNvPr id="4" name="Date Placeholder 3">
            <a:extLst>
              <a:ext uri="{FF2B5EF4-FFF2-40B4-BE49-F238E27FC236}">
                <a16:creationId xmlns:a16="http://schemas.microsoft.com/office/drawing/2014/main" id="{EC50246A-785D-4006-B6F5-6CA3E82E2283}"/>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283243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660647" y="136525"/>
            <a:ext cx="10515600" cy="957648"/>
          </a:xfrm>
        </p:spPr>
        <p:txBody>
          <a:bodyPr>
            <a:normAutofit fontScale="90000"/>
          </a:bodyPr>
          <a:lstStyle/>
          <a:p>
            <a:pPr algn="ctr"/>
            <a:r>
              <a:rPr lang="en-US" sz="6600" b="1" dirty="0"/>
              <a:t>Learning Agent</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411550"/>
            <a:ext cx="10515600" cy="4765413"/>
          </a:xfrm>
        </p:spPr>
        <p:txBody>
          <a:bodyPr>
            <a:normAutofit/>
          </a:bodyPr>
          <a:lstStyle/>
          <a:p>
            <a:pPr marR="0">
              <a:lnSpc>
                <a:spcPct val="150000"/>
              </a:lnSpc>
              <a:spcBef>
                <a:spcPts val="0"/>
              </a:spcBef>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 agent is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learning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if it improves its performance on future tasks after making observations about the world.</a:t>
            </a:r>
          </a:p>
          <a:p>
            <a:pPr marR="0">
              <a:lnSpc>
                <a:spcPct val="150000"/>
              </a:lnSpc>
              <a:spcBef>
                <a:spcPts val="0"/>
              </a:spcBef>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Learning can be </a:t>
            </a:r>
            <a:r>
              <a:rPr lang="en-US" sz="2400" b="1" dirty="0">
                <a:latin typeface="Times New Roman" panose="02020603050405020304" pitchFamily="18" charset="0"/>
                <a:ea typeface="Calibri" panose="020F0502020204030204" pitchFamily="34" charset="0"/>
                <a:cs typeface="Times New Roman" panose="02020603050405020304" pitchFamily="18" charset="0"/>
              </a:rPr>
              <a:t>online or offline</a:t>
            </a:r>
          </a:p>
          <a:p>
            <a:pPr lvl="1">
              <a:lnSpc>
                <a:spcPct val="150000"/>
              </a:lnSpc>
              <a:spcBef>
                <a:spcPts val="0"/>
              </a:spcBef>
              <a:buFont typeface="Wingdings" panose="05000000000000000000" pitchFamily="2" charset="2"/>
              <a:buChar char="§"/>
            </a:pPr>
            <a:r>
              <a:rPr lang="en-US" u="sng" dirty="0">
                <a:effectLst/>
                <a:latin typeface="Times New Roman" panose="02020603050405020304" pitchFamily="18" charset="0"/>
                <a:ea typeface="Calibri" panose="020F0502020204030204" pitchFamily="34" charset="0"/>
                <a:cs typeface="Times New Roman" panose="02020603050405020304" pitchFamily="18" charset="0"/>
              </a:rPr>
              <a:t>Online</a:t>
            </a:r>
            <a:r>
              <a:rPr lang="en-US" dirty="0">
                <a:effectLst/>
                <a:latin typeface="Times New Roman" panose="02020603050405020304" pitchFamily="18" charset="0"/>
                <a:ea typeface="Calibri" panose="020F0502020204030204" pitchFamily="34" charset="0"/>
                <a:cs typeface="Times New Roman" panose="02020603050405020304" pitchFamily="18" charset="0"/>
              </a:rPr>
              <a:t>: You learn as you observe each data; learn continuously over time.</a:t>
            </a:r>
          </a:p>
          <a:p>
            <a:pPr lvl="1">
              <a:lnSpc>
                <a:spcPct val="150000"/>
              </a:lnSpc>
              <a:spcBef>
                <a:spcPts val="0"/>
              </a:spcBef>
              <a:buFont typeface="Wingdings" panose="05000000000000000000" pitchFamily="2" charset="2"/>
              <a:buChar char="§"/>
            </a:pPr>
            <a:r>
              <a:rPr lang="en-US" u="sng" dirty="0">
                <a:latin typeface="Times New Roman" panose="02020603050405020304" pitchFamily="18" charset="0"/>
                <a:ea typeface="Calibri" panose="020F0502020204030204" pitchFamily="34" charset="0"/>
                <a:cs typeface="Times New Roman" panose="02020603050405020304" pitchFamily="18" charset="0"/>
              </a:rPr>
              <a:t>Offline</a:t>
            </a:r>
            <a:r>
              <a:rPr lang="en-US" dirty="0">
                <a:latin typeface="Times New Roman" panose="02020603050405020304" pitchFamily="18" charset="0"/>
                <a:ea typeface="Calibri" panose="020F0502020204030204" pitchFamily="34" charset="0"/>
                <a:cs typeface="Times New Roman" panose="02020603050405020304" pitchFamily="18" charset="0"/>
              </a:rPr>
              <a:t>: You are given with a set of pre-observed data and you learn from the data; learn once.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89881877-317D-4990-94AE-BE7F0984EDB4}"/>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296669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36526"/>
            <a:ext cx="10515600" cy="1026450"/>
          </a:xfrm>
        </p:spPr>
        <p:txBody>
          <a:bodyPr>
            <a:normAutofit/>
          </a:bodyPr>
          <a:lstStyle/>
          <a:p>
            <a:pPr algn="ctr"/>
            <a:r>
              <a:rPr lang="en-US" sz="6600" b="1" dirty="0"/>
              <a:t>Learning Agent</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447060"/>
            <a:ext cx="10515600" cy="4729903"/>
          </a:xfrm>
        </p:spPr>
        <p:txBody>
          <a:bodyPr>
            <a:noAutofit/>
          </a:bodyPr>
          <a:lstStyle/>
          <a:p>
            <a:pPr marR="0">
              <a:lnSpc>
                <a:spcPct val="170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Input data: </a:t>
            </a:r>
          </a:p>
          <a:p>
            <a:pPr lvl="1">
              <a:lnSpc>
                <a:spcPct val="170000"/>
              </a:lnSpc>
              <a:spcBef>
                <a:spcPts val="0"/>
              </a:spcBef>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Traffic info of several days in a month</a:t>
            </a:r>
          </a:p>
          <a:p>
            <a:pPr lvl="1">
              <a:lnSpc>
                <a:spcPct val="170000"/>
              </a:lnSpc>
              <a:spcBef>
                <a:spcPts val="0"/>
              </a:spcBef>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Data may have </a:t>
            </a:r>
            <a:r>
              <a:rPr lang="en-US" u="sng" dirty="0">
                <a:latin typeface="Times New Roman" panose="02020603050405020304" pitchFamily="18" charset="0"/>
                <a:ea typeface="Calibri" panose="020F0502020204030204" pitchFamily="34" charset="0"/>
                <a:cs typeface="Times New Roman" panose="02020603050405020304" pitchFamily="18" charset="0"/>
              </a:rPr>
              <a:t>labels</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marL="1143000" lvl="3" indent="0">
              <a:lnSpc>
                <a:spcPct val="170000"/>
              </a:lnSpc>
              <a:spcBef>
                <a:spcPts val="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 Rows are marked with “Good” and “Bad” traffic days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70000"/>
              </a:lnSpc>
              <a:spcBef>
                <a:spcPts val="0"/>
              </a:spcBef>
              <a:spcAft>
                <a:spcPts val="0"/>
              </a:spcAft>
              <a:buFont typeface="Wingdings" panose="05000000000000000000" pitchFamily="2" charset="2"/>
              <a:buChar char="§"/>
            </a:pPr>
            <a:r>
              <a:rPr lang="en-US" sz="2400" b="1" dirty="0">
                <a:latin typeface="Times New Roman" panose="02020603050405020304" pitchFamily="18" charset="0"/>
                <a:ea typeface="Calibri" panose="020F0502020204030204" pitchFamily="34" charset="0"/>
                <a:cs typeface="Times New Roman" panose="02020603050405020304" pitchFamily="18" charset="0"/>
              </a:rPr>
              <a:t>Learning algorithm</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lvl="1">
              <a:lnSpc>
                <a:spcPct val="170000"/>
              </a:lnSpc>
              <a:spcBef>
                <a:spcPts val="0"/>
              </a:spcBef>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Allow agent learns from the input data to predict new days as “Good” or “Bad”.</a:t>
            </a:r>
          </a:p>
          <a:p>
            <a:pPr marL="0" marR="0">
              <a:lnSpc>
                <a:spcPct val="170000"/>
              </a:lnSpc>
              <a:spcBef>
                <a:spcPts val="0"/>
              </a:spcBef>
              <a:spcAft>
                <a:spcPts val="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70000"/>
              </a:lnSpc>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DFC29BAB-DE1D-45ED-A74F-91A7567E1A85}"/>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1544759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722791" y="233285"/>
            <a:ext cx="10515600" cy="895504"/>
          </a:xfrm>
        </p:spPr>
        <p:txBody>
          <a:bodyPr>
            <a:normAutofit fontScale="90000"/>
          </a:bodyPr>
          <a:lstStyle/>
          <a:p>
            <a:pPr algn="ctr"/>
            <a:r>
              <a:rPr lang="en-US" sz="6600" b="1" dirty="0"/>
              <a:t>Learning types</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464816"/>
            <a:ext cx="10515600" cy="4712147"/>
          </a:xfrm>
        </p:spPr>
        <p:txBody>
          <a:bodyPr>
            <a:normAutofit/>
          </a:bodyPr>
          <a:lstStyle/>
          <a:p>
            <a:pPr marR="0">
              <a:lnSpc>
                <a:spcPct val="150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Unsupervised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Learn patterns in the input</a:t>
            </a:r>
          </a:p>
          <a:p>
            <a:pPr lvl="1">
              <a:lnSpc>
                <a:spcPct val="150000"/>
              </a:lnSpc>
              <a:spcBef>
                <a:spcPts val="0"/>
              </a:spcBef>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Example: “Good traffic days” and “bad traffic days” learned by a taxi driver without any label to a data</a:t>
            </a:r>
          </a:p>
          <a:p>
            <a:pPr lvl="1">
              <a:lnSpc>
                <a:spcPct val="150000"/>
              </a:lnSpc>
              <a:spcBef>
                <a:spcPts val="0"/>
              </a:spcBef>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Also known as </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clustering</a:t>
            </a:r>
          </a:p>
          <a:p>
            <a:pPr lvl="1">
              <a:lnSpc>
                <a:spcPct val="150000"/>
              </a:lnSpc>
              <a:spcBef>
                <a:spcPts val="0"/>
              </a:spcBef>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Data do not have labels (Good/Bad).</a:t>
            </a:r>
          </a:p>
          <a:p>
            <a:endParaRPr lang="en-US" sz="2400" dirty="0"/>
          </a:p>
        </p:txBody>
      </p:sp>
      <p:sp>
        <p:nvSpPr>
          <p:cNvPr id="5" name="Date Placeholder 4">
            <a:extLst>
              <a:ext uri="{FF2B5EF4-FFF2-40B4-BE49-F238E27FC236}">
                <a16:creationId xmlns:a16="http://schemas.microsoft.com/office/drawing/2014/main" id="{D189B31F-3C45-4E76-AF1D-14AF27496A68}"/>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162915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705035" y="242162"/>
            <a:ext cx="10515600" cy="877749"/>
          </a:xfrm>
        </p:spPr>
        <p:txBody>
          <a:bodyPr>
            <a:normAutofit fontScale="90000"/>
          </a:bodyPr>
          <a:lstStyle/>
          <a:p>
            <a:pPr algn="ctr"/>
            <a:r>
              <a:rPr lang="en-US" sz="6600" b="1" dirty="0"/>
              <a:t>Learning types</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447060"/>
            <a:ext cx="10515600" cy="4729903"/>
          </a:xfrm>
        </p:spPr>
        <p:txBody>
          <a:bodyPr>
            <a:normAutofit/>
          </a:bodyPr>
          <a:lstStyle/>
          <a:p>
            <a:pPr marR="0">
              <a:lnSpc>
                <a:spcPct val="150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Supervised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lvl="1">
              <a:lnSpc>
                <a:spcPct val="150000"/>
              </a:lnSpc>
              <a:spcBef>
                <a:spcPts val="0"/>
              </a:spcBef>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Learn from input-output pairs. </a:t>
            </a:r>
          </a:p>
          <a:p>
            <a:pPr lvl="1">
              <a:lnSpc>
                <a:spcPct val="150000"/>
              </a:lnSpc>
              <a:spcBef>
                <a:spcPts val="0"/>
              </a:spcBef>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Data have labels (i.e., class information)</a:t>
            </a:r>
          </a:p>
          <a:p>
            <a:pPr lvl="1">
              <a:lnSpc>
                <a:spcPct val="150000"/>
              </a:lnSpc>
              <a:spcBef>
                <a:spcPts val="0"/>
              </a:spcBef>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Can predict “Good” or “Bad” from traffic info of a day</a:t>
            </a:r>
          </a:p>
          <a:p>
            <a:pPr marL="1371600" lvl="2" indent="-685800">
              <a:lnSpc>
                <a:spcPct val="150000"/>
              </a:lnSpc>
              <a:spcBef>
                <a:spcPts val="0"/>
              </a:spcBef>
              <a:buFont typeface="Wingdings" panose="05000000000000000000" pitchFamily="2" charset="2"/>
              <a:buChar char="§"/>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56B45BD7-6D94-44FD-B405-93C03A3518C4}"/>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3081645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749424" y="239697"/>
            <a:ext cx="10515600" cy="1091953"/>
          </a:xfrm>
        </p:spPr>
        <p:txBody>
          <a:bodyPr>
            <a:normAutofit/>
          </a:bodyPr>
          <a:lstStyle/>
          <a:p>
            <a:pPr algn="ctr"/>
            <a:r>
              <a:rPr lang="en-US" sz="6600" b="1" dirty="0"/>
              <a:t>Learning types</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509204"/>
            <a:ext cx="10515600" cy="4667759"/>
          </a:xfrm>
        </p:spPr>
        <p:txBody>
          <a:bodyPr>
            <a:normAutofit/>
          </a:bodyPr>
          <a:lstStyle/>
          <a:p>
            <a:pPr marR="0">
              <a:lnSpc>
                <a:spcPct val="107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Reinforcement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371600" lvl="2" indent="-685800">
              <a:lnSpc>
                <a:spcPct val="150000"/>
              </a:lnSpc>
              <a:spcBef>
                <a:spcPts val="0"/>
              </a:spcBef>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Learn from reinforcements, rewards and punishments</a:t>
            </a:r>
          </a:p>
          <a:p>
            <a:pPr marL="1371600" lvl="2" indent="-685800">
              <a:lnSpc>
                <a:spcPct val="150000"/>
              </a:lnSpc>
              <a:spcBef>
                <a:spcPts val="0"/>
              </a:spcBef>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lack of a tip at the end of a journey an indication that taxi driver did something wrong</a:t>
            </a:r>
          </a:p>
          <a:p>
            <a:pPr marL="1371600" lvl="2" indent="-685800">
              <a:lnSpc>
                <a:spcPct val="107000"/>
              </a:lnSpc>
              <a:spcBef>
                <a:spcPts val="0"/>
              </a:spcBef>
              <a:buFont typeface="Wingdings" panose="05000000000000000000" pitchFamily="2" charset="2"/>
              <a:buChar char="§"/>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76681F95-FC35-4443-8ABF-8735EC668AB1}"/>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265483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731668" y="136525"/>
            <a:ext cx="10515600" cy="1037547"/>
          </a:xfrm>
        </p:spPr>
        <p:txBody>
          <a:bodyPr>
            <a:normAutofit/>
          </a:bodyPr>
          <a:lstStyle/>
          <a:p>
            <a:pPr algn="ctr"/>
            <a:r>
              <a:rPr lang="en-US" sz="6600" b="1" dirty="0"/>
              <a:t>Supervised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429305"/>
                <a:ext cx="10515600" cy="4747658"/>
              </a:xfrm>
            </p:spPr>
            <p:txBody>
              <a:bodyPr>
                <a:normAutofit/>
              </a:bodyPr>
              <a:lstStyle/>
              <a:p>
                <a:pPr marR="0" indent="-457200">
                  <a:lnSpc>
                    <a:spcPct val="107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Given a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training set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 </a:t>
                </a:r>
                <a:r>
                  <a:rPr lang="en-US" sz="2400" dirty="0">
                    <a:effectLst/>
                    <a:latin typeface="Times New Roman" panose="02020603050405020304" pitchFamily="18" charset="0"/>
                    <a:cs typeface="Times New Roman" panose="02020603050405020304" pitchFamily="18" charset="0"/>
                  </a:rPr>
                  <a:t>N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example input–output pairs </a:t>
                </a:r>
                <a:r>
                  <a:rPr lang="en-US" sz="2400" dirty="0">
                    <a:effectLst/>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400" b="0" i="1" dirty="0" smtClean="0">
                            <a:effectLst/>
                            <a:latin typeface="Cambria Math" panose="02040503050406030204" pitchFamily="18" charset="0"/>
                            <a:cs typeface="CMMI10"/>
                          </a:rPr>
                        </m:ctrlPr>
                      </m:sSubPr>
                      <m:e>
                        <m:r>
                          <a:rPr lang="en-US" sz="2400" i="1" dirty="0" smtClean="0">
                            <a:effectLst/>
                            <a:latin typeface="Cambria Math" panose="02040503050406030204" pitchFamily="18" charset="0"/>
                            <a:cs typeface="CMMI10"/>
                          </a:rPr>
                          <m:t>𝑥</m:t>
                        </m:r>
                      </m:e>
                      <m:sub>
                        <m:r>
                          <a:rPr lang="en-US" sz="2400" i="1" dirty="0">
                            <a:effectLst/>
                            <a:latin typeface="Cambria Math" panose="02040503050406030204" pitchFamily="18" charset="0"/>
                            <a:cs typeface="CMR8"/>
                          </a:rPr>
                          <m:t>1</m:t>
                        </m:r>
                      </m:sub>
                    </m:sSub>
                  </m:oMath>
                </a14:m>
                <a:r>
                  <a:rPr lang="en-US" sz="2400" dirty="0">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dirty="0" smtClean="0">
                            <a:effectLst/>
                            <a:latin typeface="Cambria Math" panose="02040503050406030204" pitchFamily="18" charset="0"/>
                            <a:cs typeface="CMMI10"/>
                          </a:rPr>
                        </m:ctrlPr>
                      </m:sSubPr>
                      <m:e>
                        <m:r>
                          <a:rPr lang="en-US" sz="2400" i="1" dirty="0" smtClean="0">
                            <a:effectLst/>
                            <a:latin typeface="Cambria Math" panose="02040503050406030204" pitchFamily="18" charset="0"/>
                            <a:cs typeface="CMMI10"/>
                          </a:rPr>
                          <m:t>𝑦</m:t>
                        </m:r>
                      </m:e>
                      <m:sub>
                        <m:r>
                          <a:rPr lang="en-US" sz="2400" i="1" dirty="0">
                            <a:effectLst/>
                            <a:latin typeface="Cambria Math" panose="02040503050406030204" pitchFamily="18" charset="0"/>
                            <a:cs typeface="CMR8"/>
                          </a:rPr>
                          <m:t>1</m:t>
                        </m:r>
                      </m:sub>
                    </m:sSub>
                  </m:oMath>
                </a14:m>
                <a:r>
                  <a:rPr lang="en-US" sz="2400" dirty="0">
                    <a:effectLst/>
                    <a:latin typeface="Times New Roman" panose="02020603050405020304" pitchFamily="18" charset="0"/>
                    <a:cs typeface="Times New Roman" panose="02020603050405020304" pitchFamily="18" charset="0"/>
                  </a:rPr>
                  <a:t>), </a:t>
                </a:r>
              </a:p>
              <a:p>
                <a:pPr marL="0" marR="0" indent="0">
                  <a:lnSpc>
                    <a:spcPct val="107000"/>
                  </a:lnSpc>
                  <a:spcBef>
                    <a:spcPts val="0"/>
                  </a:spcBef>
                  <a:spcAft>
                    <a:spcPts val="0"/>
                  </a:spcAft>
                  <a:buNone/>
                </a:pPr>
                <a:r>
                  <a:rPr lang="en-US" sz="2400" dirty="0">
                    <a:effectLst/>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400" b="0" i="1" dirty="0" smtClean="0">
                            <a:effectLst/>
                            <a:latin typeface="Cambria Math" panose="02040503050406030204" pitchFamily="18" charset="0"/>
                            <a:cs typeface="CMMI10"/>
                          </a:rPr>
                        </m:ctrlPr>
                      </m:sSubPr>
                      <m:e>
                        <m:r>
                          <a:rPr lang="en-US" sz="2400" i="1" dirty="0" smtClean="0">
                            <a:effectLst/>
                            <a:latin typeface="Cambria Math" panose="02040503050406030204" pitchFamily="18" charset="0"/>
                            <a:cs typeface="CMMI10"/>
                          </a:rPr>
                          <m:t>𝑥</m:t>
                        </m:r>
                      </m:e>
                      <m:sub>
                        <m:r>
                          <a:rPr lang="en-US" sz="2400" i="1" dirty="0">
                            <a:effectLst/>
                            <a:latin typeface="Cambria Math" panose="02040503050406030204" pitchFamily="18" charset="0"/>
                            <a:cs typeface="CMR8"/>
                          </a:rPr>
                          <m:t>2</m:t>
                        </m:r>
                      </m:sub>
                    </m:sSub>
                  </m:oMath>
                </a14:m>
                <a:r>
                  <a:rPr lang="en-US" sz="2400" dirty="0">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dirty="0" smtClean="0">
                            <a:effectLst/>
                            <a:latin typeface="Cambria Math" panose="02040503050406030204" pitchFamily="18" charset="0"/>
                            <a:cs typeface="CMMI10"/>
                          </a:rPr>
                        </m:ctrlPr>
                      </m:sSubPr>
                      <m:e>
                        <m:r>
                          <a:rPr lang="en-US" sz="2400" i="1" dirty="0" smtClean="0">
                            <a:effectLst/>
                            <a:latin typeface="Cambria Math" panose="02040503050406030204" pitchFamily="18" charset="0"/>
                            <a:cs typeface="CMMI10"/>
                          </a:rPr>
                          <m:t>𝑦</m:t>
                        </m:r>
                      </m:e>
                      <m:sub>
                        <m:r>
                          <a:rPr lang="en-US" sz="2400" i="1" dirty="0">
                            <a:effectLst/>
                            <a:latin typeface="Cambria Math" panose="02040503050406030204" pitchFamily="18" charset="0"/>
                            <a:cs typeface="CMR8"/>
                          </a:rPr>
                          <m:t>2</m:t>
                        </m:r>
                      </m:sub>
                    </m:sSub>
                  </m:oMath>
                </a14:m>
                <a:r>
                  <a:rPr lang="en-US" sz="2400" dirty="0">
                    <a:effectLst/>
                    <a:latin typeface="Times New Roman" panose="02020603050405020304" pitchFamily="18" charset="0"/>
                    <a:cs typeface="Times New Roman" panose="02020603050405020304" pitchFamily="18" charset="0"/>
                  </a:rPr>
                  <a:t>), . . . (</a:t>
                </a:r>
                <a14:m>
                  <m:oMath xmlns:m="http://schemas.openxmlformats.org/officeDocument/2006/math">
                    <m:sSub>
                      <m:sSubPr>
                        <m:ctrlPr>
                          <a:rPr lang="en-US" sz="2400" b="0" i="1" dirty="0" smtClean="0">
                            <a:effectLst/>
                            <a:latin typeface="Cambria Math" panose="02040503050406030204" pitchFamily="18" charset="0"/>
                            <a:cs typeface="CMMI10"/>
                          </a:rPr>
                        </m:ctrlPr>
                      </m:sSubPr>
                      <m:e>
                        <m:r>
                          <a:rPr lang="en-US" sz="2400" i="1" dirty="0" smtClean="0">
                            <a:effectLst/>
                            <a:latin typeface="Cambria Math" panose="02040503050406030204" pitchFamily="18" charset="0"/>
                            <a:cs typeface="CMMI10"/>
                          </a:rPr>
                          <m:t>𝑥</m:t>
                        </m:r>
                      </m:e>
                      <m:sub>
                        <m:r>
                          <a:rPr lang="en-US" sz="2400" i="1" dirty="0" err="1">
                            <a:effectLst/>
                            <a:latin typeface="Cambria Math" panose="02040503050406030204" pitchFamily="18" charset="0"/>
                            <a:cs typeface="CMMI8"/>
                          </a:rPr>
                          <m:t>𝑁</m:t>
                        </m:r>
                      </m:sub>
                    </m:sSub>
                    <m:r>
                      <a:rPr lang="en-US" sz="2400" i="1" dirty="0">
                        <a:effectLst/>
                        <a:latin typeface="Cambria Math" panose="02040503050406030204" pitchFamily="18" charset="0"/>
                        <a:cs typeface="CMMI10"/>
                      </a:rPr>
                      <m:t>, </m:t>
                    </m:r>
                    <m:sSub>
                      <m:sSubPr>
                        <m:ctrlPr>
                          <a:rPr lang="en-US" sz="2400" b="0" i="1" dirty="0" smtClean="0">
                            <a:effectLst/>
                            <a:latin typeface="Cambria Math" panose="02040503050406030204" pitchFamily="18" charset="0"/>
                            <a:cs typeface="CMMI10"/>
                          </a:rPr>
                        </m:ctrlPr>
                      </m:sSubPr>
                      <m:e>
                        <m:r>
                          <a:rPr lang="en-US" sz="2400" i="1" dirty="0" err="1">
                            <a:effectLst/>
                            <a:latin typeface="Cambria Math" panose="02040503050406030204" pitchFamily="18" charset="0"/>
                            <a:cs typeface="CMMI10"/>
                          </a:rPr>
                          <m:t>𝑦</m:t>
                        </m:r>
                      </m:e>
                      <m:sub>
                        <m:r>
                          <a:rPr lang="en-US" sz="2400" i="1" dirty="0" err="1">
                            <a:effectLst/>
                            <a:latin typeface="Cambria Math" panose="02040503050406030204" pitchFamily="18" charset="0"/>
                            <a:cs typeface="CMMI8"/>
                          </a:rPr>
                          <m:t>𝑁</m:t>
                        </m:r>
                      </m:sub>
                    </m:sSub>
                  </m:oMath>
                </a14:m>
                <a:r>
                  <a:rPr lang="en-US" sz="2400" dirty="0">
                    <a:effectLst/>
                    <a:latin typeface="Times New Roman" panose="02020603050405020304" pitchFamily="18" charset="0"/>
                    <a:cs typeface="Times New Roman" panose="02020603050405020304" pitchFamily="18" charset="0"/>
                  </a:rPr>
                  <a:t>) here each </a:t>
                </a:r>
                <a14:m>
                  <m:oMath xmlns:m="http://schemas.openxmlformats.org/officeDocument/2006/math">
                    <m:sSub>
                      <m:sSubPr>
                        <m:ctrlPr>
                          <a:rPr lang="en-US" sz="2400" b="0" i="1" dirty="0" smtClean="0">
                            <a:effectLst/>
                            <a:latin typeface="Cambria Math" panose="02040503050406030204" pitchFamily="18" charset="0"/>
                            <a:cs typeface="CMR10"/>
                          </a:rPr>
                        </m:ctrlPr>
                      </m:sSubPr>
                      <m:e>
                        <m:r>
                          <a:rPr lang="en-US" sz="2400" i="1" dirty="0" smtClean="0">
                            <a:effectLst/>
                            <a:latin typeface="Cambria Math" panose="02040503050406030204" pitchFamily="18" charset="0"/>
                            <a:cs typeface="CMR10"/>
                          </a:rPr>
                          <m:t>𝑦</m:t>
                        </m:r>
                      </m:e>
                      <m:sub>
                        <m:r>
                          <a:rPr lang="en-US" sz="2400" i="1" dirty="0" smtClean="0">
                            <a:effectLst/>
                            <a:latin typeface="Cambria Math" panose="02040503050406030204" pitchFamily="18" charset="0"/>
                            <a:cs typeface="CMR10"/>
                          </a:rPr>
                          <m:t>𝑗</m:t>
                        </m:r>
                      </m:sub>
                    </m:sSub>
                  </m:oMath>
                </a14:m>
                <a:r>
                  <a:rPr lang="en-US" sz="2400" dirty="0">
                    <a:effectLst/>
                    <a:latin typeface="Times New Roman" panose="02020603050405020304" pitchFamily="18" charset="0"/>
                    <a:cs typeface="Times New Roman" panose="02020603050405020304" pitchFamily="18" charset="0"/>
                  </a:rPr>
                  <a:t> was generated by an unknown function</a:t>
                </a:r>
              </a:p>
              <a:p>
                <a:pPr marL="0" marR="0" indent="0">
                  <a:lnSpc>
                    <a:spcPct val="107000"/>
                  </a:lnSpc>
                  <a:spcBef>
                    <a:spcPts val="0"/>
                  </a:spcBef>
                  <a:spcAft>
                    <a:spcPts val="0"/>
                  </a:spcAft>
                  <a:buNone/>
                </a:pPr>
                <a14:m>
                  <m:oMath xmlns:m="http://schemas.openxmlformats.org/officeDocument/2006/math">
                    <m:r>
                      <a:rPr lang="en-US" sz="2400" i="1" dirty="0" smtClean="0">
                        <a:effectLst/>
                        <a:latin typeface="Cambria Math" panose="02040503050406030204" pitchFamily="18" charset="0"/>
                        <a:cs typeface="CMR10"/>
                      </a:rPr>
                      <m:t>𝑦</m:t>
                    </m:r>
                    <m:r>
                      <a:rPr lang="en-US" sz="2400" i="1" dirty="0" smtClean="0">
                        <a:effectLst/>
                        <a:latin typeface="Cambria Math" panose="02040503050406030204" pitchFamily="18" charset="0"/>
                        <a:cs typeface="CMR10"/>
                      </a:rPr>
                      <m:t> = </m:t>
                    </m:r>
                    <m:r>
                      <a:rPr lang="en-US" sz="2400" i="1" dirty="0" smtClean="0">
                        <a:effectLst/>
                        <a:latin typeface="Cambria Math" panose="02040503050406030204" pitchFamily="18" charset="0"/>
                        <a:cs typeface="CMR10"/>
                      </a:rPr>
                      <m:t>𝑓</m:t>
                    </m:r>
                    <m:r>
                      <a:rPr lang="en-US" sz="2400" i="1" dirty="0" smtClean="0">
                        <a:effectLst/>
                        <a:latin typeface="Cambria Math" panose="02040503050406030204" pitchFamily="18" charset="0"/>
                        <a:cs typeface="CMR10"/>
                      </a:rPr>
                      <m:t>(</m:t>
                    </m:r>
                    <m:r>
                      <a:rPr lang="en-US" sz="2400" i="1" dirty="0" smtClean="0">
                        <a:effectLst/>
                        <a:latin typeface="Cambria Math" panose="02040503050406030204" pitchFamily="18" charset="0"/>
                        <a:cs typeface="CMR10"/>
                      </a:rPr>
                      <m:t>𝑥</m:t>
                    </m:r>
                    <m:r>
                      <a:rPr lang="en-US" sz="2400" i="1" dirty="0" smtClean="0">
                        <a:effectLst/>
                        <a:latin typeface="Cambria Math" panose="02040503050406030204" pitchFamily="18" charset="0"/>
                        <a:cs typeface="CMR10"/>
                      </a:rPr>
                      <m:t>)</m:t>
                    </m:r>
                  </m:oMath>
                </a14:m>
                <a:r>
                  <a:rPr lang="en-US" sz="2400" dirty="0">
                    <a:effectLst/>
                    <a:latin typeface="Times New Roman" panose="02020603050405020304" pitchFamily="18" charset="0"/>
                    <a:cs typeface="Times New Roman" panose="02020603050405020304" pitchFamily="18" charset="0"/>
                  </a:rPr>
                  <a:t>, discover a function </a:t>
                </a:r>
                <a14:m>
                  <m:oMath xmlns:m="http://schemas.openxmlformats.org/officeDocument/2006/math">
                    <m:r>
                      <a:rPr lang="en-US" sz="2400" i="1" dirty="0" smtClean="0">
                        <a:effectLst/>
                        <a:latin typeface="Cambria Math" panose="02040503050406030204" pitchFamily="18" charset="0"/>
                        <a:cs typeface="CMR10"/>
                      </a:rPr>
                      <m:t>h</m:t>
                    </m:r>
                  </m:oMath>
                </a14:m>
                <a:r>
                  <a:rPr lang="en-US" sz="2400" dirty="0">
                    <a:effectLst/>
                    <a:latin typeface="Times New Roman" panose="02020603050405020304" pitchFamily="18" charset="0"/>
                    <a:cs typeface="Times New Roman" panose="02020603050405020304" pitchFamily="18" charset="0"/>
                  </a:rPr>
                  <a:t> that approximates the true function </a:t>
                </a:r>
                <a14:m>
                  <m:oMath xmlns:m="http://schemas.openxmlformats.org/officeDocument/2006/math">
                    <m:r>
                      <a:rPr lang="en-US" sz="2400" i="1" dirty="0" smtClean="0">
                        <a:effectLst/>
                        <a:latin typeface="Cambria Math" panose="02040503050406030204" pitchFamily="18" charset="0"/>
                        <a:cs typeface="CMR10"/>
                      </a:rPr>
                      <m:t>𝑓</m:t>
                    </m:r>
                    <m:r>
                      <a:rPr lang="en-US" sz="2400" i="1" dirty="0" smtClean="0">
                        <a:effectLst/>
                        <a:latin typeface="Cambria Math" panose="02040503050406030204" pitchFamily="18" charset="0"/>
                        <a:cs typeface="CMR10"/>
                      </a:rPr>
                      <m:t>.</m:t>
                    </m:r>
                  </m:oMath>
                </a14:m>
                <a:endParaRPr lang="en-US" sz="2400" dirty="0">
                  <a:effectLst/>
                  <a:latin typeface="Times New Roman" panose="02020603050405020304" pitchFamily="18" charset="0"/>
                  <a:cs typeface="Times New Roman" panose="02020603050405020304" pitchFamily="18" charset="0"/>
                </a:endParaRPr>
              </a:p>
              <a:p>
                <a:pPr marR="0" indent="-457200">
                  <a:lnSpc>
                    <a:spcPct val="107000"/>
                  </a:lnSpc>
                  <a:spcBef>
                    <a:spcPts val="0"/>
                  </a:spcBef>
                  <a:spcAft>
                    <a:spcPts val="0"/>
                  </a:spcAft>
                  <a:buFont typeface="Wingdings" panose="05000000000000000000" pitchFamily="2" charset="2"/>
                  <a:buChar char="§"/>
                </a:pPr>
                <a:endParaRPr lang="en-US" sz="2400" dirty="0">
                  <a:effectLst/>
                  <a:latin typeface="Times New Roman" panose="02020603050405020304" pitchFamily="18" charset="0"/>
                  <a:cs typeface="Times New Roman" panose="02020603050405020304" pitchFamily="18" charset="0"/>
                </a:endParaRPr>
              </a:p>
              <a:p>
                <a:pPr marR="0" indent="-457200">
                  <a:lnSpc>
                    <a:spcPct val="107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cs typeface="Times New Roman" panose="02020603050405020304" pitchFamily="18" charset="0"/>
                  </a:rPr>
                  <a:t>Hypothesis</a:t>
                </a:r>
                <a:r>
                  <a:rPr lang="en-US" sz="2400" dirty="0">
                    <a:effectLst/>
                    <a:latin typeface="Times New Roman" panose="02020603050405020304" pitchFamily="18" charset="0"/>
                    <a:cs typeface="Times New Roman" panose="02020603050405020304" pitchFamily="18" charset="0"/>
                  </a:rPr>
                  <a:t>: The function </a:t>
                </a:r>
                <a14:m>
                  <m:oMath xmlns:m="http://schemas.openxmlformats.org/officeDocument/2006/math">
                    <m:r>
                      <a:rPr lang="en-US" sz="2400" i="1" dirty="0" smtClean="0">
                        <a:effectLst/>
                        <a:latin typeface="Cambria Math" panose="02040503050406030204" pitchFamily="18" charset="0"/>
                        <a:cs typeface="CMR10"/>
                      </a:rPr>
                      <m:t>h</m:t>
                    </m:r>
                  </m:oMath>
                </a14:m>
                <a:r>
                  <a:rPr lang="en-US" sz="2400" dirty="0">
                    <a:effectLst/>
                    <a:latin typeface="Times New Roman" panose="02020603050405020304" pitchFamily="18" charset="0"/>
                    <a:cs typeface="Times New Roman" panose="02020603050405020304" pitchFamily="18" charset="0"/>
                  </a:rPr>
                  <a:t> is a hypothesis. </a:t>
                </a:r>
              </a:p>
              <a:p>
                <a:pPr marR="0" indent="-457200">
                  <a:lnSpc>
                    <a:spcPct val="107000"/>
                  </a:lnSpc>
                  <a:spcBef>
                    <a:spcPts val="0"/>
                  </a:spcBef>
                  <a:spcAft>
                    <a:spcPts val="0"/>
                  </a:spcAft>
                  <a:buFont typeface="Wingdings" panose="05000000000000000000" pitchFamily="2" charset="2"/>
                  <a:buChar char="§"/>
                </a:pPr>
                <a:endParaRPr lang="en-US" sz="2400" dirty="0">
                  <a:effectLst/>
                  <a:latin typeface="Times New Roman" panose="02020603050405020304" pitchFamily="18" charset="0"/>
                  <a:cs typeface="Times New Roman" panose="02020603050405020304" pitchFamily="18" charset="0"/>
                </a:endParaRPr>
              </a:p>
              <a:p>
                <a:pPr marR="0" indent="-457200">
                  <a:lnSpc>
                    <a:spcPct val="107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cs typeface="Times New Roman" panose="02020603050405020304" pitchFamily="18" charset="0"/>
                  </a:rPr>
                  <a:t>State space search</a:t>
                </a:r>
                <a:r>
                  <a:rPr lang="en-US" sz="2400" dirty="0">
                    <a:effectLst/>
                    <a:latin typeface="Times New Roman" panose="02020603050405020304" pitchFamily="18" charset="0"/>
                    <a:cs typeface="Times New Roman" panose="02020603050405020304" pitchFamily="18" charset="0"/>
                  </a:rPr>
                  <a:t>: Learning is a search through the space of  possible hypotheses for one that will perform well, even on new examples beyond the training set.</a:t>
                </a:r>
              </a:p>
              <a:p>
                <a:pPr marR="0" indent="-457200">
                  <a:lnSpc>
                    <a:spcPct val="107000"/>
                  </a:lnSpc>
                  <a:spcBef>
                    <a:spcPts val="0"/>
                  </a:spcBef>
                  <a:spcAft>
                    <a:spcPts val="0"/>
                  </a:spcAft>
                  <a:buFont typeface="Wingdings" panose="05000000000000000000" pitchFamily="2" charset="2"/>
                  <a:buChar char="§"/>
                </a:pPr>
                <a:endParaRPr lang="en-US" sz="2400" dirty="0">
                  <a:effectLst/>
                  <a:latin typeface="Times New Roman" panose="02020603050405020304" pitchFamily="18" charset="0"/>
                  <a:cs typeface="Times New Roman" panose="02020603050405020304" pitchFamily="18" charset="0"/>
                </a:endParaRPr>
              </a:p>
              <a:p>
                <a:pPr marL="628650" marR="0" indent="-857250">
                  <a:lnSpc>
                    <a:spcPct val="107000"/>
                  </a:lnSpc>
                  <a:spcBef>
                    <a:spcPts val="0"/>
                  </a:spcBef>
                  <a:spcAft>
                    <a:spcPts val="0"/>
                  </a:spcAft>
                  <a:buFont typeface="Wingdings" panose="05000000000000000000" pitchFamily="2" charset="2"/>
                  <a:buChar char="§"/>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DFB5BA8E-545B-492E-B2F6-248AEA7CD264}"/>
                  </a:ext>
                </a:extLst>
              </p:cNvPr>
              <p:cNvSpPr>
                <a:spLocks noGrp="1" noRot="1" noChangeAspect="1" noMove="1" noResize="1" noEditPoints="1" noAdjustHandles="1" noChangeArrowheads="1" noChangeShapeType="1" noTextEdit="1"/>
              </p:cNvSpPr>
              <p:nvPr>
                <p:ph idx="1"/>
              </p:nvPr>
            </p:nvSpPr>
            <p:spPr>
              <a:xfrm>
                <a:off x="838200" y="1429305"/>
                <a:ext cx="10515600" cy="4747658"/>
              </a:xfrm>
              <a:blipFill>
                <a:blip r:embed="rId2"/>
                <a:stretch>
                  <a:fillRect l="-928" t="-1027"/>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A21EEF96-475C-4C87-970E-67BF3E4598BD}"/>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661208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678402" y="136525"/>
            <a:ext cx="10515600" cy="939892"/>
          </a:xfrm>
        </p:spPr>
        <p:txBody>
          <a:bodyPr>
            <a:normAutofit fontScale="90000"/>
          </a:bodyPr>
          <a:lstStyle/>
          <a:p>
            <a:pPr algn="ctr"/>
            <a:r>
              <a:rPr lang="en-US" sz="6600" b="1" dirty="0"/>
              <a:t>Supervised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384917"/>
                <a:ext cx="10515600" cy="4792046"/>
              </a:xfrm>
            </p:spPr>
            <p:txBody>
              <a:bodyPr>
                <a:normAutofit/>
              </a:bodyPr>
              <a:lstStyle/>
              <a:p>
                <a:pPr marR="0" indent="-457200">
                  <a:lnSpc>
                    <a:spcPct val="107000"/>
                  </a:lnSpc>
                  <a:spcBef>
                    <a:spcPts val="0"/>
                  </a:spcBef>
                  <a:spcAft>
                    <a:spcPts val="0"/>
                  </a:spcAft>
                  <a:buFont typeface="Wingdings" panose="05000000000000000000" pitchFamily="2" charset="2"/>
                  <a:buChar char="§"/>
                </a:pPr>
                <a:r>
                  <a:rPr lang="en-US" sz="2400" b="1" dirty="0">
                    <a:effectLst/>
                    <a:latin typeface="Times-Roman"/>
                    <a:ea typeface="Calibri" panose="020F0502020204030204" pitchFamily="34" charset="0"/>
                    <a:cs typeface="Times-Roman"/>
                  </a:rPr>
                  <a:t>Accuracy</a:t>
                </a:r>
                <a:r>
                  <a:rPr lang="en-US" sz="2400" dirty="0">
                    <a:effectLst/>
                    <a:latin typeface="Times-Roman"/>
                    <a:ea typeface="Calibri" panose="020F0502020204030204" pitchFamily="34" charset="0"/>
                    <a:cs typeface="Times-Roman"/>
                  </a:rPr>
                  <a:t>: To measure the accuracy of a hypothesis we give it a test set of examples that are distinct from the training set. </a:t>
                </a:r>
              </a:p>
              <a:p>
                <a:pPr marR="0" indent="-457200">
                  <a:lnSpc>
                    <a:spcPct val="107000"/>
                  </a:lnSpc>
                  <a:spcBef>
                    <a:spcPts val="0"/>
                  </a:spcBef>
                  <a:spcAft>
                    <a:spcPts val="0"/>
                  </a:spcAft>
                  <a:buFont typeface="Wingdings" panose="05000000000000000000" pitchFamily="2" charset="2"/>
                  <a:buChar char="§"/>
                </a:pPr>
                <a:endParaRPr lang="en-US" sz="2400" dirty="0">
                  <a:latin typeface="Times-Roman"/>
                  <a:ea typeface="Calibri" panose="020F0502020204030204" pitchFamily="34" charset="0"/>
                  <a:cs typeface="Times-Roman"/>
                </a:endParaRPr>
              </a:p>
              <a:p>
                <a:pPr marR="0" indent="-457200">
                  <a:lnSpc>
                    <a:spcPct val="107000"/>
                  </a:lnSpc>
                  <a:spcBef>
                    <a:spcPts val="0"/>
                  </a:spcBef>
                  <a:spcAft>
                    <a:spcPts val="0"/>
                  </a:spcAft>
                  <a:buFont typeface="Wingdings" panose="05000000000000000000" pitchFamily="2" charset="2"/>
                  <a:buChar char="§"/>
                </a:pPr>
                <a:r>
                  <a:rPr lang="en-US" sz="2400" b="1" dirty="0">
                    <a:effectLst/>
                    <a:latin typeface="Times-Roman"/>
                    <a:ea typeface="Calibri" panose="020F0502020204030204" pitchFamily="34" charset="0"/>
                    <a:cs typeface="Times-Roman"/>
                  </a:rPr>
                  <a:t>Generalization</a:t>
                </a:r>
                <a:r>
                  <a:rPr lang="en-US" sz="2400" dirty="0">
                    <a:effectLst/>
                    <a:latin typeface="Times-Roman"/>
                    <a:ea typeface="Calibri" panose="020F0502020204030204" pitchFamily="34" charset="0"/>
                    <a:cs typeface="Times-Roman"/>
                  </a:rPr>
                  <a:t>: We say a hypothesis generalizes well if it correctly predicts the value of </a:t>
                </a:r>
                <a14:m>
                  <m:oMath xmlns:m="http://schemas.openxmlformats.org/officeDocument/2006/math">
                    <m:r>
                      <a:rPr lang="en-US" sz="2400" i="1" dirty="0" smtClean="0">
                        <a:effectLst/>
                        <a:latin typeface="Cambria Math" panose="02040503050406030204" pitchFamily="18" charset="0"/>
                        <a:ea typeface="Calibri" panose="020F0502020204030204" pitchFamily="34" charset="0"/>
                        <a:cs typeface="Times-Roman"/>
                      </a:rPr>
                      <m:t>𝑦</m:t>
                    </m:r>
                  </m:oMath>
                </a14:m>
                <a:r>
                  <a:rPr lang="en-US" sz="2400" dirty="0">
                    <a:effectLst/>
                    <a:latin typeface="Times-Roman"/>
                    <a:ea typeface="Calibri" panose="020F0502020204030204" pitchFamily="34" charset="0"/>
                    <a:cs typeface="Times-Roman"/>
                  </a:rPr>
                  <a:t> for novel examples. </a:t>
                </a:r>
              </a:p>
              <a:p>
                <a:pPr marL="0" marR="0" indent="0">
                  <a:lnSpc>
                    <a:spcPct val="107000"/>
                  </a:lnSpc>
                  <a:spcBef>
                    <a:spcPts val="0"/>
                  </a:spcBef>
                  <a:spcAft>
                    <a:spcPts val="0"/>
                  </a:spcAft>
                  <a:buNone/>
                </a:pPr>
                <a:endParaRPr lang="en-US" sz="2400" dirty="0">
                  <a:effectLst/>
                  <a:latin typeface="Times-Roman"/>
                  <a:ea typeface="Calibri" panose="020F0502020204030204" pitchFamily="34" charset="0"/>
                  <a:cs typeface="Times-Roman"/>
                </a:endParaRPr>
              </a:p>
              <a:p>
                <a:pPr marR="0" indent="-457200">
                  <a:lnSpc>
                    <a:spcPct val="107000"/>
                  </a:lnSpc>
                  <a:spcBef>
                    <a:spcPts val="0"/>
                  </a:spcBef>
                  <a:spcAft>
                    <a:spcPts val="0"/>
                  </a:spcAft>
                  <a:buFont typeface="Wingdings" panose="05000000000000000000" pitchFamily="2" charset="2"/>
                  <a:buChar char="§"/>
                </a:pPr>
                <a:r>
                  <a:rPr lang="en-US" sz="2400" dirty="0">
                    <a:effectLst/>
                    <a:latin typeface="Times-Roman"/>
                    <a:ea typeface="Calibri" panose="020F0502020204030204" pitchFamily="34" charset="0"/>
                    <a:cs typeface="Times-Roman"/>
                  </a:rPr>
                  <a:t>Sometimes the function</a:t>
                </a:r>
                <a14:m>
                  <m:oMath xmlns:m="http://schemas.openxmlformats.org/officeDocument/2006/math">
                    <m:r>
                      <a:rPr lang="en-US" sz="2400" i="1" dirty="0" smtClean="0">
                        <a:effectLst/>
                        <a:latin typeface="Cambria Math" panose="02040503050406030204" pitchFamily="18" charset="0"/>
                        <a:ea typeface="Calibri" panose="020F0502020204030204" pitchFamily="34" charset="0"/>
                        <a:cs typeface="Times-Roman"/>
                      </a:rPr>
                      <m:t> </m:t>
                    </m:r>
                    <m:r>
                      <a:rPr lang="en-US" sz="2400" i="1" dirty="0" smtClean="0">
                        <a:effectLst/>
                        <a:latin typeface="Cambria Math" panose="02040503050406030204" pitchFamily="18" charset="0"/>
                        <a:ea typeface="Calibri" panose="020F0502020204030204" pitchFamily="34" charset="0"/>
                        <a:cs typeface="Times-Roman"/>
                      </a:rPr>
                      <m:t>𝑓</m:t>
                    </m:r>
                    <m:r>
                      <a:rPr lang="en-US" sz="2400" i="1" dirty="0" smtClean="0">
                        <a:effectLst/>
                        <a:latin typeface="Cambria Math" panose="02040503050406030204" pitchFamily="18" charset="0"/>
                        <a:ea typeface="Calibri" panose="020F0502020204030204" pitchFamily="34" charset="0"/>
                        <a:cs typeface="Times-Roman"/>
                      </a:rPr>
                      <m:t> </m:t>
                    </m:r>
                  </m:oMath>
                </a14:m>
                <a:r>
                  <a:rPr lang="en-US" sz="2400" dirty="0">
                    <a:effectLst/>
                    <a:latin typeface="Times-Roman"/>
                    <a:ea typeface="Calibri" panose="020F0502020204030204" pitchFamily="34" charset="0"/>
                    <a:cs typeface="Times-Roman"/>
                  </a:rPr>
                  <a:t>is stochastic—it is not strictly a function of</a:t>
                </a:r>
                <a14:m>
                  <m:oMath xmlns:m="http://schemas.openxmlformats.org/officeDocument/2006/math">
                    <m:r>
                      <a:rPr lang="en-US" sz="2400" i="1" dirty="0" smtClean="0">
                        <a:effectLst/>
                        <a:latin typeface="Cambria Math" panose="02040503050406030204" pitchFamily="18" charset="0"/>
                        <a:ea typeface="Calibri" panose="020F0502020204030204" pitchFamily="34" charset="0"/>
                        <a:cs typeface="Times-Roman"/>
                      </a:rPr>
                      <m:t> </m:t>
                    </m:r>
                    <m:r>
                      <a:rPr lang="en-US" sz="2400" i="1" dirty="0" smtClean="0">
                        <a:effectLst/>
                        <a:latin typeface="Cambria Math" panose="02040503050406030204" pitchFamily="18" charset="0"/>
                        <a:ea typeface="Calibri" panose="020F0502020204030204" pitchFamily="34" charset="0"/>
                        <a:cs typeface="Times-Roman"/>
                      </a:rPr>
                      <m:t>𝑥</m:t>
                    </m:r>
                  </m:oMath>
                </a14:m>
                <a:r>
                  <a:rPr lang="en-US" sz="2400" dirty="0">
                    <a:effectLst/>
                    <a:latin typeface="Times-Roman"/>
                    <a:ea typeface="Calibri" panose="020F0502020204030204" pitchFamily="34" charset="0"/>
                    <a:cs typeface="Times-Roman"/>
                  </a:rPr>
                  <a:t>, and what we have to learn is a conditional probability distribution, </a:t>
                </a:r>
                <a14:m>
                  <m:oMath xmlns:m="http://schemas.openxmlformats.org/officeDocument/2006/math">
                    <m:r>
                      <a:rPr lang="en-US" sz="2400" i="1" dirty="0" smtClean="0">
                        <a:effectLst/>
                        <a:latin typeface="Cambria Math" panose="02040503050406030204" pitchFamily="18" charset="0"/>
                        <a:ea typeface="Calibri" panose="020F0502020204030204" pitchFamily="34" charset="0"/>
                        <a:cs typeface="Times-Roman"/>
                      </a:rPr>
                      <m:t>𝑃</m:t>
                    </m:r>
                    <m:r>
                      <a:rPr lang="en-US" sz="2400" i="1" dirty="0" smtClean="0">
                        <a:effectLst/>
                        <a:latin typeface="Cambria Math" panose="02040503050406030204" pitchFamily="18" charset="0"/>
                        <a:ea typeface="Calibri" panose="020F0502020204030204" pitchFamily="34" charset="0"/>
                        <a:cs typeface="Times-Roman"/>
                      </a:rPr>
                      <m:t>(</m:t>
                    </m:r>
                    <m:r>
                      <a:rPr lang="en-US" sz="2400" i="1" dirty="0" smtClean="0">
                        <a:effectLst/>
                        <a:latin typeface="Cambria Math" panose="02040503050406030204" pitchFamily="18" charset="0"/>
                        <a:ea typeface="Calibri" panose="020F0502020204030204" pitchFamily="34" charset="0"/>
                        <a:cs typeface="Times-Roman"/>
                      </a:rPr>
                      <m:t>𝑌</m:t>
                    </m:r>
                    <m:r>
                      <a:rPr lang="en-US" sz="2400" i="1" dirty="0" smtClean="0">
                        <a:effectLst/>
                        <a:latin typeface="Cambria Math" panose="02040503050406030204" pitchFamily="18" charset="0"/>
                        <a:ea typeface="Calibri" panose="020F0502020204030204" pitchFamily="34" charset="0"/>
                        <a:cs typeface="Times-Roman"/>
                      </a:rPr>
                      <m:t> | </m:t>
                    </m:r>
                    <m:r>
                      <a:rPr lang="en-US" sz="2400" i="1" dirty="0" smtClean="0">
                        <a:effectLst/>
                        <a:latin typeface="Cambria Math" panose="02040503050406030204" pitchFamily="18" charset="0"/>
                        <a:ea typeface="Calibri" panose="020F0502020204030204" pitchFamily="34" charset="0"/>
                        <a:cs typeface="Times-Roman"/>
                      </a:rPr>
                      <m:t>𝑥</m:t>
                    </m:r>
                    <m:r>
                      <a:rPr lang="en-US" sz="2400" i="1" dirty="0" smtClean="0">
                        <a:effectLst/>
                        <a:latin typeface="Cambria Math" panose="02040503050406030204" pitchFamily="18" charset="0"/>
                        <a:ea typeface="Calibri" panose="020F0502020204030204" pitchFamily="34" charset="0"/>
                        <a:cs typeface="Times-Roman"/>
                      </a:rPr>
                      <m:t>).</m:t>
                    </m:r>
                  </m:oMath>
                </a14:m>
                <a:endParaRPr lang="en-US" sz="2400" dirty="0">
                  <a:effectLst/>
                  <a:latin typeface="CMR10"/>
                  <a:cs typeface="CMR10"/>
                </a:endParaRPr>
              </a:p>
              <a:p>
                <a:pPr marL="628650" marR="0" indent="-857250">
                  <a:lnSpc>
                    <a:spcPct val="107000"/>
                  </a:lnSpc>
                  <a:spcBef>
                    <a:spcPts val="0"/>
                  </a:spcBef>
                  <a:spcAft>
                    <a:spcPts val="0"/>
                  </a:spcAft>
                  <a:buFont typeface="Wingdings" panose="05000000000000000000" pitchFamily="2" charset="2"/>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US" sz="2400" dirty="0"/>
              </a:p>
            </p:txBody>
          </p:sp>
        </mc:Choice>
        <mc:Fallback>
          <p:sp>
            <p:nvSpPr>
              <p:cNvPr id="3" name="Content Placeholder 2">
                <a:extLst>
                  <a:ext uri="{FF2B5EF4-FFF2-40B4-BE49-F238E27FC236}">
                    <a16:creationId xmlns:a16="http://schemas.microsoft.com/office/drawing/2014/main" id="{DFB5BA8E-545B-492E-B2F6-248AEA7CD264}"/>
                  </a:ext>
                </a:extLst>
              </p:cNvPr>
              <p:cNvSpPr>
                <a:spLocks noGrp="1" noRot="1" noChangeAspect="1" noMove="1" noResize="1" noEditPoints="1" noAdjustHandles="1" noChangeArrowheads="1" noChangeShapeType="1" noTextEdit="1"/>
              </p:cNvSpPr>
              <p:nvPr>
                <p:ph idx="1"/>
              </p:nvPr>
            </p:nvSpPr>
            <p:spPr>
              <a:xfrm>
                <a:off x="838200" y="1384917"/>
                <a:ext cx="10515600" cy="4792046"/>
              </a:xfrm>
              <a:blipFill>
                <a:blip r:embed="rId2"/>
                <a:stretch>
                  <a:fillRect l="-812" t="-1018" r="-406"/>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B9073E14-49CE-4485-AB82-7E54836BB83F}"/>
              </a:ext>
            </a:extLst>
          </p:cNvPr>
          <p:cNvSpPr>
            <a:spLocks noGrp="1"/>
          </p:cNvSpPr>
          <p:nvPr>
            <p:ph type="dt" sz="half" idx="10"/>
          </p:nvPr>
        </p:nvSpPr>
        <p:spPr/>
        <p:txBody>
          <a:bodyPr/>
          <a:lstStyle/>
          <a:p>
            <a:r>
              <a:rPr lang="en-US"/>
              <a:t>Sukarna Barua, Assistant Professor, CSE, BUET</a:t>
            </a:r>
          </a:p>
        </p:txBody>
      </p:sp>
    </p:spTree>
    <p:extLst>
      <p:ext uri="{BB962C8B-B14F-4D97-AF65-F5344CB8AC3E}">
        <p14:creationId xmlns:p14="http://schemas.microsoft.com/office/powerpoint/2010/main" val="3962708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1414</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vt:lpstr>
      <vt:lpstr>Calibri</vt:lpstr>
      <vt:lpstr>Calibri Light</vt:lpstr>
      <vt:lpstr>Cambria Math</vt:lpstr>
      <vt:lpstr>CMMI10</vt:lpstr>
      <vt:lpstr>CMR10</vt:lpstr>
      <vt:lpstr>Times New Roman</vt:lpstr>
      <vt:lpstr>Times-Bold</vt:lpstr>
      <vt:lpstr>Times-Italic</vt:lpstr>
      <vt:lpstr>Times-Roman</vt:lpstr>
      <vt:lpstr>Wingdings</vt:lpstr>
      <vt:lpstr>Office Theme</vt:lpstr>
      <vt:lpstr>Chapter 18 (AIAMA) </vt:lpstr>
      <vt:lpstr>Chapter 18 (AIAMA)</vt:lpstr>
      <vt:lpstr>Learning Agent</vt:lpstr>
      <vt:lpstr>Learning Agent</vt:lpstr>
      <vt:lpstr>Learning types</vt:lpstr>
      <vt:lpstr>Learning types</vt:lpstr>
      <vt:lpstr>Learning types</vt:lpstr>
      <vt:lpstr>Supervised Learning</vt:lpstr>
      <vt:lpstr>Supervised Learning</vt:lpstr>
      <vt:lpstr>Supervised Learning</vt:lpstr>
      <vt:lpstr>Supervised Learning</vt:lpstr>
      <vt:lpstr>Supervised Learning</vt:lpstr>
      <vt:lpstr>Supervised Learning</vt:lpstr>
      <vt:lpstr>Supervised Learning</vt:lpstr>
      <vt:lpstr>Supervised Learning</vt:lpstr>
      <vt:lpstr>Supervised Learning</vt:lpstr>
      <vt:lpstr>Supervised Learning</vt:lpstr>
      <vt:lpstr>Supervised Learning</vt:lpstr>
      <vt:lpstr>Supervised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Sukarna Barua</dc:creator>
  <cp:lastModifiedBy>Mr. Sukarna Barua</cp:lastModifiedBy>
  <cp:revision>47</cp:revision>
  <dcterms:created xsi:type="dcterms:W3CDTF">2023-07-30T18:35:28Z</dcterms:created>
  <dcterms:modified xsi:type="dcterms:W3CDTF">2024-11-16T15:08:29Z</dcterms:modified>
</cp:coreProperties>
</file>