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29"/>
  </p:notesMasterIdLst>
  <p:sldIdLst>
    <p:sldId id="368" r:id="rId3"/>
    <p:sldId id="384" r:id="rId4"/>
    <p:sldId id="370" r:id="rId5"/>
    <p:sldId id="386" r:id="rId6"/>
    <p:sldId id="371" r:id="rId7"/>
    <p:sldId id="420" r:id="rId8"/>
    <p:sldId id="378" r:id="rId9"/>
    <p:sldId id="428" r:id="rId10"/>
    <p:sldId id="429" r:id="rId11"/>
    <p:sldId id="435" r:id="rId12"/>
    <p:sldId id="436" r:id="rId13"/>
    <p:sldId id="376" r:id="rId14"/>
    <p:sldId id="377" r:id="rId15"/>
    <p:sldId id="438" r:id="rId16"/>
    <p:sldId id="406" r:id="rId17"/>
    <p:sldId id="372" r:id="rId18"/>
    <p:sldId id="373" r:id="rId19"/>
    <p:sldId id="374" r:id="rId20"/>
    <p:sldId id="387" r:id="rId21"/>
    <p:sldId id="380" r:id="rId22"/>
    <p:sldId id="393" r:id="rId23"/>
    <p:sldId id="439" r:id="rId24"/>
    <p:sldId id="381" r:id="rId25"/>
    <p:sldId id="382" r:id="rId26"/>
    <p:sldId id="411" r:id="rId27"/>
    <p:sldId id="3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  <a:srgbClr val="E1F2F3"/>
    <a:srgbClr val="800000"/>
    <a:srgbClr val="008000"/>
    <a:srgbClr val="FCD4D4"/>
    <a:srgbClr val="FFFFC0"/>
    <a:srgbClr val="FFFF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23" autoAdjust="0"/>
    <p:restoredTop sz="88785" autoAdjust="0"/>
  </p:normalViewPr>
  <p:slideViewPr>
    <p:cSldViewPr>
      <p:cViewPr varScale="1">
        <p:scale>
          <a:sx n="61" d="100"/>
          <a:sy n="61" d="100"/>
        </p:scale>
        <p:origin x="-146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CCD6-4E65-49B2-997F-94C9AAB084E9}" type="doc">
      <dgm:prSet loTypeId="urn:microsoft.com/office/officeart/2005/8/layout/default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4D37DB-9ED9-4DA2-8219-48057640AE72}">
      <dgm:prSet phldrT="[Text]"/>
      <dgm:spPr/>
      <dgm:t>
        <a:bodyPr/>
        <a:lstStyle/>
        <a:p>
          <a:r>
            <a:rPr lang="en-US" dirty="0" smtClean="0"/>
            <a:t>PEIMS </a:t>
          </a:r>
          <a:r>
            <a:rPr lang="en-US" dirty="0"/>
            <a:t>at DPE</a:t>
          </a:r>
        </a:p>
      </dgm:t>
    </dgm:pt>
    <dgm:pt modelId="{53F21DA4-A66F-4834-A559-3ECBF38ABCF1}" type="parTrans" cxnId="{F54762AF-F21A-41D0-BBBD-14E8FA5B0EA0}">
      <dgm:prSet/>
      <dgm:spPr/>
      <dgm:t>
        <a:bodyPr/>
        <a:lstStyle/>
        <a:p>
          <a:endParaRPr lang="en-US"/>
        </a:p>
      </dgm:t>
    </dgm:pt>
    <dgm:pt modelId="{AD9627E1-9740-4BE9-8913-584D04ED4719}" type="sibTrans" cxnId="{F54762AF-F21A-41D0-BBBD-14E8FA5B0EA0}">
      <dgm:prSet/>
      <dgm:spPr/>
      <dgm:t>
        <a:bodyPr/>
        <a:lstStyle/>
        <a:p>
          <a:endParaRPr lang="en-US"/>
        </a:p>
      </dgm:t>
    </dgm:pt>
    <dgm:pt modelId="{514E1275-AE94-495F-B11E-835B323B37D4}">
      <dgm:prSet phldrT="[Text]"/>
      <dgm:spPr/>
      <dgm:t>
        <a:bodyPr/>
        <a:lstStyle/>
        <a:p>
          <a:r>
            <a:rPr lang="en-US" dirty="0" err="1"/>
            <a:t>eGP</a:t>
          </a:r>
          <a:r>
            <a:rPr lang="en-US" dirty="0"/>
            <a:t>: Bangladesh and other countries</a:t>
          </a:r>
        </a:p>
      </dgm:t>
    </dgm:pt>
    <dgm:pt modelId="{C964213B-BC16-4E60-A9E0-2CEC22245F41}" type="parTrans" cxnId="{164630DB-5CF0-4AAF-B2C4-CF94E240FB1E}">
      <dgm:prSet/>
      <dgm:spPr/>
      <dgm:t>
        <a:bodyPr/>
        <a:lstStyle/>
        <a:p>
          <a:endParaRPr lang="en-US"/>
        </a:p>
      </dgm:t>
    </dgm:pt>
    <dgm:pt modelId="{3A61C37E-422F-4C7D-8F96-A3ED8255E79F}" type="sibTrans" cxnId="{164630DB-5CF0-4AAF-B2C4-CF94E240FB1E}">
      <dgm:prSet/>
      <dgm:spPr/>
      <dgm:t>
        <a:bodyPr/>
        <a:lstStyle/>
        <a:p>
          <a:endParaRPr lang="en-US"/>
        </a:p>
      </dgm:t>
    </dgm:pt>
    <dgm:pt modelId="{DFE78187-B746-4336-AE72-48FE002E29F6}">
      <dgm:prSet phldrT="[Text]"/>
      <dgm:spPr/>
      <dgm:t>
        <a:bodyPr/>
        <a:lstStyle/>
        <a:p>
          <a:r>
            <a:rPr lang="en-US" dirty="0"/>
            <a:t>SAP ERP at Bangladesh Bank</a:t>
          </a:r>
        </a:p>
      </dgm:t>
    </dgm:pt>
    <dgm:pt modelId="{7A91F23F-FE41-4958-B5BF-CBD6AF3E879E}" type="parTrans" cxnId="{ABC92B00-A79C-4233-AA96-3A1F45F54F26}">
      <dgm:prSet/>
      <dgm:spPr/>
      <dgm:t>
        <a:bodyPr/>
        <a:lstStyle/>
        <a:p>
          <a:endParaRPr lang="en-US"/>
        </a:p>
      </dgm:t>
    </dgm:pt>
    <dgm:pt modelId="{375EF39E-46E3-4A2E-8F68-E27F97A6FB8A}" type="sibTrans" cxnId="{ABC92B00-A79C-4233-AA96-3A1F45F54F26}">
      <dgm:prSet/>
      <dgm:spPr/>
      <dgm:t>
        <a:bodyPr/>
        <a:lstStyle/>
        <a:p>
          <a:endParaRPr lang="en-US"/>
        </a:p>
      </dgm:t>
    </dgm:pt>
    <dgm:pt modelId="{AE2D75B2-8729-4520-A53D-556984A5822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IBAS and IBAS++: inhouse development</a:t>
          </a:r>
        </a:p>
      </dgm:t>
    </dgm:pt>
    <dgm:pt modelId="{708BB416-6F7B-41AB-BFD1-62EB9871376A}" type="parTrans" cxnId="{D6351C67-4B99-4804-AB70-A126EE8D8A6B}">
      <dgm:prSet/>
      <dgm:spPr/>
      <dgm:t>
        <a:bodyPr/>
        <a:lstStyle/>
        <a:p>
          <a:endParaRPr lang="en-US"/>
        </a:p>
      </dgm:t>
    </dgm:pt>
    <dgm:pt modelId="{85AEFE95-0D1D-4474-8EA1-024ADE196A99}" type="sibTrans" cxnId="{D6351C67-4B99-4804-AB70-A126EE8D8A6B}">
      <dgm:prSet/>
      <dgm:spPr/>
      <dgm:t>
        <a:bodyPr/>
        <a:lstStyle/>
        <a:p>
          <a:endParaRPr lang="en-US"/>
        </a:p>
      </dgm:t>
    </dgm:pt>
    <dgm:pt modelId="{169184B2-7F3B-4980-8BC9-9EB159C0CA2D}">
      <dgm:prSet phldrT="[Text]"/>
      <dgm:spPr/>
      <dgm:t>
        <a:bodyPr/>
        <a:lstStyle/>
        <a:p>
          <a:r>
            <a:rPr lang="en-US" dirty="0" err="1"/>
            <a:t>Surokhha</a:t>
          </a:r>
          <a:r>
            <a:rPr lang="en-US" dirty="0"/>
            <a:t> app: saves hundreds of crores in deployment</a:t>
          </a:r>
        </a:p>
      </dgm:t>
    </dgm:pt>
    <dgm:pt modelId="{2052FE68-41E6-46D5-984F-FD0246BFB4A0}" type="parTrans" cxnId="{3C3150E6-75B0-4880-A0D7-917E450CA055}">
      <dgm:prSet/>
      <dgm:spPr/>
      <dgm:t>
        <a:bodyPr/>
        <a:lstStyle/>
        <a:p>
          <a:endParaRPr lang="en-US"/>
        </a:p>
      </dgm:t>
    </dgm:pt>
    <dgm:pt modelId="{80054BAA-D0A5-4665-962D-DB78D77B8501}" type="sibTrans" cxnId="{3C3150E6-75B0-4880-A0D7-917E450CA055}">
      <dgm:prSet/>
      <dgm:spPr/>
      <dgm:t>
        <a:bodyPr/>
        <a:lstStyle/>
        <a:p>
          <a:endParaRPr lang="en-US"/>
        </a:p>
      </dgm:t>
    </dgm:pt>
    <dgm:pt modelId="{5EFE32CC-D4D7-43C1-8670-9CEDB35F59B8}" type="pres">
      <dgm:prSet presAssocID="{0724CCD6-4E65-49B2-997F-94C9AAB084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3D3F2-0619-4A72-BB87-9D5C8EF9B12F}" type="pres">
      <dgm:prSet presAssocID="{284D37DB-9ED9-4DA2-8219-48057640AE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344E5-7FFB-4F64-A8F3-03B33453969C}" type="pres">
      <dgm:prSet presAssocID="{AD9627E1-9740-4BE9-8913-584D04ED4719}" presName="sibTrans" presStyleCnt="0"/>
      <dgm:spPr/>
    </dgm:pt>
    <dgm:pt modelId="{C7A9A165-6F2C-4173-9FA1-7F2F72224E0A}" type="pres">
      <dgm:prSet presAssocID="{514E1275-AE94-495F-B11E-835B323B37D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01622-3C82-45C8-B5FA-D84B2C87452A}" type="pres">
      <dgm:prSet presAssocID="{3A61C37E-422F-4C7D-8F96-A3ED8255E79F}" presName="sibTrans" presStyleCnt="0"/>
      <dgm:spPr/>
    </dgm:pt>
    <dgm:pt modelId="{44543795-9B76-4464-99E2-789D9C818EA3}" type="pres">
      <dgm:prSet presAssocID="{DFE78187-B746-4336-AE72-48FE002E29F6}" presName="node" presStyleLbl="node1" presStyleIdx="2" presStyleCnt="5" custLinFactY="17253" custLinFactNeighborX="549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A725D-DBA7-4441-9BC6-797E42CCEE21}" type="pres">
      <dgm:prSet presAssocID="{375EF39E-46E3-4A2E-8F68-E27F97A6FB8A}" presName="sibTrans" presStyleCnt="0"/>
      <dgm:spPr/>
    </dgm:pt>
    <dgm:pt modelId="{E3C761C5-8FB5-4481-AC90-D7BAC32C1D7B}" type="pres">
      <dgm:prSet presAssocID="{AE2D75B2-8729-4520-A53D-556984A58229}" presName="node" presStyleLbl="node1" presStyleIdx="3" presStyleCnt="5" custLinFactX="-8869" custLinFactNeighborX="-100000" custLinFactNeighborY="7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FE4B3-4139-4878-A9EE-DF9D8D7314FD}" type="pres">
      <dgm:prSet presAssocID="{85AEFE95-0D1D-4474-8EA1-024ADE196A99}" presName="sibTrans" presStyleCnt="0"/>
      <dgm:spPr/>
    </dgm:pt>
    <dgm:pt modelId="{9D37E846-DF9D-47D6-B69A-7E53DEF7AE4B}" type="pres">
      <dgm:prSet presAssocID="{169184B2-7F3B-4980-8BC9-9EB159C0CA2D}" presName="node" presStyleLbl="node1" presStyleIdx="4" presStyleCnt="5" custLinFactY="-9011" custLinFactNeighborX="567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788E5-E2C6-461D-882A-93D427D6A8ED}" type="presOf" srcId="{284D37DB-9ED9-4DA2-8219-48057640AE72}" destId="{8FF3D3F2-0619-4A72-BB87-9D5C8EF9B12F}" srcOrd="0" destOrd="0" presId="urn:microsoft.com/office/officeart/2005/8/layout/default#1"/>
    <dgm:cxn modelId="{164630DB-5CF0-4AAF-B2C4-CF94E240FB1E}" srcId="{0724CCD6-4E65-49B2-997F-94C9AAB084E9}" destId="{514E1275-AE94-495F-B11E-835B323B37D4}" srcOrd="1" destOrd="0" parTransId="{C964213B-BC16-4E60-A9E0-2CEC22245F41}" sibTransId="{3A61C37E-422F-4C7D-8F96-A3ED8255E79F}"/>
    <dgm:cxn modelId="{ABC92B00-A79C-4233-AA96-3A1F45F54F26}" srcId="{0724CCD6-4E65-49B2-997F-94C9AAB084E9}" destId="{DFE78187-B746-4336-AE72-48FE002E29F6}" srcOrd="2" destOrd="0" parTransId="{7A91F23F-FE41-4958-B5BF-CBD6AF3E879E}" sibTransId="{375EF39E-46E3-4A2E-8F68-E27F97A6FB8A}"/>
    <dgm:cxn modelId="{3C3150E6-75B0-4880-A0D7-917E450CA055}" srcId="{0724CCD6-4E65-49B2-997F-94C9AAB084E9}" destId="{169184B2-7F3B-4980-8BC9-9EB159C0CA2D}" srcOrd="4" destOrd="0" parTransId="{2052FE68-41E6-46D5-984F-FD0246BFB4A0}" sibTransId="{80054BAA-D0A5-4665-962D-DB78D77B8501}"/>
    <dgm:cxn modelId="{D6351C67-4B99-4804-AB70-A126EE8D8A6B}" srcId="{0724CCD6-4E65-49B2-997F-94C9AAB084E9}" destId="{AE2D75B2-8729-4520-A53D-556984A58229}" srcOrd="3" destOrd="0" parTransId="{708BB416-6F7B-41AB-BFD1-62EB9871376A}" sibTransId="{85AEFE95-0D1D-4474-8EA1-024ADE196A99}"/>
    <dgm:cxn modelId="{48C49F78-298A-459A-93C3-33F630AB1421}" type="presOf" srcId="{0724CCD6-4E65-49B2-997F-94C9AAB084E9}" destId="{5EFE32CC-D4D7-43C1-8670-9CEDB35F59B8}" srcOrd="0" destOrd="0" presId="urn:microsoft.com/office/officeart/2005/8/layout/default#1"/>
    <dgm:cxn modelId="{2DBAA129-F0A1-45AC-B9AF-EC93ED72DE45}" type="presOf" srcId="{DFE78187-B746-4336-AE72-48FE002E29F6}" destId="{44543795-9B76-4464-99E2-789D9C818EA3}" srcOrd="0" destOrd="0" presId="urn:microsoft.com/office/officeart/2005/8/layout/default#1"/>
    <dgm:cxn modelId="{7F3D06C9-97AA-4808-BEAD-59B06EC157EB}" type="presOf" srcId="{514E1275-AE94-495F-B11E-835B323B37D4}" destId="{C7A9A165-6F2C-4173-9FA1-7F2F72224E0A}" srcOrd="0" destOrd="0" presId="urn:microsoft.com/office/officeart/2005/8/layout/default#1"/>
    <dgm:cxn modelId="{890A0DEA-472C-4A2A-B85D-3FD763910002}" type="presOf" srcId="{169184B2-7F3B-4980-8BC9-9EB159C0CA2D}" destId="{9D37E846-DF9D-47D6-B69A-7E53DEF7AE4B}" srcOrd="0" destOrd="0" presId="urn:microsoft.com/office/officeart/2005/8/layout/default#1"/>
    <dgm:cxn modelId="{4045C515-776A-4A8B-B942-A47F066C90FA}" type="presOf" srcId="{AE2D75B2-8729-4520-A53D-556984A58229}" destId="{E3C761C5-8FB5-4481-AC90-D7BAC32C1D7B}" srcOrd="0" destOrd="0" presId="urn:microsoft.com/office/officeart/2005/8/layout/default#1"/>
    <dgm:cxn modelId="{F54762AF-F21A-41D0-BBBD-14E8FA5B0EA0}" srcId="{0724CCD6-4E65-49B2-997F-94C9AAB084E9}" destId="{284D37DB-9ED9-4DA2-8219-48057640AE72}" srcOrd="0" destOrd="0" parTransId="{53F21DA4-A66F-4834-A559-3ECBF38ABCF1}" sibTransId="{AD9627E1-9740-4BE9-8913-584D04ED4719}"/>
    <dgm:cxn modelId="{65B597C7-A0AB-4670-B38B-3BFF25DC36B5}" type="presParOf" srcId="{5EFE32CC-D4D7-43C1-8670-9CEDB35F59B8}" destId="{8FF3D3F2-0619-4A72-BB87-9D5C8EF9B12F}" srcOrd="0" destOrd="0" presId="urn:microsoft.com/office/officeart/2005/8/layout/default#1"/>
    <dgm:cxn modelId="{A75BB65C-97FB-49FE-949C-6B5C9F072C5F}" type="presParOf" srcId="{5EFE32CC-D4D7-43C1-8670-9CEDB35F59B8}" destId="{D06344E5-7FFB-4F64-A8F3-03B33453969C}" srcOrd="1" destOrd="0" presId="urn:microsoft.com/office/officeart/2005/8/layout/default#1"/>
    <dgm:cxn modelId="{6D43F0C5-6C72-46CA-AB19-CC62FC068073}" type="presParOf" srcId="{5EFE32CC-D4D7-43C1-8670-9CEDB35F59B8}" destId="{C7A9A165-6F2C-4173-9FA1-7F2F72224E0A}" srcOrd="2" destOrd="0" presId="urn:microsoft.com/office/officeart/2005/8/layout/default#1"/>
    <dgm:cxn modelId="{F7BD828B-CF82-4012-ADC9-30D5DFD928BD}" type="presParOf" srcId="{5EFE32CC-D4D7-43C1-8670-9CEDB35F59B8}" destId="{BF301622-3C82-45C8-B5FA-D84B2C87452A}" srcOrd="3" destOrd="0" presId="urn:microsoft.com/office/officeart/2005/8/layout/default#1"/>
    <dgm:cxn modelId="{1B562106-A417-4702-8744-711D603FAEAA}" type="presParOf" srcId="{5EFE32CC-D4D7-43C1-8670-9CEDB35F59B8}" destId="{44543795-9B76-4464-99E2-789D9C818EA3}" srcOrd="4" destOrd="0" presId="urn:microsoft.com/office/officeart/2005/8/layout/default#1"/>
    <dgm:cxn modelId="{225C9292-76C7-40BD-A6F5-F680510B6EE8}" type="presParOf" srcId="{5EFE32CC-D4D7-43C1-8670-9CEDB35F59B8}" destId="{F4AA725D-DBA7-4441-9BC6-797E42CCEE21}" srcOrd="5" destOrd="0" presId="urn:microsoft.com/office/officeart/2005/8/layout/default#1"/>
    <dgm:cxn modelId="{C2D7ECE8-DC40-4082-92A1-A1A16682B38B}" type="presParOf" srcId="{5EFE32CC-D4D7-43C1-8670-9CEDB35F59B8}" destId="{E3C761C5-8FB5-4481-AC90-D7BAC32C1D7B}" srcOrd="6" destOrd="0" presId="urn:microsoft.com/office/officeart/2005/8/layout/default#1"/>
    <dgm:cxn modelId="{37979FEB-67E4-4DF7-8A87-FCA88A6BDCD0}" type="presParOf" srcId="{5EFE32CC-D4D7-43C1-8670-9CEDB35F59B8}" destId="{C4AFE4B3-4139-4878-A9EE-DF9D8D7314FD}" srcOrd="7" destOrd="0" presId="urn:microsoft.com/office/officeart/2005/8/layout/default#1"/>
    <dgm:cxn modelId="{37DA0E7C-A1F3-454F-A4FF-BBECD1D914A6}" type="presParOf" srcId="{5EFE32CC-D4D7-43C1-8670-9CEDB35F59B8}" destId="{9D37E846-DF9D-47D6-B69A-7E53DEF7AE4B}" srcOrd="8" destOrd="0" presId="urn:microsoft.com/office/officeart/2005/8/layout/default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D93FE7-90F5-49C6-8B0F-C4404793803A}" type="doc">
      <dgm:prSet loTypeId="urn:microsoft.com/office/officeart/2005/8/layout/vList3#2" loCatId="list" qsTypeId="urn:microsoft.com/office/officeart/2005/8/quickstyle/simple1" qsCatId="simple" csTypeId="urn:microsoft.com/office/officeart/2005/8/colors/colorful4" csCatId="colorful" phldr="1"/>
      <dgm:spPr/>
    </dgm:pt>
    <dgm:pt modelId="{90B7827D-31D9-41CA-9B08-879FEE1DB0CC}">
      <dgm:prSet phldrT="[Text]"/>
      <dgm:spPr/>
      <dgm:t>
        <a:bodyPr/>
        <a:lstStyle/>
        <a:p>
          <a:r>
            <a:rPr lang="en-US" dirty="0" smtClean="0"/>
            <a:t>SAP ERP at GTCL</a:t>
          </a:r>
          <a:endParaRPr lang="en-US" dirty="0"/>
        </a:p>
      </dgm:t>
    </dgm:pt>
    <dgm:pt modelId="{5D4ECD9A-D777-42B1-8C5E-902A4602D89E}" type="parTrans" cxnId="{91CEB619-BCCE-4704-9960-AE87A5448047}">
      <dgm:prSet/>
      <dgm:spPr/>
      <dgm:t>
        <a:bodyPr/>
        <a:lstStyle/>
        <a:p>
          <a:endParaRPr lang="en-US"/>
        </a:p>
      </dgm:t>
    </dgm:pt>
    <dgm:pt modelId="{D2F53037-8544-4C6A-850B-E43C496F605D}" type="sibTrans" cxnId="{91CEB619-BCCE-4704-9960-AE87A5448047}">
      <dgm:prSet/>
      <dgm:spPr/>
      <dgm:t>
        <a:bodyPr/>
        <a:lstStyle/>
        <a:p>
          <a:endParaRPr lang="en-US"/>
        </a:p>
      </dgm:t>
    </dgm:pt>
    <dgm:pt modelId="{7CB4667B-6E2F-4DB7-B601-1B82948ED399}">
      <dgm:prSet phldrT="[Text]"/>
      <dgm:spPr/>
      <dgm:t>
        <a:bodyPr/>
        <a:lstStyle/>
        <a:p>
          <a:r>
            <a:rPr lang="en-US" dirty="0" err="1" smtClean="0"/>
            <a:t>eNothi</a:t>
          </a:r>
          <a:endParaRPr lang="en-US" dirty="0"/>
        </a:p>
      </dgm:t>
    </dgm:pt>
    <dgm:pt modelId="{E11296D5-BF93-472F-8EB4-92C329E0C5BB}" type="parTrans" cxnId="{62410329-F89E-4301-AF72-7FC1A89ABBA2}">
      <dgm:prSet/>
      <dgm:spPr/>
      <dgm:t>
        <a:bodyPr/>
        <a:lstStyle/>
        <a:p>
          <a:endParaRPr lang="en-US"/>
        </a:p>
      </dgm:t>
    </dgm:pt>
    <dgm:pt modelId="{C2BD60A7-F9C7-427B-9EEE-9892768FF7F3}" type="sibTrans" cxnId="{62410329-F89E-4301-AF72-7FC1A89ABBA2}">
      <dgm:prSet/>
      <dgm:spPr/>
      <dgm:t>
        <a:bodyPr/>
        <a:lstStyle/>
        <a:p>
          <a:endParaRPr lang="en-US"/>
        </a:p>
      </dgm:t>
    </dgm:pt>
    <dgm:pt modelId="{3DBFC930-2CCA-4546-8460-4B4B4A297601}">
      <dgm:prSet/>
      <dgm:spPr/>
      <dgm:t>
        <a:bodyPr/>
        <a:lstStyle/>
        <a:p>
          <a:r>
            <a:rPr lang="en-US" dirty="0" smtClean="0"/>
            <a:t>Birth Registration</a:t>
          </a:r>
          <a:endParaRPr lang="en-US" dirty="0"/>
        </a:p>
      </dgm:t>
    </dgm:pt>
    <dgm:pt modelId="{5DFD17A8-AA79-4B7F-A8CC-3A0653C94BF2}" type="parTrans" cxnId="{E0831FD5-1ACB-4943-B622-882B90532E37}">
      <dgm:prSet/>
      <dgm:spPr/>
      <dgm:t>
        <a:bodyPr/>
        <a:lstStyle/>
        <a:p>
          <a:endParaRPr lang="en-US"/>
        </a:p>
      </dgm:t>
    </dgm:pt>
    <dgm:pt modelId="{33F10545-7999-44A3-8B04-BD31B5E7CF31}" type="sibTrans" cxnId="{E0831FD5-1ACB-4943-B622-882B90532E37}">
      <dgm:prSet/>
      <dgm:spPr/>
      <dgm:t>
        <a:bodyPr/>
        <a:lstStyle/>
        <a:p>
          <a:endParaRPr lang="en-US"/>
        </a:p>
      </dgm:t>
    </dgm:pt>
    <dgm:pt modelId="{E69C27B7-87BB-467D-9D4E-0BD39CEBA0AD}">
      <dgm:prSet phldrT="[Text]"/>
      <dgm:spPr/>
      <dgm:t>
        <a:bodyPr/>
        <a:lstStyle/>
        <a:p>
          <a:r>
            <a:rPr lang="en-US" dirty="0" smtClean="0"/>
            <a:t>National ID and Voter Registration</a:t>
          </a:r>
          <a:endParaRPr lang="en-US" dirty="0"/>
        </a:p>
      </dgm:t>
    </dgm:pt>
    <dgm:pt modelId="{F7A9FCCE-11FD-496F-A104-4C812AA7759A}" type="parTrans" cxnId="{E6AF850D-B85D-4B09-9F18-EB91292998CC}">
      <dgm:prSet/>
      <dgm:spPr/>
      <dgm:t>
        <a:bodyPr/>
        <a:lstStyle/>
        <a:p>
          <a:endParaRPr lang="en-US"/>
        </a:p>
      </dgm:t>
    </dgm:pt>
    <dgm:pt modelId="{05B04EB3-AE86-4EB5-9C37-B2E3736D7B21}" type="sibTrans" cxnId="{E6AF850D-B85D-4B09-9F18-EB91292998CC}">
      <dgm:prSet/>
      <dgm:spPr/>
      <dgm:t>
        <a:bodyPr/>
        <a:lstStyle/>
        <a:p>
          <a:endParaRPr lang="en-US"/>
        </a:p>
      </dgm:t>
    </dgm:pt>
    <dgm:pt modelId="{D463F99E-C565-4F55-8D6F-2BA29052EC89}">
      <dgm:prSet/>
      <dgm:spPr/>
      <dgm:t>
        <a:bodyPr/>
        <a:lstStyle/>
        <a:p>
          <a:r>
            <a:rPr lang="en-US" dirty="0" smtClean="0"/>
            <a:t>Construction Permission at </a:t>
          </a:r>
          <a:r>
            <a:rPr lang="en-US" dirty="0" err="1" smtClean="0"/>
            <a:t>Rajuk</a:t>
          </a:r>
          <a:endParaRPr lang="en-US" dirty="0"/>
        </a:p>
      </dgm:t>
    </dgm:pt>
    <dgm:pt modelId="{2745ABA9-5C75-47F8-AEB1-150F10675657}" type="parTrans" cxnId="{0BBCF5A4-FB05-4029-B4EF-7FBE406E1376}">
      <dgm:prSet/>
      <dgm:spPr/>
    </dgm:pt>
    <dgm:pt modelId="{19010598-2E86-4FD8-AA3F-68ADDF4875BC}" type="sibTrans" cxnId="{0BBCF5A4-FB05-4029-B4EF-7FBE406E1376}">
      <dgm:prSet/>
      <dgm:spPr/>
    </dgm:pt>
    <dgm:pt modelId="{F0197A9B-7617-40BC-BF43-8C111869DDDA}">
      <dgm:prSet phldrT="[Text]"/>
      <dgm:spPr/>
      <dgm:t>
        <a:bodyPr/>
        <a:lstStyle/>
        <a:p>
          <a:r>
            <a:rPr lang="en-US" dirty="0" smtClean="0"/>
            <a:t>Passport</a:t>
          </a:r>
          <a:endParaRPr lang="en-US" dirty="0"/>
        </a:p>
      </dgm:t>
    </dgm:pt>
    <dgm:pt modelId="{15C7191F-03C9-464A-8826-1D01E752F6F9}" type="parTrans" cxnId="{44EBB348-2315-40BB-AAD1-3B8C450FDF5C}">
      <dgm:prSet/>
      <dgm:spPr/>
    </dgm:pt>
    <dgm:pt modelId="{D2A25321-A7A4-4973-B091-2DE034BF67B6}" type="sibTrans" cxnId="{44EBB348-2315-40BB-AAD1-3B8C450FDF5C}">
      <dgm:prSet/>
      <dgm:spPr/>
    </dgm:pt>
    <dgm:pt modelId="{2867749C-0441-4D7B-9E70-7BE2E750FCA7}" type="pres">
      <dgm:prSet presAssocID="{60D93FE7-90F5-49C6-8B0F-C4404793803A}" presName="linearFlow" presStyleCnt="0">
        <dgm:presLayoutVars>
          <dgm:dir/>
          <dgm:resizeHandles val="exact"/>
        </dgm:presLayoutVars>
      </dgm:prSet>
      <dgm:spPr/>
    </dgm:pt>
    <dgm:pt modelId="{EF44CCDB-B04F-4947-835A-5A76D406E7AF}" type="pres">
      <dgm:prSet presAssocID="{3DBFC930-2CCA-4546-8460-4B4B4A297601}" presName="composite" presStyleCnt="0"/>
      <dgm:spPr/>
    </dgm:pt>
    <dgm:pt modelId="{C02EF09C-8D3E-4677-99AD-6EF9EDF14D5A}" type="pres">
      <dgm:prSet presAssocID="{3DBFC930-2CCA-4546-8460-4B4B4A297601}" presName="imgShp" presStyleLbl="fgImgPlace1" presStyleIdx="0" presStyleCnt="6"/>
      <dgm:spPr/>
    </dgm:pt>
    <dgm:pt modelId="{AF892D3E-E85A-476F-89AE-3784F05371C5}" type="pres">
      <dgm:prSet presAssocID="{3DBFC930-2CCA-4546-8460-4B4B4A29760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BF5BA-2C06-497E-A8C0-B0E8A2E153FB}" type="pres">
      <dgm:prSet presAssocID="{33F10545-7999-44A3-8B04-BD31B5E7CF31}" presName="spacing" presStyleCnt="0"/>
      <dgm:spPr/>
    </dgm:pt>
    <dgm:pt modelId="{A6E94449-42D1-4D1F-A924-741D2683040B}" type="pres">
      <dgm:prSet presAssocID="{D463F99E-C565-4F55-8D6F-2BA29052EC89}" presName="composite" presStyleCnt="0"/>
      <dgm:spPr/>
    </dgm:pt>
    <dgm:pt modelId="{F8BE4924-5F36-4C06-BA80-45029C0C0DF6}" type="pres">
      <dgm:prSet presAssocID="{D463F99E-C565-4F55-8D6F-2BA29052EC89}" presName="imgShp" presStyleLbl="fgImgPlace1" presStyleIdx="1" presStyleCnt="6"/>
      <dgm:spPr/>
    </dgm:pt>
    <dgm:pt modelId="{CA83DC63-5FF1-449D-9728-50683A9A8FE4}" type="pres">
      <dgm:prSet presAssocID="{D463F99E-C565-4F55-8D6F-2BA29052EC89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0EF67-98DF-47E2-A538-EDE799AF5140}" type="pres">
      <dgm:prSet presAssocID="{19010598-2E86-4FD8-AA3F-68ADDF4875BC}" presName="spacing" presStyleCnt="0"/>
      <dgm:spPr/>
    </dgm:pt>
    <dgm:pt modelId="{D5B03547-CDE9-4A71-8059-759E522A21A8}" type="pres">
      <dgm:prSet presAssocID="{E69C27B7-87BB-467D-9D4E-0BD39CEBA0AD}" presName="composite" presStyleCnt="0"/>
      <dgm:spPr/>
    </dgm:pt>
    <dgm:pt modelId="{A8147547-B249-490E-B4E1-92273B9E8FCF}" type="pres">
      <dgm:prSet presAssocID="{E69C27B7-87BB-467D-9D4E-0BD39CEBA0AD}" presName="imgShp" presStyleLbl="fgImgPlace1" presStyleIdx="2" presStyleCnt="6" custLinFactNeighborX="2956" custLinFactNeighborY="6735"/>
      <dgm:spPr/>
    </dgm:pt>
    <dgm:pt modelId="{6C09BD8C-E93B-4C44-9A95-1544A544EB0D}" type="pres">
      <dgm:prSet presAssocID="{E69C27B7-87BB-467D-9D4E-0BD39CEBA0AD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C9F11-C94C-4FC6-9FF7-06695F554E53}" type="pres">
      <dgm:prSet presAssocID="{05B04EB3-AE86-4EB5-9C37-B2E3736D7B21}" presName="spacing" presStyleCnt="0"/>
      <dgm:spPr/>
    </dgm:pt>
    <dgm:pt modelId="{B9FF9740-3FC2-4E72-9BB1-0A9B9E77CD44}" type="pres">
      <dgm:prSet presAssocID="{90B7827D-31D9-41CA-9B08-879FEE1DB0CC}" presName="composite" presStyleCnt="0"/>
      <dgm:spPr/>
    </dgm:pt>
    <dgm:pt modelId="{343A43BC-DEA6-4BD5-91CE-D92527E7BB22}" type="pres">
      <dgm:prSet presAssocID="{90B7827D-31D9-41CA-9B08-879FEE1DB0CC}" presName="imgShp" presStyleLbl="fgImgPlace1" presStyleIdx="3" presStyleCnt="6"/>
      <dgm:spPr/>
    </dgm:pt>
    <dgm:pt modelId="{FB27AFC5-E17A-47FC-B49B-B6872A8A4602}" type="pres">
      <dgm:prSet presAssocID="{90B7827D-31D9-41CA-9B08-879FEE1DB0CC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C177A-0F76-4518-A669-7E5F849127DF}" type="pres">
      <dgm:prSet presAssocID="{D2F53037-8544-4C6A-850B-E43C496F605D}" presName="spacing" presStyleCnt="0"/>
      <dgm:spPr/>
    </dgm:pt>
    <dgm:pt modelId="{4785C737-7CAF-4B1E-A259-63DBA25C1B94}" type="pres">
      <dgm:prSet presAssocID="{7CB4667B-6E2F-4DB7-B601-1B82948ED399}" presName="composite" presStyleCnt="0"/>
      <dgm:spPr/>
    </dgm:pt>
    <dgm:pt modelId="{5E5F13F9-979D-407D-9E6B-F155F982D8FD}" type="pres">
      <dgm:prSet presAssocID="{7CB4667B-6E2F-4DB7-B601-1B82948ED399}" presName="imgShp" presStyleLbl="fgImgPlace1" presStyleIdx="4" presStyleCnt="6"/>
      <dgm:spPr/>
    </dgm:pt>
    <dgm:pt modelId="{E0524386-B5EF-4D36-8EBD-3699E763BDBE}" type="pres">
      <dgm:prSet presAssocID="{7CB4667B-6E2F-4DB7-B601-1B82948ED399}" presName="txShp" presStyleLbl="node1" presStyleIdx="4" presStyleCnt="6" custLinFactNeighborY="2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EBFF2-10AF-414D-BEC5-D115144C6452}" type="pres">
      <dgm:prSet presAssocID="{C2BD60A7-F9C7-427B-9EEE-9892768FF7F3}" presName="spacing" presStyleCnt="0"/>
      <dgm:spPr/>
    </dgm:pt>
    <dgm:pt modelId="{F7900AF0-9F72-4861-B313-6AC9D073A764}" type="pres">
      <dgm:prSet presAssocID="{F0197A9B-7617-40BC-BF43-8C111869DDDA}" presName="composite" presStyleCnt="0"/>
      <dgm:spPr/>
    </dgm:pt>
    <dgm:pt modelId="{2B1A5F91-D2C0-41E2-ACE5-63C98C6A74CE}" type="pres">
      <dgm:prSet presAssocID="{F0197A9B-7617-40BC-BF43-8C111869DDDA}" presName="imgShp" presStyleLbl="fgImgPlace1" presStyleIdx="5" presStyleCnt="6"/>
      <dgm:spPr/>
    </dgm:pt>
    <dgm:pt modelId="{ACBFB2BF-B0BC-4773-ACFA-5C1E7D6CA70D}" type="pres">
      <dgm:prSet presAssocID="{F0197A9B-7617-40BC-BF43-8C111869DDD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CEB619-BCCE-4704-9960-AE87A5448047}" srcId="{60D93FE7-90F5-49C6-8B0F-C4404793803A}" destId="{90B7827D-31D9-41CA-9B08-879FEE1DB0CC}" srcOrd="3" destOrd="0" parTransId="{5D4ECD9A-D777-42B1-8C5E-902A4602D89E}" sibTransId="{D2F53037-8544-4C6A-850B-E43C496F605D}"/>
    <dgm:cxn modelId="{8B534590-881D-4AE8-8D07-45B4C14F10A0}" type="presOf" srcId="{90B7827D-31D9-41CA-9B08-879FEE1DB0CC}" destId="{FB27AFC5-E17A-47FC-B49B-B6872A8A4602}" srcOrd="0" destOrd="0" presId="urn:microsoft.com/office/officeart/2005/8/layout/vList3#2"/>
    <dgm:cxn modelId="{44EBB348-2315-40BB-AAD1-3B8C450FDF5C}" srcId="{60D93FE7-90F5-49C6-8B0F-C4404793803A}" destId="{F0197A9B-7617-40BC-BF43-8C111869DDDA}" srcOrd="5" destOrd="0" parTransId="{15C7191F-03C9-464A-8826-1D01E752F6F9}" sibTransId="{D2A25321-A7A4-4973-B091-2DE034BF67B6}"/>
    <dgm:cxn modelId="{696BD0B7-012D-4466-BD17-D355D9B0A6D9}" type="presOf" srcId="{7CB4667B-6E2F-4DB7-B601-1B82948ED399}" destId="{E0524386-B5EF-4D36-8EBD-3699E763BDBE}" srcOrd="0" destOrd="0" presId="urn:microsoft.com/office/officeart/2005/8/layout/vList3#2"/>
    <dgm:cxn modelId="{E6AF850D-B85D-4B09-9F18-EB91292998CC}" srcId="{60D93FE7-90F5-49C6-8B0F-C4404793803A}" destId="{E69C27B7-87BB-467D-9D4E-0BD39CEBA0AD}" srcOrd="2" destOrd="0" parTransId="{F7A9FCCE-11FD-496F-A104-4C812AA7759A}" sibTransId="{05B04EB3-AE86-4EB5-9C37-B2E3736D7B21}"/>
    <dgm:cxn modelId="{48A43511-EC3B-4BEB-8443-EBF30D8E0DCE}" type="presOf" srcId="{60D93FE7-90F5-49C6-8B0F-C4404793803A}" destId="{2867749C-0441-4D7B-9E70-7BE2E750FCA7}" srcOrd="0" destOrd="0" presId="urn:microsoft.com/office/officeart/2005/8/layout/vList3#2"/>
    <dgm:cxn modelId="{E20C2484-7DFF-443C-8DF7-6A2DB497C1A3}" type="presOf" srcId="{F0197A9B-7617-40BC-BF43-8C111869DDDA}" destId="{ACBFB2BF-B0BC-4773-ACFA-5C1E7D6CA70D}" srcOrd="0" destOrd="0" presId="urn:microsoft.com/office/officeart/2005/8/layout/vList3#2"/>
    <dgm:cxn modelId="{62410329-F89E-4301-AF72-7FC1A89ABBA2}" srcId="{60D93FE7-90F5-49C6-8B0F-C4404793803A}" destId="{7CB4667B-6E2F-4DB7-B601-1B82948ED399}" srcOrd="4" destOrd="0" parTransId="{E11296D5-BF93-472F-8EB4-92C329E0C5BB}" sibTransId="{C2BD60A7-F9C7-427B-9EEE-9892768FF7F3}"/>
    <dgm:cxn modelId="{0BBCF5A4-FB05-4029-B4EF-7FBE406E1376}" srcId="{60D93FE7-90F5-49C6-8B0F-C4404793803A}" destId="{D463F99E-C565-4F55-8D6F-2BA29052EC89}" srcOrd="1" destOrd="0" parTransId="{2745ABA9-5C75-47F8-AEB1-150F10675657}" sibTransId="{19010598-2E86-4FD8-AA3F-68ADDF4875BC}"/>
    <dgm:cxn modelId="{E0831FD5-1ACB-4943-B622-882B90532E37}" srcId="{60D93FE7-90F5-49C6-8B0F-C4404793803A}" destId="{3DBFC930-2CCA-4546-8460-4B4B4A297601}" srcOrd="0" destOrd="0" parTransId="{5DFD17A8-AA79-4B7F-A8CC-3A0653C94BF2}" sibTransId="{33F10545-7999-44A3-8B04-BD31B5E7CF31}"/>
    <dgm:cxn modelId="{CBF08D46-4A6D-4A36-B76E-AC03049ED9E4}" type="presOf" srcId="{E69C27B7-87BB-467D-9D4E-0BD39CEBA0AD}" destId="{6C09BD8C-E93B-4C44-9A95-1544A544EB0D}" srcOrd="0" destOrd="0" presId="urn:microsoft.com/office/officeart/2005/8/layout/vList3#2"/>
    <dgm:cxn modelId="{351428E6-D96F-4F3F-A7E0-C2060A93E240}" type="presOf" srcId="{3DBFC930-2CCA-4546-8460-4B4B4A297601}" destId="{AF892D3E-E85A-476F-89AE-3784F05371C5}" srcOrd="0" destOrd="0" presId="urn:microsoft.com/office/officeart/2005/8/layout/vList3#2"/>
    <dgm:cxn modelId="{360ACA5B-2C80-4ADA-9A87-8E35D2E3EA10}" type="presOf" srcId="{D463F99E-C565-4F55-8D6F-2BA29052EC89}" destId="{CA83DC63-5FF1-449D-9728-50683A9A8FE4}" srcOrd="0" destOrd="0" presId="urn:microsoft.com/office/officeart/2005/8/layout/vList3#2"/>
    <dgm:cxn modelId="{4FD527CD-C239-460E-831C-9ED5FFA503BA}" type="presParOf" srcId="{2867749C-0441-4D7B-9E70-7BE2E750FCA7}" destId="{EF44CCDB-B04F-4947-835A-5A76D406E7AF}" srcOrd="0" destOrd="0" presId="urn:microsoft.com/office/officeart/2005/8/layout/vList3#2"/>
    <dgm:cxn modelId="{C87C78FF-60EB-4FF9-9396-5F8146A7CEA1}" type="presParOf" srcId="{EF44CCDB-B04F-4947-835A-5A76D406E7AF}" destId="{C02EF09C-8D3E-4677-99AD-6EF9EDF14D5A}" srcOrd="0" destOrd="0" presId="urn:microsoft.com/office/officeart/2005/8/layout/vList3#2"/>
    <dgm:cxn modelId="{94B2D838-BBF1-4259-892A-A7704A866451}" type="presParOf" srcId="{EF44CCDB-B04F-4947-835A-5A76D406E7AF}" destId="{AF892D3E-E85A-476F-89AE-3784F05371C5}" srcOrd="1" destOrd="0" presId="urn:microsoft.com/office/officeart/2005/8/layout/vList3#2"/>
    <dgm:cxn modelId="{64075F6F-3467-4945-B846-58A2726567C7}" type="presParOf" srcId="{2867749C-0441-4D7B-9E70-7BE2E750FCA7}" destId="{10DBF5BA-2C06-497E-A8C0-B0E8A2E153FB}" srcOrd="1" destOrd="0" presId="urn:microsoft.com/office/officeart/2005/8/layout/vList3#2"/>
    <dgm:cxn modelId="{19669206-BB80-46FA-8794-1954A4901AF6}" type="presParOf" srcId="{2867749C-0441-4D7B-9E70-7BE2E750FCA7}" destId="{A6E94449-42D1-4D1F-A924-741D2683040B}" srcOrd="2" destOrd="0" presId="urn:microsoft.com/office/officeart/2005/8/layout/vList3#2"/>
    <dgm:cxn modelId="{15B8C44F-9E26-419A-A17C-995352778EE5}" type="presParOf" srcId="{A6E94449-42D1-4D1F-A924-741D2683040B}" destId="{F8BE4924-5F36-4C06-BA80-45029C0C0DF6}" srcOrd="0" destOrd="0" presId="urn:microsoft.com/office/officeart/2005/8/layout/vList3#2"/>
    <dgm:cxn modelId="{942E8443-DBF2-46F8-BBA6-B3FF34651507}" type="presParOf" srcId="{A6E94449-42D1-4D1F-A924-741D2683040B}" destId="{CA83DC63-5FF1-449D-9728-50683A9A8FE4}" srcOrd="1" destOrd="0" presId="urn:microsoft.com/office/officeart/2005/8/layout/vList3#2"/>
    <dgm:cxn modelId="{13888A0E-D39B-4219-B498-529E3EB28291}" type="presParOf" srcId="{2867749C-0441-4D7B-9E70-7BE2E750FCA7}" destId="{6D80EF67-98DF-47E2-A538-EDE799AF5140}" srcOrd="3" destOrd="0" presId="urn:microsoft.com/office/officeart/2005/8/layout/vList3#2"/>
    <dgm:cxn modelId="{419EE871-A88A-4B67-8CF1-8700E91D7CBD}" type="presParOf" srcId="{2867749C-0441-4D7B-9E70-7BE2E750FCA7}" destId="{D5B03547-CDE9-4A71-8059-759E522A21A8}" srcOrd="4" destOrd="0" presId="urn:microsoft.com/office/officeart/2005/8/layout/vList3#2"/>
    <dgm:cxn modelId="{F8367481-CA30-4BF1-8E90-448CFE9D97AE}" type="presParOf" srcId="{D5B03547-CDE9-4A71-8059-759E522A21A8}" destId="{A8147547-B249-490E-B4E1-92273B9E8FCF}" srcOrd="0" destOrd="0" presId="urn:microsoft.com/office/officeart/2005/8/layout/vList3#2"/>
    <dgm:cxn modelId="{497F4B41-C2FA-42D4-B3C3-DD8421ED22CA}" type="presParOf" srcId="{D5B03547-CDE9-4A71-8059-759E522A21A8}" destId="{6C09BD8C-E93B-4C44-9A95-1544A544EB0D}" srcOrd="1" destOrd="0" presId="urn:microsoft.com/office/officeart/2005/8/layout/vList3#2"/>
    <dgm:cxn modelId="{3F3BF4AC-F6D9-43C3-92DE-BA65DF5458B2}" type="presParOf" srcId="{2867749C-0441-4D7B-9E70-7BE2E750FCA7}" destId="{D19C9F11-C94C-4FC6-9FF7-06695F554E53}" srcOrd="5" destOrd="0" presId="urn:microsoft.com/office/officeart/2005/8/layout/vList3#2"/>
    <dgm:cxn modelId="{778FF86C-FC48-4A48-BA05-4A25997E5D39}" type="presParOf" srcId="{2867749C-0441-4D7B-9E70-7BE2E750FCA7}" destId="{B9FF9740-3FC2-4E72-9BB1-0A9B9E77CD44}" srcOrd="6" destOrd="0" presId="urn:microsoft.com/office/officeart/2005/8/layout/vList3#2"/>
    <dgm:cxn modelId="{A58D539D-EADE-485C-9BFF-E3599F83F579}" type="presParOf" srcId="{B9FF9740-3FC2-4E72-9BB1-0A9B9E77CD44}" destId="{343A43BC-DEA6-4BD5-91CE-D92527E7BB22}" srcOrd="0" destOrd="0" presId="urn:microsoft.com/office/officeart/2005/8/layout/vList3#2"/>
    <dgm:cxn modelId="{50ACEDC7-0CCD-49A5-A631-332F6A59FD38}" type="presParOf" srcId="{B9FF9740-3FC2-4E72-9BB1-0A9B9E77CD44}" destId="{FB27AFC5-E17A-47FC-B49B-B6872A8A4602}" srcOrd="1" destOrd="0" presId="urn:microsoft.com/office/officeart/2005/8/layout/vList3#2"/>
    <dgm:cxn modelId="{008C2DF3-3E92-4D71-B55F-B598ED5B1E01}" type="presParOf" srcId="{2867749C-0441-4D7B-9E70-7BE2E750FCA7}" destId="{FD9C177A-0F76-4518-A669-7E5F849127DF}" srcOrd="7" destOrd="0" presId="urn:microsoft.com/office/officeart/2005/8/layout/vList3#2"/>
    <dgm:cxn modelId="{0253048C-558F-40A2-AF5F-41E1EDAD6E27}" type="presParOf" srcId="{2867749C-0441-4D7B-9E70-7BE2E750FCA7}" destId="{4785C737-7CAF-4B1E-A259-63DBA25C1B94}" srcOrd="8" destOrd="0" presId="urn:microsoft.com/office/officeart/2005/8/layout/vList3#2"/>
    <dgm:cxn modelId="{2725FD60-4FD2-4054-83B7-0D7EB0EE8A5E}" type="presParOf" srcId="{4785C737-7CAF-4B1E-A259-63DBA25C1B94}" destId="{5E5F13F9-979D-407D-9E6B-F155F982D8FD}" srcOrd="0" destOrd="0" presId="urn:microsoft.com/office/officeart/2005/8/layout/vList3#2"/>
    <dgm:cxn modelId="{F44ACB98-33FA-4937-A4BA-87DDF756DB85}" type="presParOf" srcId="{4785C737-7CAF-4B1E-A259-63DBA25C1B94}" destId="{E0524386-B5EF-4D36-8EBD-3699E763BDBE}" srcOrd="1" destOrd="0" presId="urn:microsoft.com/office/officeart/2005/8/layout/vList3#2"/>
    <dgm:cxn modelId="{3D4C97A4-2509-4EBE-99E9-0A503DBE0FAF}" type="presParOf" srcId="{2867749C-0441-4D7B-9E70-7BE2E750FCA7}" destId="{EB4EBFF2-10AF-414D-BEC5-D115144C6452}" srcOrd="9" destOrd="0" presId="urn:microsoft.com/office/officeart/2005/8/layout/vList3#2"/>
    <dgm:cxn modelId="{0EBF81F7-F7EA-4ADC-AB70-BCB2D9CD3083}" type="presParOf" srcId="{2867749C-0441-4D7B-9E70-7BE2E750FCA7}" destId="{F7900AF0-9F72-4861-B313-6AC9D073A764}" srcOrd="10" destOrd="0" presId="urn:microsoft.com/office/officeart/2005/8/layout/vList3#2"/>
    <dgm:cxn modelId="{23FA6C98-BE9C-4D9C-A954-72B39F7D13DF}" type="presParOf" srcId="{F7900AF0-9F72-4861-B313-6AC9D073A764}" destId="{2B1A5F91-D2C0-41E2-ACE5-63C98C6A74CE}" srcOrd="0" destOrd="0" presId="urn:microsoft.com/office/officeart/2005/8/layout/vList3#2"/>
    <dgm:cxn modelId="{56336936-35D2-4629-B1FA-CDE6092FC2CC}" type="presParOf" srcId="{F7900AF0-9F72-4861-B313-6AC9D073A764}" destId="{ACBFB2BF-B0BC-4773-ACFA-5C1E7D6CA70D}" srcOrd="1" destOrd="0" presId="urn:microsoft.com/office/officeart/2005/8/layout/vList3#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D93FE7-90F5-49C6-8B0F-C4404793803A}" type="doc">
      <dgm:prSet loTypeId="urn:microsoft.com/office/officeart/2005/8/layout/vList3#2" loCatId="list" qsTypeId="urn:microsoft.com/office/officeart/2005/8/quickstyle/simple1" qsCatId="simple" csTypeId="urn:microsoft.com/office/officeart/2005/8/colors/colorful4" csCatId="colorful" phldr="1"/>
      <dgm:spPr/>
    </dgm:pt>
    <dgm:pt modelId="{90B7827D-31D9-41CA-9B08-879FEE1DB0CC}">
      <dgm:prSet phldrT="[Text]"/>
      <dgm:spPr/>
      <dgm:t>
        <a:bodyPr/>
        <a:lstStyle/>
        <a:p>
          <a:r>
            <a:rPr lang="en-US" dirty="0" smtClean="0"/>
            <a:t>ERP at </a:t>
          </a:r>
          <a:r>
            <a:rPr lang="en-US" dirty="0" err="1" smtClean="0"/>
            <a:t>Titas</a:t>
          </a:r>
          <a:r>
            <a:rPr lang="en-US" dirty="0" smtClean="0"/>
            <a:t> gas</a:t>
          </a:r>
          <a:endParaRPr lang="en-US" dirty="0"/>
        </a:p>
      </dgm:t>
    </dgm:pt>
    <dgm:pt modelId="{5D4ECD9A-D777-42B1-8C5E-902A4602D89E}" type="parTrans" cxnId="{91CEB619-BCCE-4704-9960-AE87A5448047}">
      <dgm:prSet/>
      <dgm:spPr/>
      <dgm:t>
        <a:bodyPr/>
        <a:lstStyle/>
        <a:p>
          <a:endParaRPr lang="en-US"/>
        </a:p>
      </dgm:t>
    </dgm:pt>
    <dgm:pt modelId="{D2F53037-8544-4C6A-850B-E43C496F605D}" type="sibTrans" cxnId="{91CEB619-BCCE-4704-9960-AE87A5448047}">
      <dgm:prSet/>
      <dgm:spPr/>
      <dgm:t>
        <a:bodyPr/>
        <a:lstStyle/>
        <a:p>
          <a:endParaRPr lang="en-US"/>
        </a:p>
      </dgm:t>
    </dgm:pt>
    <dgm:pt modelId="{7CB4667B-6E2F-4DB7-B601-1B82948ED399}">
      <dgm:prSet phldrT="[Text]"/>
      <dgm:spPr/>
      <dgm:t>
        <a:bodyPr/>
        <a:lstStyle/>
        <a:p>
          <a:r>
            <a:rPr lang="en-US" dirty="0" smtClean="0"/>
            <a:t>Online Tax Return</a:t>
          </a:r>
          <a:endParaRPr lang="en-US" dirty="0"/>
        </a:p>
      </dgm:t>
    </dgm:pt>
    <dgm:pt modelId="{E11296D5-BF93-472F-8EB4-92C329E0C5BB}" type="parTrans" cxnId="{62410329-F89E-4301-AF72-7FC1A89ABBA2}">
      <dgm:prSet/>
      <dgm:spPr/>
      <dgm:t>
        <a:bodyPr/>
        <a:lstStyle/>
        <a:p>
          <a:endParaRPr lang="en-US"/>
        </a:p>
      </dgm:t>
    </dgm:pt>
    <dgm:pt modelId="{C2BD60A7-F9C7-427B-9EEE-9892768FF7F3}" type="sibTrans" cxnId="{62410329-F89E-4301-AF72-7FC1A89ABBA2}">
      <dgm:prSet/>
      <dgm:spPr/>
      <dgm:t>
        <a:bodyPr/>
        <a:lstStyle/>
        <a:p>
          <a:endParaRPr lang="en-US"/>
        </a:p>
      </dgm:t>
    </dgm:pt>
    <dgm:pt modelId="{3DBFC930-2CCA-4546-8460-4B4B4A297601}">
      <dgm:prSet/>
      <dgm:spPr/>
      <dgm:t>
        <a:bodyPr/>
        <a:lstStyle/>
        <a:p>
          <a:r>
            <a:rPr lang="en-US" dirty="0" smtClean="0"/>
            <a:t>ERP at </a:t>
          </a:r>
          <a:r>
            <a:rPr lang="en-US" dirty="0" err="1" smtClean="0"/>
            <a:t>Titas</a:t>
          </a:r>
          <a:r>
            <a:rPr lang="en-US" dirty="0" smtClean="0"/>
            <a:t> gas</a:t>
          </a:r>
          <a:endParaRPr lang="en-US" dirty="0"/>
        </a:p>
      </dgm:t>
    </dgm:pt>
    <dgm:pt modelId="{5DFD17A8-AA79-4B7F-A8CC-3A0653C94BF2}" type="parTrans" cxnId="{E0831FD5-1ACB-4943-B622-882B90532E37}">
      <dgm:prSet/>
      <dgm:spPr/>
      <dgm:t>
        <a:bodyPr/>
        <a:lstStyle/>
        <a:p>
          <a:endParaRPr lang="en-US"/>
        </a:p>
      </dgm:t>
    </dgm:pt>
    <dgm:pt modelId="{33F10545-7999-44A3-8B04-BD31B5E7CF31}" type="sibTrans" cxnId="{E0831FD5-1ACB-4943-B622-882B90532E37}">
      <dgm:prSet/>
      <dgm:spPr/>
      <dgm:t>
        <a:bodyPr/>
        <a:lstStyle/>
        <a:p>
          <a:endParaRPr lang="en-US"/>
        </a:p>
      </dgm:t>
    </dgm:pt>
    <dgm:pt modelId="{D463F99E-C565-4F55-8D6F-2BA29052EC89}">
      <dgm:prSet/>
      <dgm:spPr/>
      <dgm:t>
        <a:bodyPr/>
        <a:lstStyle/>
        <a:p>
          <a:r>
            <a:rPr lang="en-US" dirty="0" smtClean="0"/>
            <a:t>Driving license at BRTA</a:t>
          </a:r>
          <a:endParaRPr lang="en-US" dirty="0"/>
        </a:p>
      </dgm:t>
    </dgm:pt>
    <dgm:pt modelId="{2745ABA9-5C75-47F8-AEB1-150F10675657}" type="parTrans" cxnId="{0BBCF5A4-FB05-4029-B4EF-7FBE406E1376}">
      <dgm:prSet/>
      <dgm:spPr/>
    </dgm:pt>
    <dgm:pt modelId="{19010598-2E86-4FD8-AA3F-68ADDF4875BC}" type="sibTrans" cxnId="{0BBCF5A4-FB05-4029-B4EF-7FBE406E1376}">
      <dgm:prSet/>
      <dgm:spPr/>
    </dgm:pt>
    <dgm:pt modelId="{AD265891-6890-4E65-99C2-D2F5F61517D0}">
      <dgm:prSet phldrT="[Text]"/>
      <dgm:spPr/>
      <dgm:t>
        <a:bodyPr/>
        <a:lstStyle/>
        <a:p>
          <a:r>
            <a:rPr lang="en-US" dirty="0" smtClean="0"/>
            <a:t>Railway Ticketing</a:t>
          </a:r>
          <a:endParaRPr lang="en-US" dirty="0"/>
        </a:p>
      </dgm:t>
    </dgm:pt>
    <dgm:pt modelId="{A5A870D4-39EC-46E8-96D4-B2811FBE7EC3}" type="parTrans" cxnId="{C3254015-6F4B-4095-A3D4-E226A6D2B04C}">
      <dgm:prSet/>
      <dgm:spPr/>
    </dgm:pt>
    <dgm:pt modelId="{B6319BB4-1241-499C-A776-DFDF072B038B}" type="sibTrans" cxnId="{C3254015-6F4B-4095-A3D4-E226A6D2B04C}">
      <dgm:prSet/>
      <dgm:spPr/>
    </dgm:pt>
    <dgm:pt modelId="{2867749C-0441-4D7B-9E70-7BE2E750FCA7}" type="pres">
      <dgm:prSet presAssocID="{60D93FE7-90F5-49C6-8B0F-C4404793803A}" presName="linearFlow" presStyleCnt="0">
        <dgm:presLayoutVars>
          <dgm:dir/>
          <dgm:resizeHandles val="exact"/>
        </dgm:presLayoutVars>
      </dgm:prSet>
      <dgm:spPr/>
    </dgm:pt>
    <dgm:pt modelId="{EF44CCDB-B04F-4947-835A-5A76D406E7AF}" type="pres">
      <dgm:prSet presAssocID="{3DBFC930-2CCA-4546-8460-4B4B4A297601}" presName="composite" presStyleCnt="0"/>
      <dgm:spPr/>
    </dgm:pt>
    <dgm:pt modelId="{C02EF09C-8D3E-4677-99AD-6EF9EDF14D5A}" type="pres">
      <dgm:prSet presAssocID="{3DBFC930-2CCA-4546-8460-4B4B4A297601}" presName="imgShp" presStyleLbl="fgImgPlace1" presStyleIdx="0" presStyleCnt="5"/>
      <dgm:spPr/>
    </dgm:pt>
    <dgm:pt modelId="{AF892D3E-E85A-476F-89AE-3784F05371C5}" type="pres">
      <dgm:prSet presAssocID="{3DBFC930-2CCA-4546-8460-4B4B4A29760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BF5BA-2C06-497E-A8C0-B0E8A2E153FB}" type="pres">
      <dgm:prSet presAssocID="{33F10545-7999-44A3-8B04-BD31B5E7CF31}" presName="spacing" presStyleCnt="0"/>
      <dgm:spPr/>
    </dgm:pt>
    <dgm:pt modelId="{A6E94449-42D1-4D1F-A924-741D2683040B}" type="pres">
      <dgm:prSet presAssocID="{D463F99E-C565-4F55-8D6F-2BA29052EC89}" presName="composite" presStyleCnt="0"/>
      <dgm:spPr/>
    </dgm:pt>
    <dgm:pt modelId="{F8BE4924-5F36-4C06-BA80-45029C0C0DF6}" type="pres">
      <dgm:prSet presAssocID="{D463F99E-C565-4F55-8D6F-2BA29052EC89}" presName="imgShp" presStyleLbl="fgImgPlace1" presStyleIdx="1" presStyleCnt="5"/>
      <dgm:spPr/>
    </dgm:pt>
    <dgm:pt modelId="{CA83DC63-5FF1-449D-9728-50683A9A8FE4}" type="pres">
      <dgm:prSet presAssocID="{D463F99E-C565-4F55-8D6F-2BA29052EC89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0EF67-98DF-47E2-A538-EDE799AF5140}" type="pres">
      <dgm:prSet presAssocID="{19010598-2E86-4FD8-AA3F-68ADDF4875BC}" presName="spacing" presStyleCnt="0"/>
      <dgm:spPr/>
    </dgm:pt>
    <dgm:pt modelId="{B9FF9740-3FC2-4E72-9BB1-0A9B9E77CD44}" type="pres">
      <dgm:prSet presAssocID="{90B7827D-31D9-41CA-9B08-879FEE1DB0CC}" presName="composite" presStyleCnt="0"/>
      <dgm:spPr/>
    </dgm:pt>
    <dgm:pt modelId="{343A43BC-DEA6-4BD5-91CE-D92527E7BB22}" type="pres">
      <dgm:prSet presAssocID="{90B7827D-31D9-41CA-9B08-879FEE1DB0CC}" presName="imgShp" presStyleLbl="fgImgPlace1" presStyleIdx="2" presStyleCnt="5"/>
      <dgm:spPr/>
    </dgm:pt>
    <dgm:pt modelId="{FB27AFC5-E17A-47FC-B49B-B6872A8A4602}" type="pres">
      <dgm:prSet presAssocID="{90B7827D-31D9-41CA-9B08-879FEE1DB0CC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C177A-0F76-4518-A669-7E5F849127DF}" type="pres">
      <dgm:prSet presAssocID="{D2F53037-8544-4C6A-850B-E43C496F605D}" presName="spacing" presStyleCnt="0"/>
      <dgm:spPr/>
    </dgm:pt>
    <dgm:pt modelId="{4785C737-7CAF-4B1E-A259-63DBA25C1B94}" type="pres">
      <dgm:prSet presAssocID="{7CB4667B-6E2F-4DB7-B601-1B82948ED399}" presName="composite" presStyleCnt="0"/>
      <dgm:spPr/>
    </dgm:pt>
    <dgm:pt modelId="{5E5F13F9-979D-407D-9E6B-F155F982D8FD}" type="pres">
      <dgm:prSet presAssocID="{7CB4667B-6E2F-4DB7-B601-1B82948ED399}" presName="imgShp" presStyleLbl="fgImgPlace1" presStyleIdx="3" presStyleCnt="5"/>
      <dgm:spPr/>
    </dgm:pt>
    <dgm:pt modelId="{E0524386-B5EF-4D36-8EBD-3699E763BDBE}" type="pres">
      <dgm:prSet presAssocID="{7CB4667B-6E2F-4DB7-B601-1B82948ED399}" presName="txShp" presStyleLbl="node1" presStyleIdx="3" presStyleCnt="5" custLinFactNeighborY="2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EBFF2-10AF-414D-BEC5-D115144C6452}" type="pres">
      <dgm:prSet presAssocID="{C2BD60A7-F9C7-427B-9EEE-9892768FF7F3}" presName="spacing" presStyleCnt="0"/>
      <dgm:spPr/>
    </dgm:pt>
    <dgm:pt modelId="{021934DC-CBD8-49F8-952A-9D1926334A04}" type="pres">
      <dgm:prSet presAssocID="{AD265891-6890-4E65-99C2-D2F5F61517D0}" presName="composite" presStyleCnt="0"/>
      <dgm:spPr/>
    </dgm:pt>
    <dgm:pt modelId="{3270D853-160A-472E-A747-82DE16A19681}" type="pres">
      <dgm:prSet presAssocID="{AD265891-6890-4E65-99C2-D2F5F61517D0}" presName="imgShp" presStyleLbl="fgImgPlace1" presStyleIdx="4" presStyleCnt="5"/>
      <dgm:spPr/>
    </dgm:pt>
    <dgm:pt modelId="{CEAB2F8A-C50E-41A1-A118-CAD02E14A2A8}" type="pres">
      <dgm:prSet presAssocID="{AD265891-6890-4E65-99C2-D2F5F61517D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7623B-222D-4528-92BC-813F35DA4889}" type="presOf" srcId="{3DBFC930-2CCA-4546-8460-4B4B4A297601}" destId="{AF892D3E-E85A-476F-89AE-3784F05371C5}" srcOrd="0" destOrd="0" presId="urn:microsoft.com/office/officeart/2005/8/layout/vList3#2"/>
    <dgm:cxn modelId="{91CEB619-BCCE-4704-9960-AE87A5448047}" srcId="{60D93FE7-90F5-49C6-8B0F-C4404793803A}" destId="{90B7827D-31D9-41CA-9B08-879FEE1DB0CC}" srcOrd="2" destOrd="0" parTransId="{5D4ECD9A-D777-42B1-8C5E-902A4602D89E}" sibTransId="{D2F53037-8544-4C6A-850B-E43C496F605D}"/>
    <dgm:cxn modelId="{241D2CBB-556D-4536-8141-F48EABF87BCC}" type="presOf" srcId="{D463F99E-C565-4F55-8D6F-2BA29052EC89}" destId="{CA83DC63-5FF1-449D-9728-50683A9A8FE4}" srcOrd="0" destOrd="0" presId="urn:microsoft.com/office/officeart/2005/8/layout/vList3#2"/>
    <dgm:cxn modelId="{611E8CCB-5A05-4BB2-AB36-4E83A070C777}" type="presOf" srcId="{AD265891-6890-4E65-99C2-D2F5F61517D0}" destId="{CEAB2F8A-C50E-41A1-A118-CAD02E14A2A8}" srcOrd="0" destOrd="0" presId="urn:microsoft.com/office/officeart/2005/8/layout/vList3#2"/>
    <dgm:cxn modelId="{6637F9E5-F03B-4806-82BE-68AE86318142}" type="presOf" srcId="{60D93FE7-90F5-49C6-8B0F-C4404793803A}" destId="{2867749C-0441-4D7B-9E70-7BE2E750FCA7}" srcOrd="0" destOrd="0" presId="urn:microsoft.com/office/officeart/2005/8/layout/vList3#2"/>
    <dgm:cxn modelId="{E6DA235F-B263-4734-9020-ED4AC6A91B0E}" type="presOf" srcId="{90B7827D-31D9-41CA-9B08-879FEE1DB0CC}" destId="{FB27AFC5-E17A-47FC-B49B-B6872A8A4602}" srcOrd="0" destOrd="0" presId="urn:microsoft.com/office/officeart/2005/8/layout/vList3#2"/>
    <dgm:cxn modelId="{DD26FCF5-73CB-4C45-A5A9-0278BCF8DB6E}" type="presOf" srcId="{7CB4667B-6E2F-4DB7-B601-1B82948ED399}" destId="{E0524386-B5EF-4D36-8EBD-3699E763BDBE}" srcOrd="0" destOrd="0" presId="urn:microsoft.com/office/officeart/2005/8/layout/vList3#2"/>
    <dgm:cxn modelId="{C3254015-6F4B-4095-A3D4-E226A6D2B04C}" srcId="{60D93FE7-90F5-49C6-8B0F-C4404793803A}" destId="{AD265891-6890-4E65-99C2-D2F5F61517D0}" srcOrd="4" destOrd="0" parTransId="{A5A870D4-39EC-46E8-96D4-B2811FBE7EC3}" sibTransId="{B6319BB4-1241-499C-A776-DFDF072B038B}"/>
    <dgm:cxn modelId="{62410329-F89E-4301-AF72-7FC1A89ABBA2}" srcId="{60D93FE7-90F5-49C6-8B0F-C4404793803A}" destId="{7CB4667B-6E2F-4DB7-B601-1B82948ED399}" srcOrd="3" destOrd="0" parTransId="{E11296D5-BF93-472F-8EB4-92C329E0C5BB}" sibTransId="{C2BD60A7-F9C7-427B-9EEE-9892768FF7F3}"/>
    <dgm:cxn modelId="{0BBCF5A4-FB05-4029-B4EF-7FBE406E1376}" srcId="{60D93FE7-90F5-49C6-8B0F-C4404793803A}" destId="{D463F99E-C565-4F55-8D6F-2BA29052EC89}" srcOrd="1" destOrd="0" parTransId="{2745ABA9-5C75-47F8-AEB1-150F10675657}" sibTransId="{19010598-2E86-4FD8-AA3F-68ADDF4875BC}"/>
    <dgm:cxn modelId="{E0831FD5-1ACB-4943-B622-882B90532E37}" srcId="{60D93FE7-90F5-49C6-8B0F-C4404793803A}" destId="{3DBFC930-2CCA-4546-8460-4B4B4A297601}" srcOrd="0" destOrd="0" parTransId="{5DFD17A8-AA79-4B7F-A8CC-3A0653C94BF2}" sibTransId="{33F10545-7999-44A3-8B04-BD31B5E7CF31}"/>
    <dgm:cxn modelId="{E200E38D-2A31-4972-A0D5-179202C97E7B}" type="presParOf" srcId="{2867749C-0441-4D7B-9E70-7BE2E750FCA7}" destId="{EF44CCDB-B04F-4947-835A-5A76D406E7AF}" srcOrd="0" destOrd="0" presId="urn:microsoft.com/office/officeart/2005/8/layout/vList3#2"/>
    <dgm:cxn modelId="{9553EF71-19C1-40D6-BFDC-2A09DB3FB3E7}" type="presParOf" srcId="{EF44CCDB-B04F-4947-835A-5A76D406E7AF}" destId="{C02EF09C-8D3E-4677-99AD-6EF9EDF14D5A}" srcOrd="0" destOrd="0" presId="urn:microsoft.com/office/officeart/2005/8/layout/vList3#2"/>
    <dgm:cxn modelId="{94C3B80C-D8BE-4351-9F0C-30515BE0D3E6}" type="presParOf" srcId="{EF44CCDB-B04F-4947-835A-5A76D406E7AF}" destId="{AF892D3E-E85A-476F-89AE-3784F05371C5}" srcOrd="1" destOrd="0" presId="urn:microsoft.com/office/officeart/2005/8/layout/vList3#2"/>
    <dgm:cxn modelId="{9E60BEEF-7ACA-490A-B8CB-429C44CB7753}" type="presParOf" srcId="{2867749C-0441-4D7B-9E70-7BE2E750FCA7}" destId="{10DBF5BA-2C06-497E-A8C0-B0E8A2E153FB}" srcOrd="1" destOrd="0" presId="urn:microsoft.com/office/officeart/2005/8/layout/vList3#2"/>
    <dgm:cxn modelId="{E9074122-DFF5-480D-B9F7-2248D2BB1B8D}" type="presParOf" srcId="{2867749C-0441-4D7B-9E70-7BE2E750FCA7}" destId="{A6E94449-42D1-4D1F-A924-741D2683040B}" srcOrd="2" destOrd="0" presId="urn:microsoft.com/office/officeart/2005/8/layout/vList3#2"/>
    <dgm:cxn modelId="{83F315F1-D099-4318-800B-298F73ABC061}" type="presParOf" srcId="{A6E94449-42D1-4D1F-A924-741D2683040B}" destId="{F8BE4924-5F36-4C06-BA80-45029C0C0DF6}" srcOrd="0" destOrd="0" presId="urn:microsoft.com/office/officeart/2005/8/layout/vList3#2"/>
    <dgm:cxn modelId="{D3669BC6-616F-4343-A01E-3A38C11EE90D}" type="presParOf" srcId="{A6E94449-42D1-4D1F-A924-741D2683040B}" destId="{CA83DC63-5FF1-449D-9728-50683A9A8FE4}" srcOrd="1" destOrd="0" presId="urn:microsoft.com/office/officeart/2005/8/layout/vList3#2"/>
    <dgm:cxn modelId="{D4868358-1F36-4479-B11A-DD3F911501D1}" type="presParOf" srcId="{2867749C-0441-4D7B-9E70-7BE2E750FCA7}" destId="{6D80EF67-98DF-47E2-A538-EDE799AF5140}" srcOrd="3" destOrd="0" presId="urn:microsoft.com/office/officeart/2005/8/layout/vList3#2"/>
    <dgm:cxn modelId="{10AF0892-875A-4FA5-8DF6-2C059CB9F1AF}" type="presParOf" srcId="{2867749C-0441-4D7B-9E70-7BE2E750FCA7}" destId="{B9FF9740-3FC2-4E72-9BB1-0A9B9E77CD44}" srcOrd="4" destOrd="0" presId="urn:microsoft.com/office/officeart/2005/8/layout/vList3#2"/>
    <dgm:cxn modelId="{CBEF4E0E-6C86-4DB0-9730-57AA6ADD1AC2}" type="presParOf" srcId="{B9FF9740-3FC2-4E72-9BB1-0A9B9E77CD44}" destId="{343A43BC-DEA6-4BD5-91CE-D92527E7BB22}" srcOrd="0" destOrd="0" presId="urn:microsoft.com/office/officeart/2005/8/layout/vList3#2"/>
    <dgm:cxn modelId="{1B94C4E6-8F2C-403C-863E-8D3F428142EB}" type="presParOf" srcId="{B9FF9740-3FC2-4E72-9BB1-0A9B9E77CD44}" destId="{FB27AFC5-E17A-47FC-B49B-B6872A8A4602}" srcOrd="1" destOrd="0" presId="urn:microsoft.com/office/officeart/2005/8/layout/vList3#2"/>
    <dgm:cxn modelId="{47C20D21-2F0C-40E8-AA71-CEC1DDE16F16}" type="presParOf" srcId="{2867749C-0441-4D7B-9E70-7BE2E750FCA7}" destId="{FD9C177A-0F76-4518-A669-7E5F849127DF}" srcOrd="5" destOrd="0" presId="urn:microsoft.com/office/officeart/2005/8/layout/vList3#2"/>
    <dgm:cxn modelId="{5827165F-6ABE-4802-8856-6B34CD88D804}" type="presParOf" srcId="{2867749C-0441-4D7B-9E70-7BE2E750FCA7}" destId="{4785C737-7CAF-4B1E-A259-63DBA25C1B94}" srcOrd="6" destOrd="0" presId="urn:microsoft.com/office/officeart/2005/8/layout/vList3#2"/>
    <dgm:cxn modelId="{568F4BED-8CE0-4E09-A90D-4F0751DCDC6A}" type="presParOf" srcId="{4785C737-7CAF-4B1E-A259-63DBA25C1B94}" destId="{5E5F13F9-979D-407D-9E6B-F155F982D8FD}" srcOrd="0" destOrd="0" presId="urn:microsoft.com/office/officeart/2005/8/layout/vList3#2"/>
    <dgm:cxn modelId="{5165C8BA-BC07-479D-8AF5-7A83DFFE4A7D}" type="presParOf" srcId="{4785C737-7CAF-4B1E-A259-63DBA25C1B94}" destId="{E0524386-B5EF-4D36-8EBD-3699E763BDBE}" srcOrd="1" destOrd="0" presId="urn:microsoft.com/office/officeart/2005/8/layout/vList3#2"/>
    <dgm:cxn modelId="{09EEEFB3-0725-40F2-BED5-5EF5F393851B}" type="presParOf" srcId="{2867749C-0441-4D7B-9E70-7BE2E750FCA7}" destId="{EB4EBFF2-10AF-414D-BEC5-D115144C6452}" srcOrd="7" destOrd="0" presId="urn:microsoft.com/office/officeart/2005/8/layout/vList3#2"/>
    <dgm:cxn modelId="{058613D6-F48B-4E60-AC6B-0CDB29D3158C}" type="presParOf" srcId="{2867749C-0441-4D7B-9E70-7BE2E750FCA7}" destId="{021934DC-CBD8-49F8-952A-9D1926334A04}" srcOrd="8" destOrd="0" presId="urn:microsoft.com/office/officeart/2005/8/layout/vList3#2"/>
    <dgm:cxn modelId="{FE59F73A-046A-426D-A92D-E2B85025E433}" type="presParOf" srcId="{021934DC-CBD8-49F8-952A-9D1926334A04}" destId="{3270D853-160A-472E-A747-82DE16A19681}" srcOrd="0" destOrd="0" presId="urn:microsoft.com/office/officeart/2005/8/layout/vList3#2"/>
    <dgm:cxn modelId="{714C8854-BFA8-4F41-86D5-524D9A500ACF}" type="presParOf" srcId="{021934DC-CBD8-49F8-952A-9D1926334A04}" destId="{CEAB2F8A-C50E-41A1-A118-CAD02E14A2A8}" srcOrd="1" destOrd="0" presId="urn:microsoft.com/office/officeart/2005/8/layout/vList3#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259670-37BF-493D-8984-1ECF56B3E6B5}" type="doc">
      <dgm:prSet loTypeId="urn:microsoft.com/office/officeart/2005/8/layout/hProcess7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AFDE7F-3CBC-49EC-A547-2D8C8119BDA5}">
      <dgm:prSet phldrT="[Text]" phldr="1"/>
      <dgm:spPr/>
      <dgm:t>
        <a:bodyPr/>
        <a:lstStyle/>
        <a:p>
          <a:endParaRPr lang="en-US" dirty="0"/>
        </a:p>
      </dgm:t>
    </dgm:pt>
    <dgm:pt modelId="{D7D3EAD9-42A6-4E75-8EF8-AA193A6C0FC1}" type="parTrans" cxnId="{4F350FAD-43E4-4F35-B494-813A552FC43C}">
      <dgm:prSet/>
      <dgm:spPr/>
      <dgm:t>
        <a:bodyPr/>
        <a:lstStyle/>
        <a:p>
          <a:endParaRPr lang="en-US"/>
        </a:p>
      </dgm:t>
    </dgm:pt>
    <dgm:pt modelId="{A03C4A02-3466-45A8-B30B-1302EBC5F0C8}" type="sibTrans" cxnId="{4F350FAD-43E4-4F35-B494-813A552FC43C}">
      <dgm:prSet/>
      <dgm:spPr/>
      <dgm:t>
        <a:bodyPr/>
        <a:lstStyle/>
        <a:p>
          <a:endParaRPr lang="en-US"/>
        </a:p>
      </dgm:t>
    </dgm:pt>
    <dgm:pt modelId="{D532040A-F46A-4F5B-B447-445198F38CC9}">
      <dgm:prSet phldrT="[Text]" custT="1"/>
      <dgm:spPr/>
      <dgm:t>
        <a:bodyPr/>
        <a:lstStyle/>
        <a:p>
          <a:r>
            <a:rPr lang="en-US" sz="4400" dirty="0"/>
            <a:t>e-</a:t>
          </a:r>
          <a:r>
            <a:rPr lang="en-US" sz="4400" dirty="0" err="1"/>
            <a:t>Nothi</a:t>
          </a:r>
          <a:endParaRPr lang="en-US" sz="4400" dirty="0"/>
        </a:p>
      </dgm:t>
    </dgm:pt>
    <dgm:pt modelId="{26E96D90-72EB-43DD-9F9A-B69913F011B3}" type="parTrans" cxnId="{837952A1-D422-413D-B3EA-D390941A7512}">
      <dgm:prSet/>
      <dgm:spPr/>
      <dgm:t>
        <a:bodyPr/>
        <a:lstStyle/>
        <a:p>
          <a:endParaRPr lang="en-US"/>
        </a:p>
      </dgm:t>
    </dgm:pt>
    <dgm:pt modelId="{49ED32B5-07F4-4521-98A8-4FEF56F41D42}" type="sibTrans" cxnId="{837952A1-D422-413D-B3EA-D390941A7512}">
      <dgm:prSet/>
      <dgm:spPr/>
      <dgm:t>
        <a:bodyPr/>
        <a:lstStyle/>
        <a:p>
          <a:endParaRPr lang="en-US"/>
        </a:p>
      </dgm:t>
    </dgm:pt>
    <dgm:pt modelId="{E0E964E3-497A-4309-8035-AC8140014B03}">
      <dgm:prSet phldrT="[Text]" phldr="1"/>
      <dgm:spPr/>
      <dgm:t>
        <a:bodyPr/>
        <a:lstStyle/>
        <a:p>
          <a:endParaRPr lang="en-US"/>
        </a:p>
      </dgm:t>
    </dgm:pt>
    <dgm:pt modelId="{9D9748E2-8516-43FE-9CD0-2352A84F6DD5}" type="parTrans" cxnId="{4F77D69F-E5EA-4A80-836E-E072D5BCECE0}">
      <dgm:prSet/>
      <dgm:spPr/>
      <dgm:t>
        <a:bodyPr/>
        <a:lstStyle/>
        <a:p>
          <a:endParaRPr lang="en-US"/>
        </a:p>
      </dgm:t>
    </dgm:pt>
    <dgm:pt modelId="{0A7E13FC-D9DA-453B-B311-B77BF6745089}" type="sibTrans" cxnId="{4F77D69F-E5EA-4A80-836E-E072D5BCECE0}">
      <dgm:prSet/>
      <dgm:spPr/>
      <dgm:t>
        <a:bodyPr/>
        <a:lstStyle/>
        <a:p>
          <a:endParaRPr lang="en-US"/>
        </a:p>
      </dgm:t>
    </dgm:pt>
    <dgm:pt modelId="{BD6D8379-7363-4C23-B8BB-7CB6BF745F5A}">
      <dgm:prSet phldrT="[Text]"/>
      <dgm:spPr/>
      <dgm:t>
        <a:bodyPr/>
        <a:lstStyle/>
        <a:p>
          <a:r>
            <a:rPr lang="en-US" dirty="0"/>
            <a:t>Birth Registration</a:t>
          </a:r>
        </a:p>
      </dgm:t>
    </dgm:pt>
    <dgm:pt modelId="{D4FD7125-F784-4372-B7DA-3D069FDACD6F}" type="parTrans" cxnId="{8BD0A85A-A072-4F20-AB3B-6FA4C127FE9C}">
      <dgm:prSet/>
      <dgm:spPr/>
      <dgm:t>
        <a:bodyPr/>
        <a:lstStyle/>
        <a:p>
          <a:endParaRPr lang="en-US"/>
        </a:p>
      </dgm:t>
    </dgm:pt>
    <dgm:pt modelId="{68ED85ED-54D2-43FC-91D2-5BF1302A6580}" type="sibTrans" cxnId="{8BD0A85A-A072-4F20-AB3B-6FA4C127FE9C}">
      <dgm:prSet/>
      <dgm:spPr/>
      <dgm:t>
        <a:bodyPr/>
        <a:lstStyle/>
        <a:p>
          <a:endParaRPr lang="en-US"/>
        </a:p>
      </dgm:t>
    </dgm:pt>
    <dgm:pt modelId="{B3E2F44E-B65B-4248-A738-5FD51150BFE2}" type="pres">
      <dgm:prSet presAssocID="{86259670-37BF-493D-8984-1ECF56B3E6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0BC10F-46F1-4CD3-8FC9-0F7947D1F574}" type="pres">
      <dgm:prSet presAssocID="{FEAFDE7F-3CBC-49EC-A547-2D8C8119BDA5}" presName="compositeNode" presStyleCnt="0">
        <dgm:presLayoutVars>
          <dgm:bulletEnabled val="1"/>
        </dgm:presLayoutVars>
      </dgm:prSet>
      <dgm:spPr/>
    </dgm:pt>
    <dgm:pt modelId="{E2D8B42D-3E0A-494E-A66C-FD26D1937469}" type="pres">
      <dgm:prSet presAssocID="{FEAFDE7F-3CBC-49EC-A547-2D8C8119BDA5}" presName="bgRect" presStyleLbl="node1" presStyleIdx="0" presStyleCnt="2"/>
      <dgm:spPr/>
      <dgm:t>
        <a:bodyPr/>
        <a:lstStyle/>
        <a:p>
          <a:endParaRPr lang="en-US"/>
        </a:p>
      </dgm:t>
    </dgm:pt>
    <dgm:pt modelId="{81BF1660-FA95-46C8-88FF-E27850638DDD}" type="pres">
      <dgm:prSet presAssocID="{FEAFDE7F-3CBC-49EC-A547-2D8C8119BDA5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797C4-460A-4F97-B670-6AD8796CECC6}" type="pres">
      <dgm:prSet presAssocID="{FEAFDE7F-3CBC-49EC-A547-2D8C8119BDA5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87811-E575-4873-BE1F-6FD38F4CD39A}" type="pres">
      <dgm:prSet presAssocID="{A03C4A02-3466-45A8-B30B-1302EBC5F0C8}" presName="hSp" presStyleCnt="0"/>
      <dgm:spPr/>
    </dgm:pt>
    <dgm:pt modelId="{86657F50-452F-4024-BD4B-A6B297E02DAD}" type="pres">
      <dgm:prSet presAssocID="{A03C4A02-3466-45A8-B30B-1302EBC5F0C8}" presName="vProcSp" presStyleCnt="0"/>
      <dgm:spPr/>
    </dgm:pt>
    <dgm:pt modelId="{A199B461-936B-4C17-8C12-829AFD463CBA}" type="pres">
      <dgm:prSet presAssocID="{A03C4A02-3466-45A8-B30B-1302EBC5F0C8}" presName="vSp1" presStyleCnt="0"/>
      <dgm:spPr/>
    </dgm:pt>
    <dgm:pt modelId="{E33A57B4-FFA3-4885-919E-967A220B669A}" type="pres">
      <dgm:prSet presAssocID="{A03C4A02-3466-45A8-B30B-1302EBC5F0C8}" presName="simulatedConn" presStyleLbl="solidFgAcc1" presStyleIdx="0" presStyleCnt="1" custLinFactNeighborY="0"/>
      <dgm:spPr/>
    </dgm:pt>
    <dgm:pt modelId="{1A65E4C1-08E0-4135-9E89-826A22B6F630}" type="pres">
      <dgm:prSet presAssocID="{A03C4A02-3466-45A8-B30B-1302EBC5F0C8}" presName="vSp2" presStyleCnt="0"/>
      <dgm:spPr/>
    </dgm:pt>
    <dgm:pt modelId="{D27240AA-26FF-4C4B-BFD1-98E6B2E8CE68}" type="pres">
      <dgm:prSet presAssocID="{A03C4A02-3466-45A8-B30B-1302EBC5F0C8}" presName="sibTrans" presStyleCnt="0"/>
      <dgm:spPr/>
    </dgm:pt>
    <dgm:pt modelId="{0174F44D-D842-418F-81D5-D3561686A26B}" type="pres">
      <dgm:prSet presAssocID="{E0E964E3-497A-4309-8035-AC8140014B03}" presName="compositeNode" presStyleCnt="0">
        <dgm:presLayoutVars>
          <dgm:bulletEnabled val="1"/>
        </dgm:presLayoutVars>
      </dgm:prSet>
      <dgm:spPr/>
    </dgm:pt>
    <dgm:pt modelId="{BD84AE11-409F-4B99-884F-C748752241B8}" type="pres">
      <dgm:prSet presAssocID="{E0E964E3-497A-4309-8035-AC8140014B03}" presName="bgRect" presStyleLbl="node1" presStyleIdx="1" presStyleCnt="2"/>
      <dgm:spPr/>
      <dgm:t>
        <a:bodyPr/>
        <a:lstStyle/>
        <a:p>
          <a:endParaRPr lang="en-US"/>
        </a:p>
      </dgm:t>
    </dgm:pt>
    <dgm:pt modelId="{C44BD12D-D77D-4A12-B144-55E55859EE8E}" type="pres">
      <dgm:prSet presAssocID="{E0E964E3-497A-4309-8035-AC8140014B03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B210E-A99C-4316-B8D6-1BF637BD71A6}" type="pres">
      <dgm:prSet presAssocID="{E0E964E3-497A-4309-8035-AC8140014B0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04CF3-0E2C-442F-89F0-D2C284BD1C61}" type="presOf" srcId="{FEAFDE7F-3CBC-49EC-A547-2D8C8119BDA5}" destId="{81BF1660-FA95-46C8-88FF-E27850638DDD}" srcOrd="1" destOrd="0" presId="urn:microsoft.com/office/officeart/2005/8/layout/hProcess7#1"/>
    <dgm:cxn modelId="{FEB22BF5-A5A3-4FE2-B887-49279270BE26}" type="presOf" srcId="{D532040A-F46A-4F5B-B447-445198F38CC9}" destId="{7B0797C4-460A-4F97-B670-6AD8796CECC6}" srcOrd="0" destOrd="0" presId="urn:microsoft.com/office/officeart/2005/8/layout/hProcess7#1"/>
    <dgm:cxn modelId="{4F77D69F-E5EA-4A80-836E-E072D5BCECE0}" srcId="{86259670-37BF-493D-8984-1ECF56B3E6B5}" destId="{E0E964E3-497A-4309-8035-AC8140014B03}" srcOrd="1" destOrd="0" parTransId="{9D9748E2-8516-43FE-9CD0-2352A84F6DD5}" sibTransId="{0A7E13FC-D9DA-453B-B311-B77BF6745089}"/>
    <dgm:cxn modelId="{210F6693-EF05-4819-86F5-4C2C927A870C}" type="presOf" srcId="{86259670-37BF-493D-8984-1ECF56B3E6B5}" destId="{B3E2F44E-B65B-4248-A738-5FD51150BFE2}" srcOrd="0" destOrd="0" presId="urn:microsoft.com/office/officeart/2005/8/layout/hProcess7#1"/>
    <dgm:cxn modelId="{8BD0A85A-A072-4F20-AB3B-6FA4C127FE9C}" srcId="{E0E964E3-497A-4309-8035-AC8140014B03}" destId="{BD6D8379-7363-4C23-B8BB-7CB6BF745F5A}" srcOrd="0" destOrd="0" parTransId="{D4FD7125-F784-4372-B7DA-3D069FDACD6F}" sibTransId="{68ED85ED-54D2-43FC-91D2-5BF1302A6580}"/>
    <dgm:cxn modelId="{BABFCA16-4820-4298-9592-0BC030DE5F81}" type="presOf" srcId="{BD6D8379-7363-4C23-B8BB-7CB6BF745F5A}" destId="{B58B210E-A99C-4316-B8D6-1BF637BD71A6}" srcOrd="0" destOrd="0" presId="urn:microsoft.com/office/officeart/2005/8/layout/hProcess7#1"/>
    <dgm:cxn modelId="{62E6F7A8-83EA-41CC-9189-C776E6134925}" type="presOf" srcId="{E0E964E3-497A-4309-8035-AC8140014B03}" destId="{C44BD12D-D77D-4A12-B144-55E55859EE8E}" srcOrd="1" destOrd="0" presId="urn:microsoft.com/office/officeart/2005/8/layout/hProcess7#1"/>
    <dgm:cxn modelId="{BC822014-DD02-41EB-AC7F-23D3D1597723}" type="presOf" srcId="{FEAFDE7F-3CBC-49EC-A547-2D8C8119BDA5}" destId="{E2D8B42D-3E0A-494E-A66C-FD26D1937469}" srcOrd="0" destOrd="0" presId="urn:microsoft.com/office/officeart/2005/8/layout/hProcess7#1"/>
    <dgm:cxn modelId="{36C94343-279A-40C5-89F4-881B4B0108DE}" type="presOf" srcId="{E0E964E3-497A-4309-8035-AC8140014B03}" destId="{BD84AE11-409F-4B99-884F-C748752241B8}" srcOrd="0" destOrd="0" presId="urn:microsoft.com/office/officeart/2005/8/layout/hProcess7#1"/>
    <dgm:cxn modelId="{837952A1-D422-413D-B3EA-D390941A7512}" srcId="{FEAFDE7F-3CBC-49EC-A547-2D8C8119BDA5}" destId="{D532040A-F46A-4F5B-B447-445198F38CC9}" srcOrd="0" destOrd="0" parTransId="{26E96D90-72EB-43DD-9F9A-B69913F011B3}" sibTransId="{49ED32B5-07F4-4521-98A8-4FEF56F41D42}"/>
    <dgm:cxn modelId="{4F350FAD-43E4-4F35-B494-813A552FC43C}" srcId="{86259670-37BF-493D-8984-1ECF56B3E6B5}" destId="{FEAFDE7F-3CBC-49EC-A547-2D8C8119BDA5}" srcOrd="0" destOrd="0" parTransId="{D7D3EAD9-42A6-4E75-8EF8-AA193A6C0FC1}" sibTransId="{A03C4A02-3466-45A8-B30B-1302EBC5F0C8}"/>
    <dgm:cxn modelId="{0AAA684F-4497-4E5C-AA03-783379F74B12}" type="presParOf" srcId="{B3E2F44E-B65B-4248-A738-5FD51150BFE2}" destId="{510BC10F-46F1-4CD3-8FC9-0F7947D1F574}" srcOrd="0" destOrd="0" presId="urn:microsoft.com/office/officeart/2005/8/layout/hProcess7#1"/>
    <dgm:cxn modelId="{751AB63F-E771-41E0-92FF-2D0349D7B49A}" type="presParOf" srcId="{510BC10F-46F1-4CD3-8FC9-0F7947D1F574}" destId="{E2D8B42D-3E0A-494E-A66C-FD26D1937469}" srcOrd="0" destOrd="0" presId="urn:microsoft.com/office/officeart/2005/8/layout/hProcess7#1"/>
    <dgm:cxn modelId="{23DC3F06-B974-4C90-8DD8-DE7C4BAC5722}" type="presParOf" srcId="{510BC10F-46F1-4CD3-8FC9-0F7947D1F574}" destId="{81BF1660-FA95-46C8-88FF-E27850638DDD}" srcOrd="1" destOrd="0" presId="urn:microsoft.com/office/officeart/2005/8/layout/hProcess7#1"/>
    <dgm:cxn modelId="{6A1D8409-FF88-43AD-B2BE-57E1B5B7CA25}" type="presParOf" srcId="{510BC10F-46F1-4CD3-8FC9-0F7947D1F574}" destId="{7B0797C4-460A-4F97-B670-6AD8796CECC6}" srcOrd="2" destOrd="0" presId="urn:microsoft.com/office/officeart/2005/8/layout/hProcess7#1"/>
    <dgm:cxn modelId="{90D4DB3B-A861-4D03-89C7-04CA433D7DFC}" type="presParOf" srcId="{B3E2F44E-B65B-4248-A738-5FD51150BFE2}" destId="{47487811-E575-4873-BE1F-6FD38F4CD39A}" srcOrd="1" destOrd="0" presId="urn:microsoft.com/office/officeart/2005/8/layout/hProcess7#1"/>
    <dgm:cxn modelId="{D82A35EC-8B7A-40CF-AB1F-400772E54A71}" type="presParOf" srcId="{B3E2F44E-B65B-4248-A738-5FD51150BFE2}" destId="{86657F50-452F-4024-BD4B-A6B297E02DAD}" srcOrd="2" destOrd="0" presId="urn:microsoft.com/office/officeart/2005/8/layout/hProcess7#1"/>
    <dgm:cxn modelId="{160C9E61-62B5-4335-8013-25415535BDE1}" type="presParOf" srcId="{86657F50-452F-4024-BD4B-A6B297E02DAD}" destId="{A199B461-936B-4C17-8C12-829AFD463CBA}" srcOrd="0" destOrd="0" presId="urn:microsoft.com/office/officeart/2005/8/layout/hProcess7#1"/>
    <dgm:cxn modelId="{3FFAFD7E-45D5-4D3D-ABFF-F24821397AD3}" type="presParOf" srcId="{86657F50-452F-4024-BD4B-A6B297E02DAD}" destId="{E33A57B4-FFA3-4885-919E-967A220B669A}" srcOrd="1" destOrd="0" presId="urn:microsoft.com/office/officeart/2005/8/layout/hProcess7#1"/>
    <dgm:cxn modelId="{36B3E3B0-1D3D-4F25-A293-D0EDA874CFF9}" type="presParOf" srcId="{86657F50-452F-4024-BD4B-A6B297E02DAD}" destId="{1A65E4C1-08E0-4135-9E89-826A22B6F630}" srcOrd="2" destOrd="0" presId="urn:microsoft.com/office/officeart/2005/8/layout/hProcess7#1"/>
    <dgm:cxn modelId="{73B431EC-63AD-436F-9DA2-5EFBDE902F3E}" type="presParOf" srcId="{B3E2F44E-B65B-4248-A738-5FD51150BFE2}" destId="{D27240AA-26FF-4C4B-BFD1-98E6B2E8CE68}" srcOrd="3" destOrd="0" presId="urn:microsoft.com/office/officeart/2005/8/layout/hProcess7#1"/>
    <dgm:cxn modelId="{10A3DEE5-F82E-4EA3-8C4E-327F0B2B3964}" type="presParOf" srcId="{B3E2F44E-B65B-4248-A738-5FD51150BFE2}" destId="{0174F44D-D842-418F-81D5-D3561686A26B}" srcOrd="4" destOrd="0" presId="urn:microsoft.com/office/officeart/2005/8/layout/hProcess7#1"/>
    <dgm:cxn modelId="{0F38ED94-14D4-44F1-B519-85428373DFBD}" type="presParOf" srcId="{0174F44D-D842-418F-81D5-D3561686A26B}" destId="{BD84AE11-409F-4B99-884F-C748752241B8}" srcOrd="0" destOrd="0" presId="urn:microsoft.com/office/officeart/2005/8/layout/hProcess7#1"/>
    <dgm:cxn modelId="{10113AB9-9F37-4CE4-8463-F4EAE31CFCA8}" type="presParOf" srcId="{0174F44D-D842-418F-81D5-D3561686A26B}" destId="{C44BD12D-D77D-4A12-B144-55E55859EE8E}" srcOrd="1" destOrd="0" presId="urn:microsoft.com/office/officeart/2005/8/layout/hProcess7#1"/>
    <dgm:cxn modelId="{9D0B7EAC-1385-40B7-99EC-6B6D748D7294}" type="presParOf" srcId="{0174F44D-D842-418F-81D5-D3561686A26B}" destId="{B58B210E-A99C-4316-B8D6-1BF637BD71A6}" srcOrd="2" destOrd="0" presId="urn:microsoft.com/office/officeart/2005/8/layout/hProcess7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B1F158-B3C8-4BC3-94C0-33E6E832FE3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F04497-56F8-4A88-B217-689AC7A7AE57}">
      <dgm:prSet phldrT="[Text]"/>
      <dgm:spPr/>
      <dgm:t>
        <a:bodyPr/>
        <a:lstStyle/>
        <a:p>
          <a:r>
            <a:rPr lang="en-US" dirty="0"/>
            <a:t>In-house development at </a:t>
          </a:r>
          <a:r>
            <a:rPr lang="en-US" dirty="0" err="1"/>
            <a:t>Islami</a:t>
          </a:r>
          <a:r>
            <a:rPr lang="en-US" dirty="0"/>
            <a:t> Bank, </a:t>
          </a:r>
          <a:r>
            <a:rPr lang="en-US" dirty="0" err="1"/>
            <a:t>Pubali</a:t>
          </a:r>
          <a:r>
            <a:rPr lang="en-US" dirty="0"/>
            <a:t> bank</a:t>
          </a:r>
        </a:p>
      </dgm:t>
    </dgm:pt>
    <dgm:pt modelId="{55D233CC-16A1-435C-BBE7-7ECC8C3886AA}" type="parTrans" cxnId="{6AC41D9D-444C-40E2-9509-FFA6BDD4D86C}">
      <dgm:prSet/>
      <dgm:spPr/>
      <dgm:t>
        <a:bodyPr/>
        <a:lstStyle/>
        <a:p>
          <a:endParaRPr lang="en-US"/>
        </a:p>
      </dgm:t>
    </dgm:pt>
    <dgm:pt modelId="{6AF09FD8-9530-42F0-B489-287C837477FC}" type="sibTrans" cxnId="{6AC41D9D-444C-40E2-9509-FFA6BDD4D86C}">
      <dgm:prSet/>
      <dgm:spPr/>
      <dgm:t>
        <a:bodyPr/>
        <a:lstStyle/>
        <a:p>
          <a:endParaRPr lang="en-US"/>
        </a:p>
      </dgm:t>
    </dgm:pt>
    <dgm:pt modelId="{9B84F7D6-699B-4484-B32C-226F5ABFAC93}">
      <dgm:prSet phldrT="[Text]"/>
      <dgm:spPr/>
      <dgm:t>
        <a:bodyPr/>
        <a:lstStyle/>
        <a:p>
          <a:r>
            <a:rPr lang="en-US" dirty="0"/>
            <a:t>Local software at 10+ banks like Uttara bank, adaptation and significant expansion at Bank Asia</a:t>
          </a:r>
        </a:p>
      </dgm:t>
    </dgm:pt>
    <dgm:pt modelId="{D96B4E88-5A7B-4E25-A2F9-57BC904646E4}" type="parTrans" cxnId="{F715949D-3386-4FA0-AB02-F6B5BBBFF9E9}">
      <dgm:prSet/>
      <dgm:spPr/>
      <dgm:t>
        <a:bodyPr/>
        <a:lstStyle/>
        <a:p>
          <a:endParaRPr lang="en-US"/>
        </a:p>
      </dgm:t>
    </dgm:pt>
    <dgm:pt modelId="{3D82A33D-7D65-4187-9B36-24B572624821}" type="sibTrans" cxnId="{F715949D-3386-4FA0-AB02-F6B5BBBFF9E9}">
      <dgm:prSet/>
      <dgm:spPr/>
      <dgm:t>
        <a:bodyPr/>
        <a:lstStyle/>
        <a:p>
          <a:endParaRPr lang="en-US"/>
        </a:p>
      </dgm:t>
    </dgm:pt>
    <dgm:pt modelId="{18DA4F31-3CEC-4E9D-BB7F-45E45A3E8B75}">
      <dgm:prSet phldrT="[Text]"/>
      <dgm:spPr/>
      <dgm:t>
        <a:bodyPr/>
        <a:lstStyle/>
        <a:p>
          <a:r>
            <a:rPr lang="en-US" dirty="0"/>
            <a:t>Core system of </a:t>
          </a:r>
          <a:r>
            <a:rPr lang="en-US" dirty="0" err="1"/>
            <a:t>Nagad</a:t>
          </a:r>
          <a:r>
            <a:rPr lang="en-US" dirty="0"/>
            <a:t> and </a:t>
          </a:r>
          <a:r>
            <a:rPr lang="en-US" dirty="0" err="1"/>
            <a:t>Surecash</a:t>
          </a:r>
          <a:r>
            <a:rPr lang="en-US" dirty="0"/>
            <a:t>, associated applications in bKash</a:t>
          </a:r>
        </a:p>
      </dgm:t>
    </dgm:pt>
    <dgm:pt modelId="{4194C878-D9AE-49E7-A290-4534DBC6A587}" type="parTrans" cxnId="{0D2745BB-0278-4D20-ADBE-DC972C8E5585}">
      <dgm:prSet/>
      <dgm:spPr/>
      <dgm:t>
        <a:bodyPr/>
        <a:lstStyle/>
        <a:p>
          <a:endParaRPr lang="en-US"/>
        </a:p>
      </dgm:t>
    </dgm:pt>
    <dgm:pt modelId="{122F274D-6788-4F5A-BF25-398C2D2961AF}" type="sibTrans" cxnId="{0D2745BB-0278-4D20-ADBE-DC972C8E5585}">
      <dgm:prSet/>
      <dgm:spPr/>
      <dgm:t>
        <a:bodyPr/>
        <a:lstStyle/>
        <a:p>
          <a:endParaRPr lang="en-US"/>
        </a:p>
      </dgm:t>
    </dgm:pt>
    <dgm:pt modelId="{9E8FC7B1-19B0-494E-B1A2-95838A7EB77B}">
      <dgm:prSet phldrT="[Text]"/>
      <dgm:spPr/>
      <dgm:t>
        <a:bodyPr/>
        <a:lstStyle/>
        <a:p>
          <a:r>
            <a:rPr lang="en-US" dirty="0"/>
            <a:t>Agent banking software at multiple banks</a:t>
          </a:r>
        </a:p>
      </dgm:t>
    </dgm:pt>
    <dgm:pt modelId="{92B08C56-E1D6-4223-AF14-5D663E034D0F}" type="parTrans" cxnId="{6D029AAE-E79B-49F6-B195-6E98783D2F62}">
      <dgm:prSet/>
      <dgm:spPr/>
      <dgm:t>
        <a:bodyPr/>
        <a:lstStyle/>
        <a:p>
          <a:endParaRPr lang="en-US"/>
        </a:p>
      </dgm:t>
    </dgm:pt>
    <dgm:pt modelId="{B3261FCA-227F-4598-9B61-A3E8991E9052}" type="sibTrans" cxnId="{6D029AAE-E79B-49F6-B195-6E98783D2F62}">
      <dgm:prSet/>
      <dgm:spPr/>
      <dgm:t>
        <a:bodyPr/>
        <a:lstStyle/>
        <a:p>
          <a:endParaRPr lang="en-US"/>
        </a:p>
      </dgm:t>
    </dgm:pt>
    <dgm:pt modelId="{5BA36189-9F85-4660-A847-EDD6E523B3E2}" type="pres">
      <dgm:prSet presAssocID="{FEB1F158-B3C8-4BC3-94C0-33E6E832FE3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CE16516-8FC8-48D9-A80A-BBD25B4A3896}" type="pres">
      <dgm:prSet presAssocID="{FEB1F158-B3C8-4BC3-94C0-33E6E832FE3E}" presName="Name1" presStyleCnt="0"/>
      <dgm:spPr/>
    </dgm:pt>
    <dgm:pt modelId="{550B655D-5034-46DC-BD69-31B7DE76495D}" type="pres">
      <dgm:prSet presAssocID="{FEB1F158-B3C8-4BC3-94C0-33E6E832FE3E}" presName="cycle" presStyleCnt="0"/>
      <dgm:spPr/>
    </dgm:pt>
    <dgm:pt modelId="{76574A55-ABBC-46CE-A31F-B4759A020906}" type="pres">
      <dgm:prSet presAssocID="{FEB1F158-B3C8-4BC3-94C0-33E6E832FE3E}" presName="srcNode" presStyleLbl="node1" presStyleIdx="0" presStyleCnt="4"/>
      <dgm:spPr/>
    </dgm:pt>
    <dgm:pt modelId="{1580A2BE-834A-49F6-8893-FBEA76825C17}" type="pres">
      <dgm:prSet presAssocID="{FEB1F158-B3C8-4BC3-94C0-33E6E832FE3E}" presName="conn" presStyleLbl="parChTrans1D2" presStyleIdx="0" presStyleCnt="1"/>
      <dgm:spPr/>
      <dgm:t>
        <a:bodyPr/>
        <a:lstStyle/>
        <a:p>
          <a:endParaRPr lang="en-US"/>
        </a:p>
      </dgm:t>
    </dgm:pt>
    <dgm:pt modelId="{0927E158-E525-4348-A635-ACC9055797DF}" type="pres">
      <dgm:prSet presAssocID="{FEB1F158-B3C8-4BC3-94C0-33E6E832FE3E}" presName="extraNode" presStyleLbl="node1" presStyleIdx="0" presStyleCnt="4"/>
      <dgm:spPr/>
    </dgm:pt>
    <dgm:pt modelId="{11AD1B5E-603D-489C-82DE-B42E2BF28549}" type="pres">
      <dgm:prSet presAssocID="{FEB1F158-B3C8-4BC3-94C0-33E6E832FE3E}" presName="dstNode" presStyleLbl="node1" presStyleIdx="0" presStyleCnt="4"/>
      <dgm:spPr/>
    </dgm:pt>
    <dgm:pt modelId="{BB986F65-3222-40D1-AE11-CD6C5349189F}" type="pres">
      <dgm:prSet presAssocID="{06F04497-56F8-4A88-B217-689AC7A7AE5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9B5A9-55C0-4684-AAFA-BFF0775A9881}" type="pres">
      <dgm:prSet presAssocID="{06F04497-56F8-4A88-B217-689AC7A7AE57}" presName="accent_1" presStyleCnt="0"/>
      <dgm:spPr/>
    </dgm:pt>
    <dgm:pt modelId="{B9421C8B-36F7-4A8F-A3BF-92644EAB3DA6}" type="pres">
      <dgm:prSet presAssocID="{06F04497-56F8-4A88-B217-689AC7A7AE57}" presName="accentRepeatNode" presStyleLbl="solidFgAcc1" presStyleIdx="0" presStyleCnt="4"/>
      <dgm:spPr/>
    </dgm:pt>
    <dgm:pt modelId="{B856CDDF-DE8B-4425-B074-3F04827BA9B6}" type="pres">
      <dgm:prSet presAssocID="{9B84F7D6-699B-4484-B32C-226F5ABFAC9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53343-786E-4F75-A400-E209C5F6EBCD}" type="pres">
      <dgm:prSet presAssocID="{9B84F7D6-699B-4484-B32C-226F5ABFAC93}" presName="accent_2" presStyleCnt="0"/>
      <dgm:spPr/>
    </dgm:pt>
    <dgm:pt modelId="{ABACC011-4B6D-436E-8B8B-2CB3F6690326}" type="pres">
      <dgm:prSet presAssocID="{9B84F7D6-699B-4484-B32C-226F5ABFAC93}" presName="accentRepeatNode" presStyleLbl="solidFgAcc1" presStyleIdx="1" presStyleCnt="4"/>
      <dgm:spPr/>
    </dgm:pt>
    <dgm:pt modelId="{00BC5E89-07D6-49F5-A0AB-55A61347999D}" type="pres">
      <dgm:prSet presAssocID="{18DA4F31-3CEC-4E9D-BB7F-45E45A3E8B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7857F-3E17-4F66-81A0-5BDAABD9A3D8}" type="pres">
      <dgm:prSet presAssocID="{18DA4F31-3CEC-4E9D-BB7F-45E45A3E8B75}" presName="accent_3" presStyleCnt="0"/>
      <dgm:spPr/>
    </dgm:pt>
    <dgm:pt modelId="{322D9124-8356-4A66-9124-CF7A1C5435B7}" type="pres">
      <dgm:prSet presAssocID="{18DA4F31-3CEC-4E9D-BB7F-45E45A3E8B75}" presName="accentRepeatNode" presStyleLbl="solidFgAcc1" presStyleIdx="2" presStyleCnt="4"/>
      <dgm:spPr/>
    </dgm:pt>
    <dgm:pt modelId="{6D7EA814-81DF-4950-A1C1-942C2C559D77}" type="pres">
      <dgm:prSet presAssocID="{9E8FC7B1-19B0-494E-B1A2-95838A7EB77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EEA68-FF4B-440D-B00E-5BC2847B0DCF}" type="pres">
      <dgm:prSet presAssocID="{9E8FC7B1-19B0-494E-B1A2-95838A7EB77B}" presName="accent_4" presStyleCnt="0"/>
      <dgm:spPr/>
    </dgm:pt>
    <dgm:pt modelId="{DC195E1F-2E35-43C9-9D74-376AB36BE0BC}" type="pres">
      <dgm:prSet presAssocID="{9E8FC7B1-19B0-494E-B1A2-95838A7EB77B}" presName="accentRepeatNode" presStyleLbl="solidFgAcc1" presStyleIdx="3" presStyleCnt="4"/>
      <dgm:spPr/>
    </dgm:pt>
  </dgm:ptLst>
  <dgm:cxnLst>
    <dgm:cxn modelId="{B5FDD280-3C9F-40B2-9CE0-D0433396A026}" type="presOf" srcId="{6AF09FD8-9530-42F0-B489-287C837477FC}" destId="{1580A2BE-834A-49F6-8893-FBEA76825C17}" srcOrd="0" destOrd="0" presId="urn:microsoft.com/office/officeart/2008/layout/VerticalCurvedList"/>
    <dgm:cxn modelId="{6D029AAE-E79B-49F6-B195-6E98783D2F62}" srcId="{FEB1F158-B3C8-4BC3-94C0-33E6E832FE3E}" destId="{9E8FC7B1-19B0-494E-B1A2-95838A7EB77B}" srcOrd="3" destOrd="0" parTransId="{92B08C56-E1D6-4223-AF14-5D663E034D0F}" sibTransId="{B3261FCA-227F-4598-9B61-A3E8991E9052}"/>
    <dgm:cxn modelId="{A9F5B04A-F7EE-4C28-BF8E-C69C18442D92}" type="presOf" srcId="{9B84F7D6-699B-4484-B32C-226F5ABFAC93}" destId="{B856CDDF-DE8B-4425-B074-3F04827BA9B6}" srcOrd="0" destOrd="0" presId="urn:microsoft.com/office/officeart/2008/layout/VerticalCurvedList"/>
    <dgm:cxn modelId="{6AC41D9D-444C-40E2-9509-FFA6BDD4D86C}" srcId="{FEB1F158-B3C8-4BC3-94C0-33E6E832FE3E}" destId="{06F04497-56F8-4A88-B217-689AC7A7AE57}" srcOrd="0" destOrd="0" parTransId="{55D233CC-16A1-435C-BBE7-7ECC8C3886AA}" sibTransId="{6AF09FD8-9530-42F0-B489-287C837477FC}"/>
    <dgm:cxn modelId="{F715949D-3386-4FA0-AB02-F6B5BBBFF9E9}" srcId="{FEB1F158-B3C8-4BC3-94C0-33E6E832FE3E}" destId="{9B84F7D6-699B-4484-B32C-226F5ABFAC93}" srcOrd="1" destOrd="0" parTransId="{D96B4E88-5A7B-4E25-A2F9-57BC904646E4}" sibTransId="{3D82A33D-7D65-4187-9B36-24B572624821}"/>
    <dgm:cxn modelId="{0D2745BB-0278-4D20-ADBE-DC972C8E5585}" srcId="{FEB1F158-B3C8-4BC3-94C0-33E6E832FE3E}" destId="{18DA4F31-3CEC-4E9D-BB7F-45E45A3E8B75}" srcOrd="2" destOrd="0" parTransId="{4194C878-D9AE-49E7-A290-4534DBC6A587}" sibTransId="{122F274D-6788-4F5A-BF25-398C2D2961AF}"/>
    <dgm:cxn modelId="{88DE77FF-5469-46B0-884E-3839FCFC52E0}" type="presOf" srcId="{9E8FC7B1-19B0-494E-B1A2-95838A7EB77B}" destId="{6D7EA814-81DF-4950-A1C1-942C2C559D77}" srcOrd="0" destOrd="0" presId="urn:microsoft.com/office/officeart/2008/layout/VerticalCurvedList"/>
    <dgm:cxn modelId="{8C03DAC0-279E-48D1-8D93-B8BAC4AD09AD}" type="presOf" srcId="{FEB1F158-B3C8-4BC3-94C0-33E6E832FE3E}" destId="{5BA36189-9F85-4660-A847-EDD6E523B3E2}" srcOrd="0" destOrd="0" presId="urn:microsoft.com/office/officeart/2008/layout/VerticalCurvedList"/>
    <dgm:cxn modelId="{2C40EB38-44BB-45CA-8570-25D592247A43}" type="presOf" srcId="{06F04497-56F8-4A88-B217-689AC7A7AE57}" destId="{BB986F65-3222-40D1-AE11-CD6C5349189F}" srcOrd="0" destOrd="0" presId="urn:microsoft.com/office/officeart/2008/layout/VerticalCurvedList"/>
    <dgm:cxn modelId="{AE2BB769-A8AB-4BBC-AFB2-CB9F49FA469B}" type="presOf" srcId="{18DA4F31-3CEC-4E9D-BB7F-45E45A3E8B75}" destId="{00BC5E89-07D6-49F5-A0AB-55A61347999D}" srcOrd="0" destOrd="0" presId="urn:microsoft.com/office/officeart/2008/layout/VerticalCurvedList"/>
    <dgm:cxn modelId="{BDFB1C68-3AC5-4439-9A43-7BE2F83E3750}" type="presParOf" srcId="{5BA36189-9F85-4660-A847-EDD6E523B3E2}" destId="{7CE16516-8FC8-48D9-A80A-BBD25B4A3896}" srcOrd="0" destOrd="0" presId="urn:microsoft.com/office/officeart/2008/layout/VerticalCurvedList"/>
    <dgm:cxn modelId="{BE2A3024-FFD0-4270-BFFE-EF826DB8B9FD}" type="presParOf" srcId="{7CE16516-8FC8-48D9-A80A-BBD25B4A3896}" destId="{550B655D-5034-46DC-BD69-31B7DE76495D}" srcOrd="0" destOrd="0" presId="urn:microsoft.com/office/officeart/2008/layout/VerticalCurvedList"/>
    <dgm:cxn modelId="{015CE0FB-14EF-4730-B6A9-5B950CCB1F07}" type="presParOf" srcId="{550B655D-5034-46DC-BD69-31B7DE76495D}" destId="{76574A55-ABBC-46CE-A31F-B4759A020906}" srcOrd="0" destOrd="0" presId="urn:microsoft.com/office/officeart/2008/layout/VerticalCurvedList"/>
    <dgm:cxn modelId="{8771B5A6-1B66-47C8-BAAA-FB95E91837A2}" type="presParOf" srcId="{550B655D-5034-46DC-BD69-31B7DE76495D}" destId="{1580A2BE-834A-49F6-8893-FBEA76825C17}" srcOrd="1" destOrd="0" presId="urn:microsoft.com/office/officeart/2008/layout/VerticalCurvedList"/>
    <dgm:cxn modelId="{8BC18ABC-522C-4845-9082-E8F102E7FA38}" type="presParOf" srcId="{550B655D-5034-46DC-BD69-31B7DE76495D}" destId="{0927E158-E525-4348-A635-ACC9055797DF}" srcOrd="2" destOrd="0" presId="urn:microsoft.com/office/officeart/2008/layout/VerticalCurvedList"/>
    <dgm:cxn modelId="{F65686EC-645B-448A-AD03-DF22788C39CD}" type="presParOf" srcId="{550B655D-5034-46DC-BD69-31B7DE76495D}" destId="{11AD1B5E-603D-489C-82DE-B42E2BF28549}" srcOrd="3" destOrd="0" presId="urn:microsoft.com/office/officeart/2008/layout/VerticalCurvedList"/>
    <dgm:cxn modelId="{7AB9E92E-F116-4675-8563-7CA2F9F5A06C}" type="presParOf" srcId="{7CE16516-8FC8-48D9-A80A-BBD25B4A3896}" destId="{BB986F65-3222-40D1-AE11-CD6C5349189F}" srcOrd="1" destOrd="0" presId="urn:microsoft.com/office/officeart/2008/layout/VerticalCurvedList"/>
    <dgm:cxn modelId="{0107F9CC-19D6-4D31-AEBE-C4C79C49DD68}" type="presParOf" srcId="{7CE16516-8FC8-48D9-A80A-BBD25B4A3896}" destId="{A529B5A9-55C0-4684-AAFA-BFF0775A9881}" srcOrd="2" destOrd="0" presId="urn:microsoft.com/office/officeart/2008/layout/VerticalCurvedList"/>
    <dgm:cxn modelId="{EB53A4ED-EF9A-4646-BB96-C20821E783DB}" type="presParOf" srcId="{A529B5A9-55C0-4684-AAFA-BFF0775A9881}" destId="{B9421C8B-36F7-4A8F-A3BF-92644EAB3DA6}" srcOrd="0" destOrd="0" presId="urn:microsoft.com/office/officeart/2008/layout/VerticalCurvedList"/>
    <dgm:cxn modelId="{6A60B1A3-2491-435C-A490-511393CFC592}" type="presParOf" srcId="{7CE16516-8FC8-48D9-A80A-BBD25B4A3896}" destId="{B856CDDF-DE8B-4425-B074-3F04827BA9B6}" srcOrd="3" destOrd="0" presId="urn:microsoft.com/office/officeart/2008/layout/VerticalCurvedList"/>
    <dgm:cxn modelId="{1E66E750-4B12-4C9C-9281-5BCC51AF5F30}" type="presParOf" srcId="{7CE16516-8FC8-48D9-A80A-BBD25B4A3896}" destId="{89153343-786E-4F75-A400-E209C5F6EBCD}" srcOrd="4" destOrd="0" presId="urn:microsoft.com/office/officeart/2008/layout/VerticalCurvedList"/>
    <dgm:cxn modelId="{E7151EAF-E43F-469B-8B44-6BDBD053C237}" type="presParOf" srcId="{89153343-786E-4F75-A400-E209C5F6EBCD}" destId="{ABACC011-4B6D-436E-8B8B-2CB3F6690326}" srcOrd="0" destOrd="0" presId="urn:microsoft.com/office/officeart/2008/layout/VerticalCurvedList"/>
    <dgm:cxn modelId="{BA3C94A8-C76A-40D0-A8D4-292F4C086D86}" type="presParOf" srcId="{7CE16516-8FC8-48D9-A80A-BBD25B4A3896}" destId="{00BC5E89-07D6-49F5-A0AB-55A61347999D}" srcOrd="5" destOrd="0" presId="urn:microsoft.com/office/officeart/2008/layout/VerticalCurvedList"/>
    <dgm:cxn modelId="{71800D0F-EADD-47CD-B107-9B55925CEC49}" type="presParOf" srcId="{7CE16516-8FC8-48D9-A80A-BBD25B4A3896}" destId="{45E7857F-3E17-4F66-81A0-5BDAABD9A3D8}" srcOrd="6" destOrd="0" presId="urn:microsoft.com/office/officeart/2008/layout/VerticalCurvedList"/>
    <dgm:cxn modelId="{16CE8FF0-8C3A-4593-9B4B-B6994AC99188}" type="presParOf" srcId="{45E7857F-3E17-4F66-81A0-5BDAABD9A3D8}" destId="{322D9124-8356-4A66-9124-CF7A1C5435B7}" srcOrd="0" destOrd="0" presId="urn:microsoft.com/office/officeart/2008/layout/VerticalCurvedList"/>
    <dgm:cxn modelId="{A21476E6-75A0-4F21-B2AA-20FCFABF3C91}" type="presParOf" srcId="{7CE16516-8FC8-48D9-A80A-BBD25B4A3896}" destId="{6D7EA814-81DF-4950-A1C1-942C2C559D77}" srcOrd="7" destOrd="0" presId="urn:microsoft.com/office/officeart/2008/layout/VerticalCurvedList"/>
    <dgm:cxn modelId="{3E1952D9-A9B7-4981-8142-826618A6C1B7}" type="presParOf" srcId="{7CE16516-8FC8-48D9-A80A-BBD25B4A3896}" destId="{A3EEEA68-FF4B-440D-B00E-5BC2847B0DCF}" srcOrd="8" destOrd="0" presId="urn:microsoft.com/office/officeart/2008/layout/VerticalCurvedList"/>
    <dgm:cxn modelId="{1838286D-DF7D-49E0-B22D-71B2BCB99A40}" type="presParOf" srcId="{A3EEEA68-FF4B-440D-B00E-5BC2847B0DCF}" destId="{DC195E1F-2E35-43C9-9D74-376AB36BE0BC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259670-37BF-493D-8984-1ECF56B3E6B5}" type="doc">
      <dgm:prSet loTypeId="urn:microsoft.com/office/officeart/2005/8/layout/hProcess7#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EAFDE7F-3CBC-49EC-A547-2D8C8119BDA5}">
      <dgm:prSet phldrT="[Text]" phldr="1"/>
      <dgm:spPr/>
      <dgm:t>
        <a:bodyPr/>
        <a:lstStyle/>
        <a:p>
          <a:endParaRPr lang="en-US" dirty="0"/>
        </a:p>
      </dgm:t>
    </dgm:pt>
    <dgm:pt modelId="{D7D3EAD9-42A6-4E75-8EF8-AA193A6C0FC1}" type="parTrans" cxnId="{4F350FAD-43E4-4F35-B494-813A552FC43C}">
      <dgm:prSet/>
      <dgm:spPr/>
      <dgm:t>
        <a:bodyPr/>
        <a:lstStyle/>
        <a:p>
          <a:endParaRPr lang="en-US"/>
        </a:p>
      </dgm:t>
    </dgm:pt>
    <dgm:pt modelId="{A03C4A02-3466-45A8-B30B-1302EBC5F0C8}" type="sibTrans" cxnId="{4F350FAD-43E4-4F35-B494-813A552FC43C}">
      <dgm:prSet/>
      <dgm:spPr/>
      <dgm:t>
        <a:bodyPr/>
        <a:lstStyle/>
        <a:p>
          <a:endParaRPr lang="en-US"/>
        </a:p>
      </dgm:t>
    </dgm:pt>
    <dgm:pt modelId="{D532040A-F46A-4F5B-B447-445198F38CC9}">
      <dgm:prSet phldrT="[Text]" custT="1"/>
      <dgm:spPr/>
      <dgm:t>
        <a:bodyPr/>
        <a:lstStyle/>
        <a:p>
          <a:r>
            <a:rPr lang="en-US" sz="3200" dirty="0"/>
            <a:t>5-10 times higher cost</a:t>
          </a:r>
        </a:p>
      </dgm:t>
    </dgm:pt>
    <dgm:pt modelId="{26E96D90-72EB-43DD-9F9A-B69913F011B3}" type="parTrans" cxnId="{837952A1-D422-413D-B3EA-D390941A7512}">
      <dgm:prSet/>
      <dgm:spPr/>
      <dgm:t>
        <a:bodyPr/>
        <a:lstStyle/>
        <a:p>
          <a:endParaRPr lang="en-US"/>
        </a:p>
      </dgm:t>
    </dgm:pt>
    <dgm:pt modelId="{49ED32B5-07F4-4521-98A8-4FEF56F41D42}" type="sibTrans" cxnId="{837952A1-D422-413D-B3EA-D390941A7512}">
      <dgm:prSet/>
      <dgm:spPr/>
      <dgm:t>
        <a:bodyPr/>
        <a:lstStyle/>
        <a:p>
          <a:endParaRPr lang="en-US"/>
        </a:p>
      </dgm:t>
    </dgm:pt>
    <dgm:pt modelId="{E0E964E3-497A-4309-8035-AC8140014B03}">
      <dgm:prSet phldrT="[Text]" phldr="1"/>
      <dgm:spPr/>
      <dgm:t>
        <a:bodyPr/>
        <a:lstStyle/>
        <a:p>
          <a:endParaRPr lang="en-US"/>
        </a:p>
      </dgm:t>
    </dgm:pt>
    <dgm:pt modelId="{9D9748E2-8516-43FE-9CD0-2352A84F6DD5}" type="parTrans" cxnId="{4F77D69F-E5EA-4A80-836E-E072D5BCECE0}">
      <dgm:prSet/>
      <dgm:spPr/>
      <dgm:t>
        <a:bodyPr/>
        <a:lstStyle/>
        <a:p>
          <a:endParaRPr lang="en-US"/>
        </a:p>
      </dgm:t>
    </dgm:pt>
    <dgm:pt modelId="{0A7E13FC-D9DA-453B-B311-B77BF6745089}" type="sibTrans" cxnId="{4F77D69F-E5EA-4A80-836E-E072D5BCECE0}">
      <dgm:prSet/>
      <dgm:spPr/>
      <dgm:t>
        <a:bodyPr/>
        <a:lstStyle/>
        <a:p>
          <a:endParaRPr lang="en-US"/>
        </a:p>
      </dgm:t>
    </dgm:pt>
    <dgm:pt modelId="{BD6D8379-7363-4C23-B8BB-7CB6BF745F5A}">
      <dgm:prSet phldrT="[Text]" custT="1"/>
      <dgm:spPr/>
      <dgm:t>
        <a:bodyPr/>
        <a:lstStyle/>
        <a:p>
          <a:r>
            <a:rPr lang="en-US" sz="3200" dirty="0">
              <a:solidFill>
                <a:schemeClr val="accent4">
                  <a:lumMod val="75000"/>
                </a:schemeClr>
              </a:solidFill>
            </a:rPr>
            <a:t>Fewer examples of success</a:t>
          </a:r>
        </a:p>
      </dgm:t>
    </dgm:pt>
    <dgm:pt modelId="{D4FD7125-F784-4372-B7DA-3D069FDACD6F}" type="parTrans" cxnId="{8BD0A85A-A072-4F20-AB3B-6FA4C127FE9C}">
      <dgm:prSet/>
      <dgm:spPr/>
      <dgm:t>
        <a:bodyPr/>
        <a:lstStyle/>
        <a:p>
          <a:endParaRPr lang="en-US"/>
        </a:p>
      </dgm:t>
    </dgm:pt>
    <dgm:pt modelId="{68ED85ED-54D2-43FC-91D2-5BF1302A6580}" type="sibTrans" cxnId="{8BD0A85A-A072-4F20-AB3B-6FA4C127FE9C}">
      <dgm:prSet/>
      <dgm:spPr/>
      <dgm:t>
        <a:bodyPr/>
        <a:lstStyle/>
        <a:p>
          <a:endParaRPr lang="en-US"/>
        </a:p>
      </dgm:t>
    </dgm:pt>
    <dgm:pt modelId="{B3E2F44E-B65B-4248-A738-5FD51150BFE2}" type="pres">
      <dgm:prSet presAssocID="{86259670-37BF-493D-8984-1ECF56B3E6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0BC10F-46F1-4CD3-8FC9-0F7947D1F574}" type="pres">
      <dgm:prSet presAssocID="{FEAFDE7F-3CBC-49EC-A547-2D8C8119BDA5}" presName="compositeNode" presStyleCnt="0">
        <dgm:presLayoutVars>
          <dgm:bulletEnabled val="1"/>
        </dgm:presLayoutVars>
      </dgm:prSet>
      <dgm:spPr/>
    </dgm:pt>
    <dgm:pt modelId="{E2D8B42D-3E0A-494E-A66C-FD26D1937469}" type="pres">
      <dgm:prSet presAssocID="{FEAFDE7F-3CBC-49EC-A547-2D8C8119BDA5}" presName="bgRect" presStyleLbl="node1" presStyleIdx="0" presStyleCnt="2" custLinFactNeighborX="-173"/>
      <dgm:spPr/>
      <dgm:t>
        <a:bodyPr/>
        <a:lstStyle/>
        <a:p>
          <a:endParaRPr lang="en-US"/>
        </a:p>
      </dgm:t>
    </dgm:pt>
    <dgm:pt modelId="{81BF1660-FA95-46C8-88FF-E27850638DDD}" type="pres">
      <dgm:prSet presAssocID="{FEAFDE7F-3CBC-49EC-A547-2D8C8119BDA5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797C4-460A-4F97-B670-6AD8796CECC6}" type="pres">
      <dgm:prSet presAssocID="{FEAFDE7F-3CBC-49EC-A547-2D8C8119BDA5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87811-E575-4873-BE1F-6FD38F4CD39A}" type="pres">
      <dgm:prSet presAssocID="{A03C4A02-3466-45A8-B30B-1302EBC5F0C8}" presName="hSp" presStyleCnt="0"/>
      <dgm:spPr/>
    </dgm:pt>
    <dgm:pt modelId="{86657F50-452F-4024-BD4B-A6B297E02DAD}" type="pres">
      <dgm:prSet presAssocID="{A03C4A02-3466-45A8-B30B-1302EBC5F0C8}" presName="vProcSp" presStyleCnt="0"/>
      <dgm:spPr/>
    </dgm:pt>
    <dgm:pt modelId="{A199B461-936B-4C17-8C12-829AFD463CBA}" type="pres">
      <dgm:prSet presAssocID="{A03C4A02-3466-45A8-B30B-1302EBC5F0C8}" presName="vSp1" presStyleCnt="0"/>
      <dgm:spPr/>
    </dgm:pt>
    <dgm:pt modelId="{E33A57B4-FFA3-4885-919E-967A220B669A}" type="pres">
      <dgm:prSet presAssocID="{A03C4A02-3466-45A8-B30B-1302EBC5F0C8}" presName="simulatedConn" presStyleLbl="solidFgAcc1" presStyleIdx="0" presStyleCnt="1" custLinFactNeighborY="0"/>
      <dgm:spPr/>
    </dgm:pt>
    <dgm:pt modelId="{1A65E4C1-08E0-4135-9E89-826A22B6F630}" type="pres">
      <dgm:prSet presAssocID="{A03C4A02-3466-45A8-B30B-1302EBC5F0C8}" presName="vSp2" presStyleCnt="0"/>
      <dgm:spPr/>
    </dgm:pt>
    <dgm:pt modelId="{D27240AA-26FF-4C4B-BFD1-98E6B2E8CE68}" type="pres">
      <dgm:prSet presAssocID="{A03C4A02-3466-45A8-B30B-1302EBC5F0C8}" presName="sibTrans" presStyleCnt="0"/>
      <dgm:spPr/>
    </dgm:pt>
    <dgm:pt modelId="{0174F44D-D842-418F-81D5-D3561686A26B}" type="pres">
      <dgm:prSet presAssocID="{E0E964E3-497A-4309-8035-AC8140014B03}" presName="compositeNode" presStyleCnt="0">
        <dgm:presLayoutVars>
          <dgm:bulletEnabled val="1"/>
        </dgm:presLayoutVars>
      </dgm:prSet>
      <dgm:spPr/>
    </dgm:pt>
    <dgm:pt modelId="{BD84AE11-409F-4B99-884F-C748752241B8}" type="pres">
      <dgm:prSet presAssocID="{E0E964E3-497A-4309-8035-AC8140014B03}" presName="bgRect" presStyleLbl="node1" presStyleIdx="1" presStyleCnt="2"/>
      <dgm:spPr/>
      <dgm:t>
        <a:bodyPr/>
        <a:lstStyle/>
        <a:p>
          <a:endParaRPr lang="en-US"/>
        </a:p>
      </dgm:t>
    </dgm:pt>
    <dgm:pt modelId="{C44BD12D-D77D-4A12-B144-55E55859EE8E}" type="pres">
      <dgm:prSet presAssocID="{E0E964E3-497A-4309-8035-AC8140014B03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B210E-A99C-4316-B8D6-1BF637BD71A6}" type="pres">
      <dgm:prSet presAssocID="{E0E964E3-497A-4309-8035-AC8140014B0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04CF3-0E2C-442F-89F0-D2C284BD1C61}" type="presOf" srcId="{FEAFDE7F-3CBC-49EC-A547-2D8C8119BDA5}" destId="{81BF1660-FA95-46C8-88FF-E27850638DDD}" srcOrd="1" destOrd="0" presId="urn:microsoft.com/office/officeart/2005/8/layout/hProcess7#2"/>
    <dgm:cxn modelId="{FEB22BF5-A5A3-4FE2-B887-49279270BE26}" type="presOf" srcId="{D532040A-F46A-4F5B-B447-445198F38CC9}" destId="{7B0797C4-460A-4F97-B670-6AD8796CECC6}" srcOrd="0" destOrd="0" presId="urn:microsoft.com/office/officeart/2005/8/layout/hProcess7#2"/>
    <dgm:cxn modelId="{4F77D69F-E5EA-4A80-836E-E072D5BCECE0}" srcId="{86259670-37BF-493D-8984-1ECF56B3E6B5}" destId="{E0E964E3-497A-4309-8035-AC8140014B03}" srcOrd="1" destOrd="0" parTransId="{9D9748E2-8516-43FE-9CD0-2352A84F6DD5}" sibTransId="{0A7E13FC-D9DA-453B-B311-B77BF6745089}"/>
    <dgm:cxn modelId="{210F6693-EF05-4819-86F5-4C2C927A870C}" type="presOf" srcId="{86259670-37BF-493D-8984-1ECF56B3E6B5}" destId="{B3E2F44E-B65B-4248-A738-5FD51150BFE2}" srcOrd="0" destOrd="0" presId="urn:microsoft.com/office/officeart/2005/8/layout/hProcess7#2"/>
    <dgm:cxn modelId="{8BD0A85A-A072-4F20-AB3B-6FA4C127FE9C}" srcId="{E0E964E3-497A-4309-8035-AC8140014B03}" destId="{BD6D8379-7363-4C23-B8BB-7CB6BF745F5A}" srcOrd="0" destOrd="0" parTransId="{D4FD7125-F784-4372-B7DA-3D069FDACD6F}" sibTransId="{68ED85ED-54D2-43FC-91D2-5BF1302A6580}"/>
    <dgm:cxn modelId="{BABFCA16-4820-4298-9592-0BC030DE5F81}" type="presOf" srcId="{BD6D8379-7363-4C23-B8BB-7CB6BF745F5A}" destId="{B58B210E-A99C-4316-B8D6-1BF637BD71A6}" srcOrd="0" destOrd="0" presId="urn:microsoft.com/office/officeart/2005/8/layout/hProcess7#2"/>
    <dgm:cxn modelId="{62E6F7A8-83EA-41CC-9189-C776E6134925}" type="presOf" srcId="{E0E964E3-497A-4309-8035-AC8140014B03}" destId="{C44BD12D-D77D-4A12-B144-55E55859EE8E}" srcOrd="1" destOrd="0" presId="urn:microsoft.com/office/officeart/2005/8/layout/hProcess7#2"/>
    <dgm:cxn modelId="{BC822014-DD02-41EB-AC7F-23D3D1597723}" type="presOf" srcId="{FEAFDE7F-3CBC-49EC-A547-2D8C8119BDA5}" destId="{E2D8B42D-3E0A-494E-A66C-FD26D1937469}" srcOrd="0" destOrd="0" presId="urn:microsoft.com/office/officeart/2005/8/layout/hProcess7#2"/>
    <dgm:cxn modelId="{36C94343-279A-40C5-89F4-881B4B0108DE}" type="presOf" srcId="{E0E964E3-497A-4309-8035-AC8140014B03}" destId="{BD84AE11-409F-4B99-884F-C748752241B8}" srcOrd="0" destOrd="0" presId="urn:microsoft.com/office/officeart/2005/8/layout/hProcess7#2"/>
    <dgm:cxn modelId="{837952A1-D422-413D-B3EA-D390941A7512}" srcId="{FEAFDE7F-3CBC-49EC-A547-2D8C8119BDA5}" destId="{D532040A-F46A-4F5B-B447-445198F38CC9}" srcOrd="0" destOrd="0" parTransId="{26E96D90-72EB-43DD-9F9A-B69913F011B3}" sibTransId="{49ED32B5-07F4-4521-98A8-4FEF56F41D42}"/>
    <dgm:cxn modelId="{4F350FAD-43E4-4F35-B494-813A552FC43C}" srcId="{86259670-37BF-493D-8984-1ECF56B3E6B5}" destId="{FEAFDE7F-3CBC-49EC-A547-2D8C8119BDA5}" srcOrd="0" destOrd="0" parTransId="{D7D3EAD9-42A6-4E75-8EF8-AA193A6C0FC1}" sibTransId="{A03C4A02-3466-45A8-B30B-1302EBC5F0C8}"/>
    <dgm:cxn modelId="{0AAA684F-4497-4E5C-AA03-783379F74B12}" type="presParOf" srcId="{B3E2F44E-B65B-4248-A738-5FD51150BFE2}" destId="{510BC10F-46F1-4CD3-8FC9-0F7947D1F574}" srcOrd="0" destOrd="0" presId="urn:microsoft.com/office/officeart/2005/8/layout/hProcess7#2"/>
    <dgm:cxn modelId="{751AB63F-E771-41E0-92FF-2D0349D7B49A}" type="presParOf" srcId="{510BC10F-46F1-4CD3-8FC9-0F7947D1F574}" destId="{E2D8B42D-3E0A-494E-A66C-FD26D1937469}" srcOrd="0" destOrd="0" presId="urn:microsoft.com/office/officeart/2005/8/layout/hProcess7#2"/>
    <dgm:cxn modelId="{23DC3F06-B974-4C90-8DD8-DE7C4BAC5722}" type="presParOf" srcId="{510BC10F-46F1-4CD3-8FC9-0F7947D1F574}" destId="{81BF1660-FA95-46C8-88FF-E27850638DDD}" srcOrd="1" destOrd="0" presId="urn:microsoft.com/office/officeart/2005/8/layout/hProcess7#2"/>
    <dgm:cxn modelId="{6A1D8409-FF88-43AD-B2BE-57E1B5B7CA25}" type="presParOf" srcId="{510BC10F-46F1-4CD3-8FC9-0F7947D1F574}" destId="{7B0797C4-460A-4F97-B670-6AD8796CECC6}" srcOrd="2" destOrd="0" presId="urn:microsoft.com/office/officeart/2005/8/layout/hProcess7#2"/>
    <dgm:cxn modelId="{90D4DB3B-A861-4D03-89C7-04CA433D7DFC}" type="presParOf" srcId="{B3E2F44E-B65B-4248-A738-5FD51150BFE2}" destId="{47487811-E575-4873-BE1F-6FD38F4CD39A}" srcOrd="1" destOrd="0" presId="urn:microsoft.com/office/officeart/2005/8/layout/hProcess7#2"/>
    <dgm:cxn modelId="{D82A35EC-8B7A-40CF-AB1F-400772E54A71}" type="presParOf" srcId="{B3E2F44E-B65B-4248-A738-5FD51150BFE2}" destId="{86657F50-452F-4024-BD4B-A6B297E02DAD}" srcOrd="2" destOrd="0" presId="urn:microsoft.com/office/officeart/2005/8/layout/hProcess7#2"/>
    <dgm:cxn modelId="{160C9E61-62B5-4335-8013-25415535BDE1}" type="presParOf" srcId="{86657F50-452F-4024-BD4B-A6B297E02DAD}" destId="{A199B461-936B-4C17-8C12-829AFD463CBA}" srcOrd="0" destOrd="0" presId="urn:microsoft.com/office/officeart/2005/8/layout/hProcess7#2"/>
    <dgm:cxn modelId="{3FFAFD7E-45D5-4D3D-ABFF-F24821397AD3}" type="presParOf" srcId="{86657F50-452F-4024-BD4B-A6B297E02DAD}" destId="{E33A57B4-FFA3-4885-919E-967A220B669A}" srcOrd="1" destOrd="0" presId="urn:microsoft.com/office/officeart/2005/8/layout/hProcess7#2"/>
    <dgm:cxn modelId="{36B3E3B0-1D3D-4F25-A293-D0EDA874CFF9}" type="presParOf" srcId="{86657F50-452F-4024-BD4B-A6B297E02DAD}" destId="{1A65E4C1-08E0-4135-9E89-826A22B6F630}" srcOrd="2" destOrd="0" presId="urn:microsoft.com/office/officeart/2005/8/layout/hProcess7#2"/>
    <dgm:cxn modelId="{73B431EC-63AD-436F-9DA2-5EFBDE902F3E}" type="presParOf" srcId="{B3E2F44E-B65B-4248-A738-5FD51150BFE2}" destId="{D27240AA-26FF-4C4B-BFD1-98E6B2E8CE68}" srcOrd="3" destOrd="0" presId="urn:microsoft.com/office/officeart/2005/8/layout/hProcess7#2"/>
    <dgm:cxn modelId="{10A3DEE5-F82E-4EA3-8C4E-327F0B2B3964}" type="presParOf" srcId="{B3E2F44E-B65B-4248-A738-5FD51150BFE2}" destId="{0174F44D-D842-418F-81D5-D3561686A26B}" srcOrd="4" destOrd="0" presId="urn:microsoft.com/office/officeart/2005/8/layout/hProcess7#2"/>
    <dgm:cxn modelId="{0F38ED94-14D4-44F1-B519-85428373DFBD}" type="presParOf" srcId="{0174F44D-D842-418F-81D5-D3561686A26B}" destId="{BD84AE11-409F-4B99-884F-C748752241B8}" srcOrd="0" destOrd="0" presId="urn:microsoft.com/office/officeart/2005/8/layout/hProcess7#2"/>
    <dgm:cxn modelId="{10113AB9-9F37-4CE4-8463-F4EAE31CFCA8}" type="presParOf" srcId="{0174F44D-D842-418F-81D5-D3561686A26B}" destId="{C44BD12D-D77D-4A12-B144-55E55859EE8E}" srcOrd="1" destOrd="0" presId="urn:microsoft.com/office/officeart/2005/8/layout/hProcess7#2"/>
    <dgm:cxn modelId="{9D0B7EAC-1385-40B7-99EC-6B6D748D7294}" type="presParOf" srcId="{0174F44D-D842-418F-81D5-D3561686A26B}" destId="{B58B210E-A99C-4316-B8D6-1BF637BD71A6}" srcOrd="2" destOrd="0" presId="urn:microsoft.com/office/officeart/2005/8/layout/hProcess7#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0902BA-807A-4E76-AFE8-AC451451ABAA}" type="doc">
      <dgm:prSet loTypeId="urn:microsoft.com/office/officeart/2005/8/layout/vList3#3" loCatId="list" qsTypeId="urn:microsoft.com/office/officeart/2005/8/quickstyle/simple1" qsCatId="simple" csTypeId="urn:microsoft.com/office/officeart/2005/8/colors/colorful5" csCatId="colorful" phldr="1"/>
      <dgm:spPr/>
    </dgm:pt>
    <dgm:pt modelId="{C113E1EC-4DF9-41CB-8AA1-647FB00F8BD9}">
      <dgm:prSet phldrT="[Text]"/>
      <dgm:spPr/>
      <dgm:t>
        <a:bodyPr/>
        <a:lstStyle/>
        <a:p>
          <a:r>
            <a:rPr lang="en-US" dirty="0"/>
            <a:t>Is the implementing agency capable of maintaining the system on their own? </a:t>
          </a:r>
        </a:p>
      </dgm:t>
    </dgm:pt>
    <dgm:pt modelId="{2B523AB2-CA8B-425A-BD41-6F76CC635806}" type="parTrans" cxnId="{FA6248AB-872A-4E6C-A6C0-4580E62D99FD}">
      <dgm:prSet/>
      <dgm:spPr/>
      <dgm:t>
        <a:bodyPr/>
        <a:lstStyle/>
        <a:p>
          <a:endParaRPr lang="en-US"/>
        </a:p>
      </dgm:t>
    </dgm:pt>
    <dgm:pt modelId="{7B30B39C-7302-4646-888E-A225B2CF1412}" type="sibTrans" cxnId="{FA6248AB-872A-4E6C-A6C0-4580E62D99FD}">
      <dgm:prSet/>
      <dgm:spPr/>
      <dgm:t>
        <a:bodyPr/>
        <a:lstStyle/>
        <a:p>
          <a:endParaRPr lang="en-US"/>
        </a:p>
      </dgm:t>
    </dgm:pt>
    <dgm:pt modelId="{8CC058D9-758E-43DF-9DBE-6D4E59F6452C}">
      <dgm:prSet/>
      <dgm:spPr/>
      <dgm:t>
        <a:bodyPr/>
        <a:lstStyle/>
        <a:p>
          <a:r>
            <a:rPr lang="en-US" dirty="0"/>
            <a:t>Is source code usable by any new team? Was it understood and checked before acceptance?</a:t>
          </a:r>
        </a:p>
      </dgm:t>
    </dgm:pt>
    <dgm:pt modelId="{618C3280-EF54-4A9D-9671-81CAE75DC094}" type="parTrans" cxnId="{D8C65D58-28F5-43F6-8669-54A281A9A590}">
      <dgm:prSet/>
      <dgm:spPr/>
      <dgm:t>
        <a:bodyPr/>
        <a:lstStyle/>
        <a:p>
          <a:endParaRPr lang="en-US"/>
        </a:p>
      </dgm:t>
    </dgm:pt>
    <dgm:pt modelId="{F46D04A5-77DC-40F8-B473-674F87711C6A}" type="sibTrans" cxnId="{D8C65D58-28F5-43F6-8669-54A281A9A590}">
      <dgm:prSet/>
      <dgm:spPr/>
      <dgm:t>
        <a:bodyPr/>
        <a:lstStyle/>
        <a:p>
          <a:endParaRPr lang="en-US"/>
        </a:p>
      </dgm:t>
    </dgm:pt>
    <dgm:pt modelId="{157E7A02-74C6-492E-A9A7-67F8EF7CC64C}">
      <dgm:prSet/>
      <dgm:spPr/>
      <dgm:t>
        <a:bodyPr/>
        <a:lstStyle/>
        <a:p>
          <a:r>
            <a:rPr lang="en-US" dirty="0"/>
            <a:t>How can transition from Project budget to Revenue budget be successful? </a:t>
          </a:r>
        </a:p>
      </dgm:t>
    </dgm:pt>
    <dgm:pt modelId="{8860BD87-B157-45AC-8A19-AEE64C021128}" type="parTrans" cxnId="{2E806D2D-E3C8-4997-A9B7-F30401F7358E}">
      <dgm:prSet/>
      <dgm:spPr/>
      <dgm:t>
        <a:bodyPr/>
        <a:lstStyle/>
        <a:p>
          <a:endParaRPr lang="en-US"/>
        </a:p>
      </dgm:t>
    </dgm:pt>
    <dgm:pt modelId="{3C1F4B4C-3BDC-40CE-B78D-F8D57E016851}" type="sibTrans" cxnId="{2E806D2D-E3C8-4997-A9B7-F30401F7358E}">
      <dgm:prSet/>
      <dgm:spPr/>
      <dgm:t>
        <a:bodyPr/>
        <a:lstStyle/>
        <a:p>
          <a:endParaRPr lang="en-US"/>
        </a:p>
      </dgm:t>
    </dgm:pt>
    <dgm:pt modelId="{49F779F0-6AA6-4772-A6D6-91A7C6E7900C}">
      <dgm:prSet/>
      <dgm:spPr/>
      <dgm:t>
        <a:bodyPr/>
        <a:lstStyle/>
        <a:p>
          <a:r>
            <a:rPr lang="en-US" dirty="0"/>
            <a:t>If they need continuous service from vendor, how will PPR accommodate continuous service from same vendor?</a:t>
          </a:r>
        </a:p>
      </dgm:t>
    </dgm:pt>
    <dgm:pt modelId="{B3052EF4-2797-4655-92E3-7AEC54645BB7}" type="parTrans" cxnId="{62FFA784-AD13-4971-B2A7-B405BB252843}">
      <dgm:prSet/>
      <dgm:spPr/>
      <dgm:t>
        <a:bodyPr/>
        <a:lstStyle/>
        <a:p>
          <a:endParaRPr lang="en-US"/>
        </a:p>
      </dgm:t>
    </dgm:pt>
    <dgm:pt modelId="{AF485030-9672-4B53-9AF0-557771D6FC33}" type="sibTrans" cxnId="{62FFA784-AD13-4971-B2A7-B405BB252843}">
      <dgm:prSet/>
      <dgm:spPr/>
      <dgm:t>
        <a:bodyPr/>
        <a:lstStyle/>
        <a:p>
          <a:endParaRPr lang="en-US"/>
        </a:p>
      </dgm:t>
    </dgm:pt>
    <dgm:pt modelId="{6363810F-CCCC-4490-9881-4099285A5FAA}" type="pres">
      <dgm:prSet presAssocID="{3A0902BA-807A-4E76-AFE8-AC451451ABAA}" presName="linearFlow" presStyleCnt="0">
        <dgm:presLayoutVars>
          <dgm:dir/>
          <dgm:resizeHandles val="exact"/>
        </dgm:presLayoutVars>
      </dgm:prSet>
      <dgm:spPr/>
    </dgm:pt>
    <dgm:pt modelId="{3A0E2D15-4980-48DD-83D6-3C2725948FB6}" type="pres">
      <dgm:prSet presAssocID="{C113E1EC-4DF9-41CB-8AA1-647FB00F8BD9}" presName="composite" presStyleCnt="0"/>
      <dgm:spPr/>
    </dgm:pt>
    <dgm:pt modelId="{D0A54CDD-52FD-4428-BAF1-7852CCD3E3E4}" type="pres">
      <dgm:prSet presAssocID="{C113E1EC-4DF9-41CB-8AA1-647FB00F8BD9}" presName="imgShp" presStyleLbl="fgImgPlace1" presStyleIdx="0" presStyleCnt="4"/>
      <dgm:spPr/>
    </dgm:pt>
    <dgm:pt modelId="{DFA760CB-AE74-44B4-8293-C435AF74B028}" type="pres">
      <dgm:prSet presAssocID="{C113E1EC-4DF9-41CB-8AA1-647FB00F8BD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D426E-FC16-4E0F-A236-9AB05F082AEC}" type="pres">
      <dgm:prSet presAssocID="{7B30B39C-7302-4646-888E-A225B2CF1412}" presName="spacing" presStyleCnt="0"/>
      <dgm:spPr/>
    </dgm:pt>
    <dgm:pt modelId="{22FA5193-46AB-4ED3-9BBF-E3F0CE294F65}" type="pres">
      <dgm:prSet presAssocID="{49F779F0-6AA6-4772-A6D6-91A7C6E7900C}" presName="composite" presStyleCnt="0"/>
      <dgm:spPr/>
    </dgm:pt>
    <dgm:pt modelId="{6585251E-7AE3-4F29-B517-085D1720C4D8}" type="pres">
      <dgm:prSet presAssocID="{49F779F0-6AA6-4772-A6D6-91A7C6E7900C}" presName="imgShp" presStyleLbl="fgImgPlace1" presStyleIdx="1" presStyleCnt="4"/>
      <dgm:spPr/>
    </dgm:pt>
    <dgm:pt modelId="{8096D8E7-D618-4F50-ABAF-0E6C53E337C9}" type="pres">
      <dgm:prSet presAssocID="{49F779F0-6AA6-4772-A6D6-91A7C6E7900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459BD-33E2-4931-A129-29CC5791BF34}" type="pres">
      <dgm:prSet presAssocID="{AF485030-9672-4B53-9AF0-557771D6FC33}" presName="spacing" presStyleCnt="0"/>
      <dgm:spPr/>
    </dgm:pt>
    <dgm:pt modelId="{CF5EEF31-232A-4984-A3AE-2D02B003403F}" type="pres">
      <dgm:prSet presAssocID="{8CC058D9-758E-43DF-9DBE-6D4E59F6452C}" presName="composite" presStyleCnt="0"/>
      <dgm:spPr/>
    </dgm:pt>
    <dgm:pt modelId="{7C1EFBBB-58DD-494A-96DF-1CB0F9F6B5D0}" type="pres">
      <dgm:prSet presAssocID="{8CC058D9-758E-43DF-9DBE-6D4E59F6452C}" presName="imgShp" presStyleLbl="fgImgPlace1" presStyleIdx="2" presStyleCnt="4"/>
      <dgm:spPr/>
    </dgm:pt>
    <dgm:pt modelId="{1AD4BE9F-99FB-48CF-A2E6-11456DE2D6C2}" type="pres">
      <dgm:prSet presAssocID="{8CC058D9-758E-43DF-9DBE-6D4E59F6452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C9A8F-8605-4E29-8B0C-D8FE0F58B475}" type="pres">
      <dgm:prSet presAssocID="{F46D04A5-77DC-40F8-B473-674F87711C6A}" presName="spacing" presStyleCnt="0"/>
      <dgm:spPr/>
    </dgm:pt>
    <dgm:pt modelId="{A934A624-73D2-49CE-9DB4-288449F1FA46}" type="pres">
      <dgm:prSet presAssocID="{157E7A02-74C6-492E-A9A7-67F8EF7CC64C}" presName="composite" presStyleCnt="0"/>
      <dgm:spPr/>
    </dgm:pt>
    <dgm:pt modelId="{E05C1654-7B23-4A33-B794-E011B91CCD83}" type="pres">
      <dgm:prSet presAssocID="{157E7A02-74C6-492E-A9A7-67F8EF7CC64C}" presName="imgShp" presStyleLbl="fgImgPlace1" presStyleIdx="3" presStyleCnt="4"/>
      <dgm:spPr/>
    </dgm:pt>
    <dgm:pt modelId="{9707160D-F118-4E12-86EB-EDFFA38439D5}" type="pres">
      <dgm:prSet presAssocID="{157E7A02-74C6-492E-A9A7-67F8EF7CC64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C525D3-73CD-4216-B49D-2BF8B31ECCB6}" type="presOf" srcId="{157E7A02-74C6-492E-A9A7-67F8EF7CC64C}" destId="{9707160D-F118-4E12-86EB-EDFFA38439D5}" srcOrd="0" destOrd="0" presId="urn:microsoft.com/office/officeart/2005/8/layout/vList3#3"/>
    <dgm:cxn modelId="{6B77EE12-7470-4CAB-B4CB-A2F32CEDA11D}" type="presOf" srcId="{C113E1EC-4DF9-41CB-8AA1-647FB00F8BD9}" destId="{DFA760CB-AE74-44B4-8293-C435AF74B028}" srcOrd="0" destOrd="0" presId="urn:microsoft.com/office/officeart/2005/8/layout/vList3#3"/>
    <dgm:cxn modelId="{D8C65D58-28F5-43F6-8669-54A281A9A590}" srcId="{3A0902BA-807A-4E76-AFE8-AC451451ABAA}" destId="{8CC058D9-758E-43DF-9DBE-6D4E59F6452C}" srcOrd="2" destOrd="0" parTransId="{618C3280-EF54-4A9D-9671-81CAE75DC094}" sibTransId="{F46D04A5-77DC-40F8-B473-674F87711C6A}"/>
    <dgm:cxn modelId="{8A92642C-BD66-4547-895C-0FC6B8A6387E}" type="presOf" srcId="{8CC058D9-758E-43DF-9DBE-6D4E59F6452C}" destId="{1AD4BE9F-99FB-48CF-A2E6-11456DE2D6C2}" srcOrd="0" destOrd="0" presId="urn:microsoft.com/office/officeart/2005/8/layout/vList3#3"/>
    <dgm:cxn modelId="{270D3ED5-11E3-4F97-AFFD-E14D28E074F7}" type="presOf" srcId="{49F779F0-6AA6-4772-A6D6-91A7C6E7900C}" destId="{8096D8E7-D618-4F50-ABAF-0E6C53E337C9}" srcOrd="0" destOrd="0" presId="urn:microsoft.com/office/officeart/2005/8/layout/vList3#3"/>
    <dgm:cxn modelId="{2E806D2D-E3C8-4997-A9B7-F30401F7358E}" srcId="{3A0902BA-807A-4E76-AFE8-AC451451ABAA}" destId="{157E7A02-74C6-492E-A9A7-67F8EF7CC64C}" srcOrd="3" destOrd="0" parTransId="{8860BD87-B157-45AC-8A19-AEE64C021128}" sibTransId="{3C1F4B4C-3BDC-40CE-B78D-F8D57E016851}"/>
    <dgm:cxn modelId="{62FFA784-AD13-4971-B2A7-B405BB252843}" srcId="{3A0902BA-807A-4E76-AFE8-AC451451ABAA}" destId="{49F779F0-6AA6-4772-A6D6-91A7C6E7900C}" srcOrd="1" destOrd="0" parTransId="{B3052EF4-2797-4655-92E3-7AEC54645BB7}" sibTransId="{AF485030-9672-4B53-9AF0-557771D6FC33}"/>
    <dgm:cxn modelId="{FA6248AB-872A-4E6C-A6C0-4580E62D99FD}" srcId="{3A0902BA-807A-4E76-AFE8-AC451451ABAA}" destId="{C113E1EC-4DF9-41CB-8AA1-647FB00F8BD9}" srcOrd="0" destOrd="0" parTransId="{2B523AB2-CA8B-425A-BD41-6F76CC635806}" sibTransId="{7B30B39C-7302-4646-888E-A225B2CF1412}"/>
    <dgm:cxn modelId="{5564E180-05C9-4CE1-B3E8-50FC590D6B02}" type="presOf" srcId="{3A0902BA-807A-4E76-AFE8-AC451451ABAA}" destId="{6363810F-CCCC-4490-9881-4099285A5FAA}" srcOrd="0" destOrd="0" presId="urn:microsoft.com/office/officeart/2005/8/layout/vList3#3"/>
    <dgm:cxn modelId="{2822AB56-3792-4781-8DED-7FC97E287556}" type="presParOf" srcId="{6363810F-CCCC-4490-9881-4099285A5FAA}" destId="{3A0E2D15-4980-48DD-83D6-3C2725948FB6}" srcOrd="0" destOrd="0" presId="urn:microsoft.com/office/officeart/2005/8/layout/vList3#3"/>
    <dgm:cxn modelId="{D0FF0AEF-ABAA-4228-AD97-6CF23C7F9D42}" type="presParOf" srcId="{3A0E2D15-4980-48DD-83D6-3C2725948FB6}" destId="{D0A54CDD-52FD-4428-BAF1-7852CCD3E3E4}" srcOrd="0" destOrd="0" presId="urn:microsoft.com/office/officeart/2005/8/layout/vList3#3"/>
    <dgm:cxn modelId="{202E6052-5A44-4D41-BCC7-7A9E69B24FEC}" type="presParOf" srcId="{3A0E2D15-4980-48DD-83D6-3C2725948FB6}" destId="{DFA760CB-AE74-44B4-8293-C435AF74B028}" srcOrd="1" destOrd="0" presId="urn:microsoft.com/office/officeart/2005/8/layout/vList3#3"/>
    <dgm:cxn modelId="{47CF2914-D0BB-49A6-A872-BFC37A377C36}" type="presParOf" srcId="{6363810F-CCCC-4490-9881-4099285A5FAA}" destId="{18FD426E-FC16-4E0F-A236-9AB05F082AEC}" srcOrd="1" destOrd="0" presId="urn:microsoft.com/office/officeart/2005/8/layout/vList3#3"/>
    <dgm:cxn modelId="{FF60BCB0-525F-43EC-975B-DD46A91CC32F}" type="presParOf" srcId="{6363810F-CCCC-4490-9881-4099285A5FAA}" destId="{22FA5193-46AB-4ED3-9BBF-E3F0CE294F65}" srcOrd="2" destOrd="0" presId="urn:microsoft.com/office/officeart/2005/8/layout/vList3#3"/>
    <dgm:cxn modelId="{27003618-EAEA-4EEB-9E99-DFEAED1DC9C8}" type="presParOf" srcId="{22FA5193-46AB-4ED3-9BBF-E3F0CE294F65}" destId="{6585251E-7AE3-4F29-B517-085D1720C4D8}" srcOrd="0" destOrd="0" presId="urn:microsoft.com/office/officeart/2005/8/layout/vList3#3"/>
    <dgm:cxn modelId="{A5F8C3CC-6601-42B8-84D8-B46E9578B6AB}" type="presParOf" srcId="{22FA5193-46AB-4ED3-9BBF-E3F0CE294F65}" destId="{8096D8E7-D618-4F50-ABAF-0E6C53E337C9}" srcOrd="1" destOrd="0" presId="urn:microsoft.com/office/officeart/2005/8/layout/vList3#3"/>
    <dgm:cxn modelId="{C47D4F6E-049A-4318-9369-F6FC719EC87C}" type="presParOf" srcId="{6363810F-CCCC-4490-9881-4099285A5FAA}" destId="{3C5459BD-33E2-4931-A129-29CC5791BF34}" srcOrd="3" destOrd="0" presId="urn:microsoft.com/office/officeart/2005/8/layout/vList3#3"/>
    <dgm:cxn modelId="{0CF12344-C531-4D46-AB32-D357E89EE33C}" type="presParOf" srcId="{6363810F-CCCC-4490-9881-4099285A5FAA}" destId="{CF5EEF31-232A-4984-A3AE-2D02B003403F}" srcOrd="4" destOrd="0" presId="urn:microsoft.com/office/officeart/2005/8/layout/vList3#3"/>
    <dgm:cxn modelId="{C0C68862-D4F7-49BE-9FBF-137961A1D771}" type="presParOf" srcId="{CF5EEF31-232A-4984-A3AE-2D02B003403F}" destId="{7C1EFBBB-58DD-494A-96DF-1CB0F9F6B5D0}" srcOrd="0" destOrd="0" presId="urn:microsoft.com/office/officeart/2005/8/layout/vList3#3"/>
    <dgm:cxn modelId="{516C98E6-7EB0-4DC3-93CE-E8D10FA32138}" type="presParOf" srcId="{CF5EEF31-232A-4984-A3AE-2D02B003403F}" destId="{1AD4BE9F-99FB-48CF-A2E6-11456DE2D6C2}" srcOrd="1" destOrd="0" presId="urn:microsoft.com/office/officeart/2005/8/layout/vList3#3"/>
    <dgm:cxn modelId="{E0825E2B-1F5F-48F0-8BC4-E3AAC4128126}" type="presParOf" srcId="{6363810F-CCCC-4490-9881-4099285A5FAA}" destId="{2BCC9A8F-8605-4E29-8B0C-D8FE0F58B475}" srcOrd="5" destOrd="0" presId="urn:microsoft.com/office/officeart/2005/8/layout/vList3#3"/>
    <dgm:cxn modelId="{8DF08EA6-6969-4EA0-9CB3-AA71E12C74E2}" type="presParOf" srcId="{6363810F-CCCC-4490-9881-4099285A5FAA}" destId="{A934A624-73D2-49CE-9DB4-288449F1FA46}" srcOrd="6" destOrd="0" presId="urn:microsoft.com/office/officeart/2005/8/layout/vList3#3"/>
    <dgm:cxn modelId="{CDE2567B-35DA-497A-A337-02A1E16397E3}" type="presParOf" srcId="{A934A624-73D2-49CE-9DB4-288449F1FA46}" destId="{E05C1654-7B23-4A33-B794-E011B91CCD83}" srcOrd="0" destOrd="0" presId="urn:microsoft.com/office/officeart/2005/8/layout/vList3#3"/>
    <dgm:cxn modelId="{ACFFB416-9235-46DF-B810-778FCCCBDF5F}" type="presParOf" srcId="{A934A624-73D2-49CE-9DB4-288449F1FA46}" destId="{9707160D-F118-4E12-86EB-EDFFA38439D5}" srcOrd="1" destOrd="0" presId="urn:microsoft.com/office/officeart/2005/8/layout/vList3#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3D3F2-0619-4A72-BB87-9D5C8EF9B12F}">
      <dsp:nvSpPr>
        <dsp:cNvPr id="0" name=""/>
        <dsp:cNvSpPr/>
      </dsp:nvSpPr>
      <dsp:spPr>
        <a:xfrm>
          <a:off x="0" y="88106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EIMS at DPE</a:t>
          </a:r>
        </a:p>
      </dsp:txBody>
      <dsp:txXfrm>
        <a:off x="0" y="88106"/>
        <a:ext cx="2464593" cy="1478756"/>
      </dsp:txXfrm>
    </dsp:sp>
    <dsp:sp modelId="{C7A9A165-6F2C-4173-9FA1-7F2F72224E0A}">
      <dsp:nvSpPr>
        <dsp:cNvPr id="0" name=""/>
        <dsp:cNvSpPr/>
      </dsp:nvSpPr>
      <dsp:spPr>
        <a:xfrm>
          <a:off x="2711053" y="88106"/>
          <a:ext cx="2464593" cy="1478756"/>
        </a:xfrm>
        <a:prstGeom prst="rect">
          <a:avLst/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eGP</a:t>
          </a:r>
          <a:r>
            <a:rPr lang="en-US" sz="2300" kern="1200" dirty="0"/>
            <a:t>: Bangladesh and other countries</a:t>
          </a:r>
        </a:p>
      </dsp:txBody>
      <dsp:txXfrm>
        <a:off x="2711053" y="88106"/>
        <a:ext cx="2464593" cy="1478756"/>
      </dsp:txXfrm>
    </dsp:sp>
    <dsp:sp modelId="{44543795-9B76-4464-99E2-789D9C818EA3}">
      <dsp:nvSpPr>
        <dsp:cNvPr id="0" name=""/>
        <dsp:cNvSpPr/>
      </dsp:nvSpPr>
      <dsp:spPr>
        <a:xfrm>
          <a:off x="5422106" y="88106"/>
          <a:ext cx="2464593" cy="1478756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SAP ERP at Bangladesh Bank</a:t>
          </a:r>
        </a:p>
      </dsp:txBody>
      <dsp:txXfrm>
        <a:off x="5422106" y="88106"/>
        <a:ext cx="2464593" cy="1478756"/>
      </dsp:txXfrm>
    </dsp:sp>
    <dsp:sp modelId="{E3C761C5-8FB5-4481-AC90-D7BAC32C1D7B}">
      <dsp:nvSpPr>
        <dsp:cNvPr id="0" name=""/>
        <dsp:cNvSpPr/>
      </dsp:nvSpPr>
      <dsp:spPr>
        <a:xfrm>
          <a:off x="0" y="1813321"/>
          <a:ext cx="2464593" cy="1478756"/>
        </a:xfrm>
        <a:prstGeom prst="rect">
          <a:avLst/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rgbClr val="FF0000"/>
              </a:solidFill>
            </a:rPr>
            <a:t>IBAS and IBAS++: inhouse development</a:t>
          </a:r>
        </a:p>
      </dsp:txBody>
      <dsp:txXfrm>
        <a:off x="0" y="1813321"/>
        <a:ext cx="2464593" cy="1478756"/>
      </dsp:txXfrm>
    </dsp:sp>
    <dsp:sp modelId="{9D37E846-DF9D-47D6-B69A-7E53DEF7AE4B}">
      <dsp:nvSpPr>
        <dsp:cNvPr id="0" name=""/>
        <dsp:cNvSpPr/>
      </dsp:nvSpPr>
      <dsp:spPr>
        <a:xfrm>
          <a:off x="2711053" y="1813321"/>
          <a:ext cx="2464593" cy="1478756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Surokhha</a:t>
          </a:r>
          <a:r>
            <a:rPr lang="en-US" sz="2300" kern="1200" dirty="0"/>
            <a:t> app: saves hundreds of crores in deployment</a:t>
          </a:r>
        </a:p>
      </dsp:txBody>
      <dsp:txXfrm>
        <a:off x="2711053" y="1813321"/>
        <a:ext cx="2464593" cy="1478756"/>
      </dsp:txXfrm>
    </dsp:sp>
    <dsp:sp modelId="{C1202130-757F-4ECC-BB56-01CE04979393}">
      <dsp:nvSpPr>
        <dsp:cNvPr id="0" name=""/>
        <dsp:cNvSpPr/>
      </dsp:nvSpPr>
      <dsp:spPr>
        <a:xfrm>
          <a:off x="5422106" y="1813321"/>
          <a:ext cx="2464593" cy="1478756"/>
        </a:xfrm>
        <a:prstGeom prst="rect">
          <a:avLst/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AFIS (fingerprint matching system) for Election Commission</a:t>
          </a:r>
        </a:p>
      </dsp:txBody>
      <dsp:txXfrm>
        <a:off x="5422106" y="1813321"/>
        <a:ext cx="2464593" cy="1478756"/>
      </dsp:txXfrm>
    </dsp:sp>
    <dsp:sp modelId="{8090AC34-34E0-4CB1-87A6-29CD6A978B2F}">
      <dsp:nvSpPr>
        <dsp:cNvPr id="0" name=""/>
        <dsp:cNvSpPr/>
      </dsp:nvSpPr>
      <dsp:spPr>
        <a:xfrm>
          <a:off x="0" y="3538537"/>
          <a:ext cx="2464593" cy="1478756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Railway Ticketing</a:t>
          </a:r>
        </a:p>
      </dsp:txBody>
      <dsp:txXfrm>
        <a:off x="0" y="3538537"/>
        <a:ext cx="2464593" cy="1478756"/>
      </dsp:txXfrm>
    </dsp:sp>
    <dsp:sp modelId="{982ABD71-8A7A-49EA-B7A6-C7FEB12EA5DC}">
      <dsp:nvSpPr>
        <dsp:cNvPr id="0" name=""/>
        <dsp:cNvSpPr/>
      </dsp:nvSpPr>
      <dsp:spPr>
        <a:xfrm>
          <a:off x="2711053" y="3538537"/>
          <a:ext cx="2464593" cy="1478756"/>
        </a:xfrm>
        <a:prstGeom prst="rect">
          <a:avLst/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Hazz</a:t>
          </a:r>
          <a:r>
            <a:rPr lang="en-US" sz="2300" kern="1200" dirty="0"/>
            <a:t> management</a:t>
          </a:r>
        </a:p>
      </dsp:txBody>
      <dsp:txXfrm>
        <a:off x="2711053" y="3538537"/>
        <a:ext cx="2464593" cy="1478756"/>
      </dsp:txXfrm>
    </dsp:sp>
    <dsp:sp modelId="{BC14CA68-91A5-4959-A7E8-A65535BA576A}">
      <dsp:nvSpPr>
        <dsp:cNvPr id="0" name=""/>
        <dsp:cNvSpPr/>
      </dsp:nvSpPr>
      <dsp:spPr>
        <a:xfrm>
          <a:off x="5422106" y="3538537"/>
          <a:ext cx="2464593" cy="147875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Bangla OCR and Sentiment Analysis</a:t>
          </a:r>
        </a:p>
      </dsp:txBody>
      <dsp:txXfrm>
        <a:off x="5422106" y="3538537"/>
        <a:ext cx="2464593" cy="1478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92D3E-E85A-476F-89AE-3784F05371C5}">
      <dsp:nvSpPr>
        <dsp:cNvPr id="0" name=""/>
        <dsp:cNvSpPr/>
      </dsp:nvSpPr>
      <dsp:spPr>
        <a:xfrm rot="10800000">
          <a:off x="1511560" y="1250"/>
          <a:ext cx="5206650" cy="80044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7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Oracle ERP at Bangladesh Railway</a:t>
          </a:r>
        </a:p>
      </dsp:txBody>
      <dsp:txXfrm rot="10800000">
        <a:off x="1711671" y="1250"/>
        <a:ext cx="5006539" cy="800445"/>
      </dsp:txXfrm>
    </dsp:sp>
    <dsp:sp modelId="{C02EF09C-8D3E-4677-99AD-6EF9EDF14D5A}">
      <dsp:nvSpPr>
        <dsp:cNvPr id="0" name=""/>
        <dsp:cNvSpPr/>
      </dsp:nvSpPr>
      <dsp:spPr>
        <a:xfrm>
          <a:off x="1111338" y="1250"/>
          <a:ext cx="800445" cy="80044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9BD8C-E93B-4C44-9A95-1544A544EB0D}">
      <dsp:nvSpPr>
        <dsp:cNvPr id="0" name=""/>
        <dsp:cNvSpPr/>
      </dsp:nvSpPr>
      <dsp:spPr>
        <a:xfrm rot="10800000">
          <a:off x="1511560" y="1040635"/>
          <a:ext cx="5206650" cy="800445"/>
        </a:xfrm>
        <a:prstGeom prst="homePlat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7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Oracle ERP at Bangladesh Bridge Authority</a:t>
          </a:r>
        </a:p>
      </dsp:txBody>
      <dsp:txXfrm rot="10800000">
        <a:off x="1711671" y="1040635"/>
        <a:ext cx="5006539" cy="800445"/>
      </dsp:txXfrm>
    </dsp:sp>
    <dsp:sp modelId="{A8147547-B249-490E-B4E1-92273B9E8FCF}">
      <dsp:nvSpPr>
        <dsp:cNvPr id="0" name=""/>
        <dsp:cNvSpPr/>
      </dsp:nvSpPr>
      <dsp:spPr>
        <a:xfrm>
          <a:off x="1134999" y="1094545"/>
          <a:ext cx="800445" cy="800445"/>
        </a:xfrm>
        <a:prstGeom prst="ellipse">
          <a:avLst/>
        </a:prstGeom>
        <a:solidFill>
          <a:schemeClr val="accent4">
            <a:tint val="50000"/>
            <a:hueOff val="2861881"/>
            <a:satOff val="-15039"/>
            <a:lumOff val="-1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7AFC5-E17A-47FC-B49B-B6872A8A4602}">
      <dsp:nvSpPr>
        <dsp:cNvPr id="0" name=""/>
        <dsp:cNvSpPr/>
      </dsp:nvSpPr>
      <dsp:spPr>
        <a:xfrm rot="10800000">
          <a:off x="1511560" y="2080019"/>
          <a:ext cx="5206650" cy="800445"/>
        </a:xfrm>
        <a:prstGeom prst="homePlat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7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International ERP at NESCO</a:t>
          </a:r>
        </a:p>
      </dsp:txBody>
      <dsp:txXfrm rot="10800000">
        <a:off x="1711671" y="2080019"/>
        <a:ext cx="5006539" cy="800445"/>
      </dsp:txXfrm>
    </dsp:sp>
    <dsp:sp modelId="{343A43BC-DEA6-4BD5-91CE-D92527E7BB22}">
      <dsp:nvSpPr>
        <dsp:cNvPr id="0" name=""/>
        <dsp:cNvSpPr/>
      </dsp:nvSpPr>
      <dsp:spPr>
        <a:xfrm>
          <a:off x="1111338" y="2080019"/>
          <a:ext cx="800445" cy="800445"/>
        </a:xfrm>
        <a:prstGeom prst="ellipse">
          <a:avLst/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24386-B5EF-4D36-8EBD-3699E763BDBE}">
      <dsp:nvSpPr>
        <dsp:cNvPr id="0" name=""/>
        <dsp:cNvSpPr/>
      </dsp:nvSpPr>
      <dsp:spPr>
        <a:xfrm rot="10800000">
          <a:off x="1511560" y="3139918"/>
          <a:ext cx="5206650" cy="800445"/>
        </a:xfrm>
        <a:prstGeom prst="homePlat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7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Election Management System for EC in 2013 funded by UNDP</a:t>
          </a:r>
        </a:p>
      </dsp:txBody>
      <dsp:txXfrm rot="10800000">
        <a:off x="1711671" y="3139918"/>
        <a:ext cx="5006539" cy="800445"/>
      </dsp:txXfrm>
    </dsp:sp>
    <dsp:sp modelId="{5E5F13F9-979D-407D-9E6B-F155F982D8FD}">
      <dsp:nvSpPr>
        <dsp:cNvPr id="0" name=""/>
        <dsp:cNvSpPr/>
      </dsp:nvSpPr>
      <dsp:spPr>
        <a:xfrm>
          <a:off x="1111338" y="3119403"/>
          <a:ext cx="800445" cy="800445"/>
        </a:xfrm>
        <a:prstGeom prst="ellipse">
          <a:avLst/>
        </a:prstGeom>
        <a:solidFill>
          <a:schemeClr val="accent4">
            <a:tint val="50000"/>
            <a:hueOff val="8585643"/>
            <a:satOff val="-45117"/>
            <a:lumOff val="-32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061CC-A2FE-48B8-808C-C855049BCA37}">
      <dsp:nvSpPr>
        <dsp:cNvPr id="0" name=""/>
        <dsp:cNvSpPr/>
      </dsp:nvSpPr>
      <dsp:spPr>
        <a:xfrm rot="10800000">
          <a:off x="1511560" y="4158787"/>
          <a:ext cx="5206650" cy="800445"/>
        </a:xfrm>
        <a:prstGeom prst="homePlat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7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Initial versions of PPS at Planning Division</a:t>
          </a:r>
        </a:p>
      </dsp:txBody>
      <dsp:txXfrm rot="10800000">
        <a:off x="1711671" y="4158787"/>
        <a:ext cx="5006539" cy="800445"/>
      </dsp:txXfrm>
    </dsp:sp>
    <dsp:sp modelId="{AB4B162A-4FB6-494E-A318-CE592839BB04}">
      <dsp:nvSpPr>
        <dsp:cNvPr id="0" name=""/>
        <dsp:cNvSpPr/>
      </dsp:nvSpPr>
      <dsp:spPr>
        <a:xfrm>
          <a:off x="1111338" y="4158787"/>
          <a:ext cx="800445" cy="800445"/>
        </a:xfrm>
        <a:prstGeom prst="ellipse">
          <a:avLst/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B42D-3E0A-494E-A66C-FD26D1937469}">
      <dsp:nvSpPr>
        <dsp:cNvPr id="0" name=""/>
        <dsp:cNvSpPr/>
      </dsp:nvSpPr>
      <dsp:spPr>
        <a:xfrm>
          <a:off x="1557" y="0"/>
          <a:ext cx="3967608" cy="121920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 rot="16200000">
        <a:off x="-101553" y="103111"/>
        <a:ext cx="999744" cy="793521"/>
      </dsp:txXfrm>
    </dsp:sp>
    <dsp:sp modelId="{7B0797C4-460A-4F97-B670-6AD8796CECC6}">
      <dsp:nvSpPr>
        <dsp:cNvPr id="0" name=""/>
        <dsp:cNvSpPr/>
      </dsp:nvSpPr>
      <dsp:spPr>
        <a:xfrm>
          <a:off x="795079" y="0"/>
          <a:ext cx="2955868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0" bIns="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e-</a:t>
          </a:r>
          <a:r>
            <a:rPr lang="en-US" sz="4400" kern="1200" dirty="0" err="1"/>
            <a:t>Nothi</a:t>
          </a:r>
          <a:endParaRPr lang="en-US" sz="4400" kern="1200" dirty="0"/>
        </a:p>
      </dsp:txBody>
      <dsp:txXfrm>
        <a:off x="795079" y="0"/>
        <a:ext cx="2955868" cy="1219200"/>
      </dsp:txXfrm>
    </dsp:sp>
    <dsp:sp modelId="{BD84AE11-409F-4B99-884F-C748752241B8}">
      <dsp:nvSpPr>
        <dsp:cNvPr id="0" name=""/>
        <dsp:cNvSpPr/>
      </dsp:nvSpPr>
      <dsp:spPr>
        <a:xfrm>
          <a:off x="4108033" y="0"/>
          <a:ext cx="3967608" cy="1219200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16200000">
        <a:off x="4004922" y="103111"/>
        <a:ext cx="999744" cy="793521"/>
      </dsp:txXfrm>
    </dsp:sp>
    <dsp:sp modelId="{E33A57B4-FFA3-4885-919E-967A220B669A}">
      <dsp:nvSpPr>
        <dsp:cNvPr id="0" name=""/>
        <dsp:cNvSpPr/>
      </dsp:nvSpPr>
      <dsp:spPr>
        <a:xfrm rot="5400000">
          <a:off x="4038245" y="748067"/>
          <a:ext cx="179252" cy="5951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B210E-A99C-4316-B8D6-1BF637BD71A6}">
      <dsp:nvSpPr>
        <dsp:cNvPr id="0" name=""/>
        <dsp:cNvSpPr/>
      </dsp:nvSpPr>
      <dsp:spPr>
        <a:xfrm>
          <a:off x="4901554" y="0"/>
          <a:ext cx="2955868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Birth Registration</a:t>
          </a:r>
        </a:p>
      </dsp:txBody>
      <dsp:txXfrm>
        <a:off x="4901554" y="0"/>
        <a:ext cx="2955868" cy="1219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0A2BE-834A-49F6-8893-FBEA76825C17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86F65-3222-40D1-AE11-CD6C5349189F}">
      <dsp:nvSpPr>
        <dsp:cNvPr id="0" name=""/>
        <dsp:cNvSpPr/>
      </dsp:nvSpPr>
      <dsp:spPr>
        <a:xfrm>
          <a:off x="584189" y="398361"/>
          <a:ext cx="7020123" cy="7971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In-house development at </a:t>
          </a:r>
          <a:r>
            <a:rPr lang="en-US" sz="2300" kern="1200" dirty="0" err="1"/>
            <a:t>Islami</a:t>
          </a:r>
          <a:r>
            <a:rPr lang="en-US" sz="2300" kern="1200" dirty="0"/>
            <a:t> Bank, </a:t>
          </a:r>
          <a:r>
            <a:rPr lang="en-US" sz="2300" kern="1200" dirty="0" err="1"/>
            <a:t>Pubali</a:t>
          </a:r>
          <a:r>
            <a:rPr lang="en-US" sz="2300" kern="1200" dirty="0"/>
            <a:t> bank</a:t>
          </a:r>
        </a:p>
      </dsp:txBody>
      <dsp:txXfrm>
        <a:off x="584189" y="398361"/>
        <a:ext cx="7020123" cy="797137"/>
      </dsp:txXfrm>
    </dsp:sp>
    <dsp:sp modelId="{B9421C8B-36F7-4A8F-A3BF-92644EAB3DA6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6CDDF-DE8B-4425-B074-3F04827BA9B6}">
      <dsp:nvSpPr>
        <dsp:cNvPr id="0" name=""/>
        <dsp:cNvSpPr/>
      </dsp:nvSpPr>
      <dsp:spPr>
        <a:xfrm>
          <a:off x="1041206" y="1594274"/>
          <a:ext cx="6563105" cy="79713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Local software at 10+ banks like Uttara bank, adaptation and significant expansion at Bank Asia</a:t>
          </a:r>
        </a:p>
      </dsp:txBody>
      <dsp:txXfrm>
        <a:off x="1041206" y="1594274"/>
        <a:ext cx="6563105" cy="797137"/>
      </dsp:txXfrm>
    </dsp:sp>
    <dsp:sp modelId="{ABACC011-4B6D-436E-8B8B-2CB3F6690326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C5E89-07D6-49F5-A0AB-55A61347999D}">
      <dsp:nvSpPr>
        <dsp:cNvPr id="0" name=""/>
        <dsp:cNvSpPr/>
      </dsp:nvSpPr>
      <dsp:spPr>
        <a:xfrm>
          <a:off x="1041206" y="2790187"/>
          <a:ext cx="6563105" cy="79713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Core system of </a:t>
          </a:r>
          <a:r>
            <a:rPr lang="en-US" sz="2300" kern="1200" dirty="0" err="1"/>
            <a:t>Nagad</a:t>
          </a:r>
          <a:r>
            <a:rPr lang="en-US" sz="2300" kern="1200" dirty="0"/>
            <a:t> and </a:t>
          </a:r>
          <a:r>
            <a:rPr lang="en-US" sz="2300" kern="1200" dirty="0" err="1"/>
            <a:t>Surecash</a:t>
          </a:r>
          <a:r>
            <a:rPr lang="en-US" sz="2300" kern="1200" dirty="0"/>
            <a:t>, associated applications in bKash</a:t>
          </a:r>
        </a:p>
      </dsp:txBody>
      <dsp:txXfrm>
        <a:off x="1041206" y="2790187"/>
        <a:ext cx="6563105" cy="797137"/>
      </dsp:txXfrm>
    </dsp:sp>
    <dsp:sp modelId="{322D9124-8356-4A66-9124-CF7A1C5435B7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EA814-81DF-4950-A1C1-942C2C559D77}">
      <dsp:nvSpPr>
        <dsp:cNvPr id="0" name=""/>
        <dsp:cNvSpPr/>
      </dsp:nvSpPr>
      <dsp:spPr>
        <a:xfrm>
          <a:off x="584189" y="3986101"/>
          <a:ext cx="7020123" cy="79713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Agent banking software at multiple banks</a:t>
          </a:r>
        </a:p>
      </dsp:txBody>
      <dsp:txXfrm>
        <a:off x="584189" y="3986101"/>
        <a:ext cx="7020123" cy="797137"/>
      </dsp:txXfrm>
    </dsp:sp>
    <dsp:sp modelId="{DC195E1F-2E35-43C9-9D74-376AB36BE0BC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B42D-3E0A-494E-A66C-FD26D1937469}">
      <dsp:nvSpPr>
        <dsp:cNvPr id="0" name=""/>
        <dsp:cNvSpPr/>
      </dsp:nvSpPr>
      <dsp:spPr>
        <a:xfrm>
          <a:off x="0" y="0"/>
          <a:ext cx="3967608" cy="1537832"/>
        </a:xfrm>
        <a:prstGeom prst="roundRect">
          <a:avLst>
            <a:gd name="adj" fmla="val 5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 rot="16200000">
        <a:off x="-233750" y="233750"/>
        <a:ext cx="1261022" cy="793521"/>
      </dsp:txXfrm>
    </dsp:sp>
    <dsp:sp modelId="{7B0797C4-460A-4F97-B670-6AD8796CECC6}">
      <dsp:nvSpPr>
        <dsp:cNvPr id="0" name=""/>
        <dsp:cNvSpPr/>
      </dsp:nvSpPr>
      <dsp:spPr>
        <a:xfrm>
          <a:off x="793521" y="0"/>
          <a:ext cx="2955868" cy="15378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5-10 times higher cost</a:t>
          </a:r>
        </a:p>
      </dsp:txBody>
      <dsp:txXfrm>
        <a:off x="793521" y="0"/>
        <a:ext cx="2955868" cy="1537832"/>
      </dsp:txXfrm>
    </dsp:sp>
    <dsp:sp modelId="{BD84AE11-409F-4B99-884F-C748752241B8}">
      <dsp:nvSpPr>
        <dsp:cNvPr id="0" name=""/>
        <dsp:cNvSpPr/>
      </dsp:nvSpPr>
      <dsp:spPr>
        <a:xfrm>
          <a:off x="4108033" y="0"/>
          <a:ext cx="3967608" cy="1537832"/>
        </a:xfrm>
        <a:prstGeom prst="roundRect">
          <a:avLst>
            <a:gd name="adj" fmla="val 5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/>
        </a:p>
      </dsp:txBody>
      <dsp:txXfrm rot="16200000">
        <a:off x="3874282" y="233750"/>
        <a:ext cx="1261022" cy="793521"/>
      </dsp:txXfrm>
    </dsp:sp>
    <dsp:sp modelId="{E33A57B4-FFA3-4885-919E-967A220B669A}">
      <dsp:nvSpPr>
        <dsp:cNvPr id="0" name=""/>
        <dsp:cNvSpPr/>
      </dsp:nvSpPr>
      <dsp:spPr>
        <a:xfrm rot="5400000">
          <a:off x="4014877" y="1020693"/>
          <a:ext cx="225988" cy="5951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B210E-A99C-4316-B8D6-1BF637BD71A6}">
      <dsp:nvSpPr>
        <dsp:cNvPr id="0" name=""/>
        <dsp:cNvSpPr/>
      </dsp:nvSpPr>
      <dsp:spPr>
        <a:xfrm>
          <a:off x="4901554" y="0"/>
          <a:ext cx="2955868" cy="15378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accent4">
                  <a:lumMod val="75000"/>
                </a:schemeClr>
              </a:solidFill>
            </a:rPr>
            <a:t>Fewer examples of success</a:t>
          </a:r>
        </a:p>
      </dsp:txBody>
      <dsp:txXfrm>
        <a:off x="4901554" y="0"/>
        <a:ext cx="2955868" cy="15378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60CB-AE74-44B4-8293-C435AF74B028}">
      <dsp:nvSpPr>
        <dsp:cNvPr id="0" name=""/>
        <dsp:cNvSpPr/>
      </dsp:nvSpPr>
      <dsp:spPr>
        <a:xfrm rot="10800000">
          <a:off x="1743732" y="3460"/>
          <a:ext cx="5827395" cy="110371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9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Is the implementing agency capable of maintaining the system on their own? </a:t>
          </a:r>
        </a:p>
      </dsp:txBody>
      <dsp:txXfrm rot="10800000">
        <a:off x="2019661" y="3460"/>
        <a:ext cx="5551466" cy="1103718"/>
      </dsp:txXfrm>
    </dsp:sp>
    <dsp:sp modelId="{D0A54CDD-52FD-4428-BAF1-7852CCD3E3E4}">
      <dsp:nvSpPr>
        <dsp:cNvPr id="0" name=""/>
        <dsp:cNvSpPr/>
      </dsp:nvSpPr>
      <dsp:spPr>
        <a:xfrm>
          <a:off x="1191872" y="3460"/>
          <a:ext cx="1103718" cy="110371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6D8E7-D618-4F50-ABAF-0E6C53E337C9}">
      <dsp:nvSpPr>
        <dsp:cNvPr id="0" name=""/>
        <dsp:cNvSpPr/>
      </dsp:nvSpPr>
      <dsp:spPr>
        <a:xfrm rot="10800000">
          <a:off x="1743732" y="1436647"/>
          <a:ext cx="5827395" cy="1103718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9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If they need continuous service from vendor, how will PPR accommodate continuous service from same vendor?</a:t>
          </a:r>
        </a:p>
      </dsp:txBody>
      <dsp:txXfrm rot="10800000">
        <a:off x="2019661" y="1436647"/>
        <a:ext cx="5551466" cy="1103718"/>
      </dsp:txXfrm>
    </dsp:sp>
    <dsp:sp modelId="{6585251E-7AE3-4F29-B517-085D1720C4D8}">
      <dsp:nvSpPr>
        <dsp:cNvPr id="0" name=""/>
        <dsp:cNvSpPr/>
      </dsp:nvSpPr>
      <dsp:spPr>
        <a:xfrm>
          <a:off x="1191872" y="1436647"/>
          <a:ext cx="1103718" cy="1103718"/>
        </a:xfrm>
        <a:prstGeom prst="ellipse">
          <a:avLst/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4BE9F-99FB-48CF-A2E6-11456DE2D6C2}">
      <dsp:nvSpPr>
        <dsp:cNvPr id="0" name=""/>
        <dsp:cNvSpPr/>
      </dsp:nvSpPr>
      <dsp:spPr>
        <a:xfrm rot="10800000">
          <a:off x="1743732" y="2869834"/>
          <a:ext cx="5827395" cy="1103718"/>
        </a:xfrm>
        <a:prstGeom prst="homePlat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9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Is source code usable by any new team? Was it understood and checked before acceptance?</a:t>
          </a:r>
        </a:p>
      </dsp:txBody>
      <dsp:txXfrm rot="10800000">
        <a:off x="2019661" y="2869834"/>
        <a:ext cx="5551466" cy="1103718"/>
      </dsp:txXfrm>
    </dsp:sp>
    <dsp:sp modelId="{7C1EFBBB-58DD-494A-96DF-1CB0F9F6B5D0}">
      <dsp:nvSpPr>
        <dsp:cNvPr id="0" name=""/>
        <dsp:cNvSpPr/>
      </dsp:nvSpPr>
      <dsp:spPr>
        <a:xfrm>
          <a:off x="1191872" y="2869834"/>
          <a:ext cx="1103718" cy="1103718"/>
        </a:xfrm>
        <a:prstGeom prst="ellipse">
          <a:avLst/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7160D-F118-4E12-86EB-EDFFA38439D5}">
      <dsp:nvSpPr>
        <dsp:cNvPr id="0" name=""/>
        <dsp:cNvSpPr/>
      </dsp:nvSpPr>
      <dsp:spPr>
        <a:xfrm rot="10800000">
          <a:off x="1743732" y="4303021"/>
          <a:ext cx="5827395" cy="1103718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9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How can transition from Project budget to Revenue budget be successful? </a:t>
          </a:r>
        </a:p>
      </dsp:txBody>
      <dsp:txXfrm rot="10800000">
        <a:off x="2019661" y="4303021"/>
        <a:ext cx="5551466" cy="1103718"/>
      </dsp:txXfrm>
    </dsp:sp>
    <dsp:sp modelId="{E05C1654-7B23-4A33-B794-E011B91CCD83}">
      <dsp:nvSpPr>
        <dsp:cNvPr id="0" name=""/>
        <dsp:cNvSpPr/>
      </dsp:nvSpPr>
      <dsp:spPr>
        <a:xfrm>
          <a:off x="1191872" y="4303021"/>
          <a:ext cx="1103718" cy="1103718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2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1pPr>
              <a:defRPr sz="2400" baseline="0"/>
            </a:lvl1pPr>
            <a:lvl2pPr marL="514350" indent="-171450">
              <a:buFont typeface="Calibri" panose="020F0502020204030204" pitchFamily="34" charset="0"/>
              <a:buChar char="ꟷ"/>
              <a:defRPr sz="2200" baseline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94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0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1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9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02-Nov-24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02-Nov-24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905000"/>
          </a:xfrm>
          <a:noFill/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Study on Large-scale Software Projects in the Last Decade: Lessons to Learn from Experience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uet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590800"/>
            <a:ext cx="1905000" cy="1905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04800" y="2058988"/>
            <a:ext cx="8534400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10540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err="1">
                <a:latin typeface="Times New Roman" pitchFamily="18" charset="0"/>
                <a:cs typeface="Times New Roman" pitchFamily="18" charset="0"/>
              </a:rPr>
              <a:t>Anindya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 Iqbal</a:t>
            </a:r>
          </a:p>
          <a:p>
            <a:pPr algn="ctr"/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algn="ctr"/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Department of Computer Science and Engineering (CSE)</a:t>
            </a:r>
          </a:p>
          <a:p>
            <a:pPr algn="ctr"/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Bangladesh University of Engineering and Technology (BUET), Dhaka, Bangladesh</a:t>
            </a:r>
          </a:p>
        </p:txBody>
      </p:sp>
    </p:spTree>
    <p:extLst>
      <p:ext uri="{BB962C8B-B14F-4D97-AF65-F5344CB8AC3E}">
        <p14:creationId xmlns="" xmlns:p14="http://schemas.microsoft.com/office/powerpoint/2010/main" val="1417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91FD0-6570-2EA9-98D6-FD5976A1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Experience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5F2D3A-3F42-25A3-1A35-E80FC90B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0A48A620-7491-4B11-82FF-2F5DA7204F8B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504071434"/>
              </p:ext>
            </p:extLst>
          </p:nvPr>
        </p:nvGraphicFramePr>
        <p:xfrm>
          <a:off x="685800" y="1248377"/>
          <a:ext cx="7829550" cy="496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48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Passport Management System: another example of user suffering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t="11258" b="15816"/>
          <a:stretch>
            <a:fillRect/>
          </a:stretch>
        </p:blipFill>
        <p:spPr bwMode="auto">
          <a:xfrm>
            <a:off x="609600" y="12192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5486400"/>
            <a:ext cx="86868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No instruction for 3R photo for kids below 6 years.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Cost could have been reduced involving local collaborator and better maintenance could be ensured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2B5BA-B350-458C-A221-436438A9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on Performance Issues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6E9B705-0B54-61C0-CFD8-28BE6E00C46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578029917"/>
              </p:ext>
            </p:extLst>
          </p:nvPr>
        </p:nvGraphicFramePr>
        <p:xfrm>
          <a:off x="838200" y="1600200"/>
          <a:ext cx="8077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2AAAB4-FA20-5D55-F73A-991ED0DBA31E}"/>
              </a:ext>
            </a:extLst>
          </p:cNvPr>
          <p:cNvSpPr txBox="1"/>
          <p:nvPr/>
        </p:nvSpPr>
        <p:spPr>
          <a:xfrm>
            <a:off x="628650" y="3125212"/>
            <a:ext cx="7886700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When and how hardware infrastructure design is prepared?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What about DevOps plan for rapid growth?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Is the software architecture appropriate?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Are standard optimization techniques such as message queue, caching, load balancing adopted?</a:t>
            </a:r>
          </a:p>
        </p:txBody>
      </p:sp>
    </p:spTree>
    <p:extLst>
      <p:ext uri="{BB962C8B-B14F-4D97-AF65-F5344CB8AC3E}">
        <p14:creationId xmlns="" xmlns:p14="http://schemas.microsoft.com/office/powerpoint/2010/main" val="38836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4AA24-990F-2955-E9F0-7578CF30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rgbClr val="0033CC"/>
                </a:solidFill>
              </a:rPr>
              <a:t>How are local companies not being able to participate in projects funded by international partners?</a:t>
            </a:r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2421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52ACD-33BB-8CF9-B1BB-82B2E20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1DD677-4778-DFF6-5404-A1378601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Foreign funded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Type 1:</a:t>
            </a:r>
            <a:r>
              <a:rPr lang="en-US" dirty="0"/>
              <a:t> International ERP such as SAP, Oracle, Microsoft Dynamics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Type 2:</a:t>
            </a:r>
            <a:r>
              <a:rPr lang="en-US" dirty="0"/>
              <a:t> Software from scratch/customized by foreign vendor, often in collaboration with local one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Type 3:</a:t>
            </a:r>
            <a:r>
              <a:rPr lang="en-US" dirty="0"/>
              <a:t> Developed from scratch by local software vendor</a:t>
            </a:r>
          </a:p>
          <a:p>
            <a:r>
              <a:rPr lang="en-US" dirty="0" err="1">
                <a:solidFill>
                  <a:srgbClr val="002060"/>
                </a:solidFill>
              </a:rPr>
              <a:t>GoB</a:t>
            </a:r>
            <a:r>
              <a:rPr lang="en-US" dirty="0">
                <a:solidFill>
                  <a:srgbClr val="002060"/>
                </a:solidFill>
              </a:rPr>
              <a:t> funded</a:t>
            </a:r>
          </a:p>
          <a:p>
            <a:pPr lvl="1"/>
            <a:r>
              <a:rPr lang="en-US" dirty="0"/>
              <a:t>Type 4: Developed from scratch by local vendors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51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4646A-15AE-4B0C-B1BC-33EE60A8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665ECB-ABC1-9C8B-B279-621772D7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5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No explicit restrictive clause to select foreign vendors, yet…</a:t>
            </a:r>
          </a:p>
          <a:p>
            <a:r>
              <a:rPr lang="en-US" dirty="0" err="1"/>
              <a:t>eGP</a:t>
            </a:r>
            <a:r>
              <a:rPr lang="en-US" dirty="0"/>
              <a:t> implementing complicated procurement rule was done by local company</a:t>
            </a:r>
          </a:p>
          <a:p>
            <a:r>
              <a:rPr lang="en-US" dirty="0"/>
              <a:t> EIMS, also a challenging one, was done by a local company</a:t>
            </a:r>
          </a:p>
          <a:p>
            <a:r>
              <a:rPr lang="en-US" dirty="0"/>
              <a:t>However, for the simple task of Data Collection of Poverty Affected people, an Armenian company was chosen who could not deliver in </a:t>
            </a:r>
            <a:r>
              <a:rPr lang="en-US" dirty="0" smtClean="0"/>
              <a:t>4 </a:t>
            </a:r>
            <a:r>
              <a:rPr lang="en-US" dirty="0"/>
              <a:t>years!!!</a:t>
            </a:r>
          </a:p>
          <a:p>
            <a:r>
              <a:rPr lang="en-US" dirty="0"/>
              <a:t>If it requires specialized experience such as smart NID printing, then it may be a different consideration</a:t>
            </a:r>
          </a:p>
          <a:p>
            <a:r>
              <a:rPr lang="en-US" dirty="0">
                <a:solidFill>
                  <a:srgbClr val="00B050"/>
                </a:solidFill>
              </a:rPr>
              <a:t>Possible issues</a:t>
            </a:r>
          </a:p>
          <a:p>
            <a:pPr lvl="1"/>
            <a:r>
              <a:rPr lang="en-US" dirty="0"/>
              <a:t>Over budget causing wastage for Bangladesh without assuring higher success probability</a:t>
            </a:r>
          </a:p>
          <a:p>
            <a:pPr lvl="1"/>
            <a:r>
              <a:rPr lang="en-US" dirty="0"/>
              <a:t>Huge turnover requirement or financial strength is prohibitive for local companies</a:t>
            </a:r>
          </a:p>
          <a:p>
            <a:pPr lvl="1"/>
            <a:r>
              <a:rPr lang="en-US" dirty="0"/>
              <a:t>Unnecessary foreign experience requirement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20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AD4BC-E9F6-A04F-39F4-41D73EA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02EFE5-8046-8683-9A8D-DFBD72D7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243"/>
            <a:ext cx="9144000" cy="4139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18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016C15-290A-A173-3CB5-0AA7C791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366712"/>
            <a:ext cx="4610100" cy="6124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81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EB654A-33A5-78EE-8FAF-0F6058B4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775"/>
            <a:ext cx="9144000" cy="37244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6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169AB-C37E-3766-5F81-4FE6B23B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Ability of Local Software Industry in Private Sector (e.g. Financial)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C6AC3FB0-1BE4-B129-25EF-B744348D8578}"/>
              </a:ext>
            </a:extLst>
          </p:cNvPr>
          <p:cNvGraphicFramePr/>
          <p:nvPr/>
        </p:nvGraphicFramePr>
        <p:xfrm>
          <a:off x="628650" y="1219200"/>
          <a:ext cx="76771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838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0CD2C-9649-0F1B-EFCE-9A64BD1B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Tax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E00ED-3BA1-7D37-9E2C-A1E13C13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350792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৫১ কোটি টাকা খরচ করে ২০১৬ সালে অনলাইনে আয়কর রিটার্ন জমা দেওয়ার ব্যবস্থা চালু করা হয়েছিল, যা ২০১৯ সাল পর্যন্ত চলে। </a:t>
            </a:r>
            <a:r>
              <a:rPr lang="as-IN" sz="2000" b="0" i="0" dirty="0">
                <a:solidFill>
                  <a:srgbClr val="FF0000"/>
                </a:solidFill>
                <a:effectLst/>
                <a:latin typeface="Shurjo"/>
              </a:rPr>
              <a:t>এই প্রকল্পের ভিয়েতনামি ঠিকাদারি প্রতিষ্ঠান কাজ বুঝিয়ে না দিয়ে চলে গেছে</a:t>
            </a: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। এরপর আর কেউ অনলাইনে রিটার্ন জমা দিতে পারেননি। </a:t>
            </a:r>
            <a:endParaRPr lang="en-US" sz="2000" b="0" i="0" dirty="0">
              <a:solidFill>
                <a:srgbClr val="121212"/>
              </a:solidFill>
              <a:effectLst/>
              <a:latin typeface="Shurjo"/>
            </a:endParaRPr>
          </a:p>
          <a:p>
            <a:pPr algn="l">
              <a:lnSpc>
                <a:spcPct val="100000"/>
              </a:lnSpc>
            </a:pP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২০২০ সালের নভেম্বর মাসে জাতীয় রাজস্ব বোর্ডের (এনবিআর) আয়কর বিভাগের একটি বিশেষ দল নতুন অনলাইন ব্যবস্থা উদ্ভাবন করেছে। এ জন্য এনবিআরের মাত্র দুই কোটি টাকা খরচ হয়েছে। ফলে এই মৌসুমে আবার অনলাইনে নিবন্ধনসহ আয়কর রিটার্ন জমা দেওয়ার ব্যবস্থা চালু হয়। এতে করদাতারাও ব্যাপক সাড়া দিয়েছেন। </a:t>
            </a:r>
            <a:r>
              <a:rPr lang="as-IN" sz="2000" b="0" i="0" dirty="0">
                <a:solidFill>
                  <a:srgbClr val="00B0F0"/>
                </a:solidFill>
                <a:effectLst/>
                <a:latin typeface="Shurjo"/>
              </a:rPr>
              <a:t>৫১ কোটি টাকা ব্যয়ের চেয়ে মাত্র দুই কোটি টাকা খরচেই মিলল বড় সুফল</a:t>
            </a: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।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317606-C391-1736-258D-A35BE5E4A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3"/>
          <a:stretch/>
        </p:blipFill>
        <p:spPr>
          <a:xfrm>
            <a:off x="228600" y="4618765"/>
            <a:ext cx="8839200" cy="21462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02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5B754-9A91-D199-2F9B-A50493BA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69484"/>
            <a:ext cx="7886700" cy="859516"/>
          </a:xfrm>
        </p:spPr>
        <p:txBody>
          <a:bodyPr/>
          <a:lstStyle/>
          <a:p>
            <a:r>
              <a:rPr lang="en-US" dirty="0"/>
              <a:t>Challenges and Reasons for Failure?</a:t>
            </a:r>
          </a:p>
        </p:txBody>
      </p:sp>
    </p:spTree>
    <p:extLst>
      <p:ext uri="{BB962C8B-B14F-4D97-AF65-F5344CB8AC3E}">
        <p14:creationId xmlns="" xmlns:p14="http://schemas.microsoft.com/office/powerpoint/2010/main" val="4098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D4B65-2AB9-BF4D-56EB-AF5DC30C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033"/>
            <a:ext cx="8286750" cy="859516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Planning a Software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78780E-6279-E0AF-B714-AAC6DD80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Project planning:</a:t>
            </a:r>
            <a:r>
              <a:rPr lang="en-US" dirty="0"/>
              <a:t> defining scope and accordingly schedule and budget</a:t>
            </a:r>
          </a:p>
          <a:p>
            <a:pPr lvl="1"/>
            <a:r>
              <a:rPr lang="en-US" dirty="0"/>
              <a:t>Scope determination needs considerable study</a:t>
            </a:r>
          </a:p>
          <a:p>
            <a:pPr lvl="1"/>
            <a:r>
              <a:rPr lang="en-US" dirty="0"/>
              <a:t>Too early to determine required hardware</a:t>
            </a:r>
          </a:p>
          <a:p>
            <a:pPr lvl="1"/>
            <a:r>
              <a:rPr lang="en-US" dirty="0"/>
              <a:t>Mindset of client: Could develop 3 modules in 4 years, now want to develop 12 modules in 2 years.</a:t>
            </a:r>
          </a:p>
          <a:p>
            <a:pPr lvl="1"/>
            <a:r>
              <a:rPr lang="en-US" dirty="0"/>
              <a:t>For man-month based budget estimation, appropriate project duration is </a:t>
            </a:r>
            <a:r>
              <a:rPr lang="en-US" dirty="0" smtClean="0"/>
              <a:t>important</a:t>
            </a:r>
          </a:p>
          <a:p>
            <a:r>
              <a:rPr lang="en-US" dirty="0" smtClean="0"/>
              <a:t>Lack of </a:t>
            </a:r>
            <a:r>
              <a:rPr lang="en-US" dirty="0" smtClean="0">
                <a:solidFill>
                  <a:srgbClr val="FF0000"/>
                </a:solidFill>
              </a:rPr>
              <a:t>transfer of experience </a:t>
            </a:r>
            <a:r>
              <a:rPr lang="en-US" dirty="0" smtClean="0"/>
              <a:t>from one agency to another which repeats same error across </a:t>
            </a:r>
            <a:r>
              <a:rPr lang="en-US" smtClean="0"/>
              <a:t>the agencies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Maintenance and sustainability plan</a:t>
            </a:r>
          </a:p>
          <a:p>
            <a:pPr lvl="1"/>
            <a:r>
              <a:rPr lang="en-US" dirty="0"/>
              <a:t>Is the in-house team ready to maintain? Bangladesh bank, some other banks and DSE could with enough manpower</a:t>
            </a:r>
          </a:p>
          <a:p>
            <a:pPr lvl="1"/>
            <a:r>
              <a:rPr lang="en-US" dirty="0"/>
              <a:t>Who will check and accept source code?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30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033"/>
            <a:ext cx="8362950" cy="8595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of Executing a Software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Vendor selection </a:t>
            </a:r>
            <a:r>
              <a:rPr lang="en-US" dirty="0" smtClean="0"/>
              <a:t>based on technical ability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Too many stakeholders </a:t>
            </a:r>
            <a:r>
              <a:rPr lang="en-US" dirty="0" smtClean="0"/>
              <a:t>such as:</a:t>
            </a:r>
          </a:p>
          <a:p>
            <a:pPr lvl="1"/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 end user</a:t>
            </a:r>
          </a:p>
          <a:p>
            <a:pPr lvl="1"/>
            <a:r>
              <a:rPr lang="en-US" dirty="0" smtClean="0"/>
              <a:t> project planner</a:t>
            </a:r>
          </a:p>
          <a:p>
            <a:pPr lvl="1"/>
            <a:r>
              <a:rPr lang="en-US" dirty="0" smtClean="0"/>
              <a:t> design consultant</a:t>
            </a:r>
          </a:p>
          <a:p>
            <a:pPr lvl="1"/>
            <a:r>
              <a:rPr lang="en-US" dirty="0" smtClean="0"/>
              <a:t> monitoring consultant</a:t>
            </a:r>
          </a:p>
          <a:p>
            <a:pPr lvl="1"/>
            <a:r>
              <a:rPr lang="en-US" dirty="0" smtClean="0"/>
              <a:t> funding agency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Communication</a:t>
            </a:r>
            <a:r>
              <a:rPr lang="en-US" dirty="0" smtClean="0"/>
              <a:t> between developer and client/other stakeholders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Consultant’s limitation:</a:t>
            </a:r>
            <a:r>
              <a:rPr lang="en-US" dirty="0" smtClean="0"/>
              <a:t> often fail to</a:t>
            </a:r>
          </a:p>
          <a:p>
            <a:pPr lvl="1"/>
            <a:r>
              <a:rPr lang="en-US" dirty="0" smtClean="0"/>
              <a:t> Prepare scope and budget</a:t>
            </a:r>
          </a:p>
          <a:p>
            <a:pPr lvl="1"/>
            <a:r>
              <a:rPr lang="en-US" dirty="0" smtClean="0"/>
              <a:t> Guide on technical design issues like UX, DB design</a:t>
            </a:r>
          </a:p>
          <a:p>
            <a:pPr lvl="1"/>
            <a:r>
              <a:rPr lang="en-US" dirty="0" smtClean="0"/>
              <a:t> Conduct performance and security test</a:t>
            </a:r>
          </a:p>
          <a:p>
            <a:pPr lvl="1"/>
            <a:r>
              <a:rPr lang="en-US" dirty="0" smtClean="0"/>
              <a:t> Ensure coding standard to maintain software</a:t>
            </a:r>
          </a:p>
          <a:p>
            <a:pPr lvl="1"/>
            <a:r>
              <a:rPr lang="en-US" dirty="0" smtClean="0"/>
              <a:t> Receive source code with technical understanding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D10D2-5473-ADE1-C1F8-DC8F805E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9684"/>
            <a:ext cx="7886700" cy="859516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with Implementation of International Software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438A0E-5FC4-BE38-03DA-E2FBBD35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60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with requirement collection:</a:t>
            </a:r>
            <a:r>
              <a:rPr lang="en-US" dirty="0"/>
              <a:t> Language barrier and cultural understanding deficiency</a:t>
            </a:r>
          </a:p>
          <a:p>
            <a:r>
              <a:rPr lang="en-US" dirty="0">
                <a:solidFill>
                  <a:srgbClr val="7030A0"/>
                </a:solidFill>
              </a:rPr>
              <a:t>Customizability:</a:t>
            </a:r>
            <a:r>
              <a:rPr lang="en-US" dirty="0"/>
              <a:t> Not customizable often to satisfy local rules and practices</a:t>
            </a:r>
          </a:p>
          <a:p>
            <a:r>
              <a:rPr lang="en-US" dirty="0">
                <a:solidFill>
                  <a:srgbClr val="00B0F0"/>
                </a:solidFill>
              </a:rPr>
              <a:t>Implementation:</a:t>
            </a:r>
            <a:r>
              <a:rPr lang="en-US" dirty="0"/>
              <a:t> Lack of long-term implementation support</a:t>
            </a:r>
          </a:p>
          <a:p>
            <a:r>
              <a:rPr lang="en-US" dirty="0">
                <a:solidFill>
                  <a:srgbClr val="00B050"/>
                </a:solidFill>
              </a:rPr>
              <a:t>Maintenance:</a:t>
            </a:r>
            <a:r>
              <a:rPr lang="en-US" dirty="0"/>
              <a:t> Long-term maintenance challenge and huge cost (around 20% AMC)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Source code: </a:t>
            </a:r>
            <a:r>
              <a:rPr lang="en-US" dirty="0"/>
              <a:t>Not available in most cases and so in-house modification is impossible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3F4D8E94-266C-9B68-830C-1BADE223CE2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417665774"/>
              </p:ext>
            </p:extLst>
          </p:nvPr>
        </p:nvGraphicFramePr>
        <p:xfrm>
          <a:off x="633966" y="4960484"/>
          <a:ext cx="8077200" cy="153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674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84BF2-4714-DFDB-9438-6920C11E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with Home Grown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77036-2AD9-B90F-979F-F42536EA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Poor planning of project: </a:t>
            </a:r>
            <a:r>
              <a:rPr lang="en-US" dirty="0"/>
              <a:t>unrealistic scope, budget and schedule that does not allow vendor to engage </a:t>
            </a:r>
            <a:r>
              <a:rPr lang="en-US" dirty="0">
                <a:solidFill>
                  <a:srgbClr val="00B050"/>
                </a:solidFill>
              </a:rPr>
              <a:t>sufficient resource</a:t>
            </a:r>
          </a:p>
          <a:p>
            <a:r>
              <a:rPr lang="en-US" dirty="0">
                <a:solidFill>
                  <a:srgbClr val="7030A0"/>
                </a:solidFill>
              </a:rPr>
              <a:t>Vendor selection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Document evaluation based vendor selection in tendering process that does not reflect actual strength of the </a:t>
            </a:r>
            <a:r>
              <a:rPr lang="en-US" dirty="0" smtClean="0"/>
              <a:t>team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PPR rules:</a:t>
            </a:r>
            <a:r>
              <a:rPr lang="en-US" dirty="0" smtClean="0"/>
              <a:t> Current QCBS allows bidders with low technical mark win bids with low financial offer (example to follow)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Focus on outsourcing:</a:t>
            </a:r>
            <a:r>
              <a:rPr lang="en-US" dirty="0"/>
              <a:t> Most of the top level local companies work for foreign market only</a:t>
            </a:r>
          </a:p>
          <a:p>
            <a:r>
              <a:rPr lang="en-US" dirty="0">
                <a:solidFill>
                  <a:srgbClr val="0070C0"/>
                </a:solidFill>
              </a:rPr>
              <a:t>Issues from client:</a:t>
            </a:r>
            <a:r>
              <a:rPr lang="en-US" dirty="0"/>
              <a:t> Local companies complain about not receiving bill in time, delay from client in implementation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F91775-E7C4-CBAE-CEDB-C94031B33120}"/>
              </a:ext>
            </a:extLst>
          </p:cNvPr>
          <p:cNvSpPr txBox="1"/>
          <p:nvPr/>
        </p:nvSpPr>
        <p:spPr>
          <a:xfrm>
            <a:off x="419100" y="5751493"/>
            <a:ext cx="8305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Relevant question: comparison between in-house and vendor based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27822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PPR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 example:</a:t>
            </a:r>
          </a:p>
          <a:p>
            <a:pPr lvl="1"/>
            <a:r>
              <a:rPr lang="en-US" dirty="0" smtClean="0"/>
              <a:t>Budget 3 </a:t>
            </a:r>
            <a:r>
              <a:rPr lang="en-US" dirty="0" err="1" smtClean="0"/>
              <a:t>crore</a:t>
            </a:r>
            <a:endParaRPr lang="en-US" dirty="0" smtClean="0"/>
          </a:p>
          <a:p>
            <a:pPr lvl="1"/>
            <a:r>
              <a:rPr lang="en-US" dirty="0" smtClean="0"/>
              <a:t>Bidder with highest technical score got 80+, quoted 2.5 </a:t>
            </a:r>
            <a:r>
              <a:rPr lang="en-US" dirty="0" err="1" smtClean="0"/>
              <a:t>crore</a:t>
            </a:r>
            <a:endParaRPr lang="en-US" dirty="0" smtClean="0"/>
          </a:p>
          <a:p>
            <a:pPr lvl="1"/>
            <a:r>
              <a:rPr lang="en-US" dirty="0" smtClean="0"/>
              <a:t>2 other shortlisted bidders got slightly over 70, quoted around 1.2 </a:t>
            </a:r>
            <a:r>
              <a:rPr lang="en-US" dirty="0" err="1" smtClean="0"/>
              <a:t>crore</a:t>
            </a:r>
            <a:endParaRPr lang="en-US" dirty="0" smtClean="0"/>
          </a:p>
          <a:p>
            <a:pPr lvl="1"/>
            <a:r>
              <a:rPr lang="en-US" dirty="0" smtClean="0"/>
              <a:t>Eventually, the winner in QCBS could not re-fill resources when original team members left</a:t>
            </a:r>
          </a:p>
          <a:p>
            <a:r>
              <a:rPr lang="en-US" dirty="0" smtClean="0"/>
              <a:t> PPR considers all types of projects in the same way, but the cost of a software project is entirely on manpower where wage vary from 50k to 4 </a:t>
            </a:r>
            <a:r>
              <a:rPr lang="en-US" dirty="0" err="1" smtClean="0"/>
              <a:t>lac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Solution:</a:t>
            </a:r>
            <a:r>
              <a:rPr lang="en-US" dirty="0" smtClean="0"/>
              <a:t> Current practice of weighting price offer should be changed in QCBS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C1118-2E5D-945E-08C8-06A32F26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Maintenance and sustainability plan: Relieve from New Similar Project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AA008C8E-4BE5-FCB8-268D-BBECD2676AD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576248640"/>
              </p:ext>
            </p:extLst>
          </p:nvPr>
        </p:nvGraphicFramePr>
        <p:xfrm>
          <a:off x="152400" y="10668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461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01A3C8-AAF5-5D46-502E-05085CC9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479"/>
            <a:ext cx="7886700" cy="39651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as-IN" sz="2000" b="0" i="0" dirty="0">
                <a:solidFill>
                  <a:srgbClr val="C00000"/>
                </a:solidFill>
                <a:effectLst/>
                <a:latin typeface="Shurjo"/>
              </a:rPr>
              <a:t>জাতীয় খানা তথ্যভান্ডার (ন্যাশনাল হাউজহোল্ড ডেটাবেজ বা এনএইচডি)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hurjo"/>
              </a:rPr>
              <a:t>project, </a:t>
            </a:r>
            <a:r>
              <a:rPr lang="en-US" sz="2000" b="0" i="0" dirty="0">
                <a:solidFill>
                  <a:srgbClr val="121212"/>
                </a:solidFill>
                <a:effectLst/>
                <a:latin typeface="Shurjo"/>
              </a:rPr>
              <a:t>started in 2013</a:t>
            </a:r>
          </a:p>
          <a:p>
            <a:pPr algn="l">
              <a:lnSpc>
                <a:spcPct val="120000"/>
              </a:lnSpc>
            </a:pP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প্রকল্পের অধীনে </a:t>
            </a:r>
            <a:r>
              <a:rPr lang="as-IN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Shurjo"/>
              </a:rPr>
              <a:t>২০১৭ সালে দেশের সব খানার (৩ কোটি ৬০ লাখ) তথ্য সংগ্রহ করা হয়</a:t>
            </a: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। সংগৃহীত তথ্য ডিজিটাল ব্যবস্থায় সংরক্ষণ করার কথা। </a:t>
            </a:r>
            <a:r>
              <a:rPr lang="as-IN" sz="2000" b="0" i="0" dirty="0">
                <a:solidFill>
                  <a:srgbClr val="0070C0"/>
                </a:solidFill>
                <a:effectLst/>
                <a:latin typeface="Shurjo"/>
              </a:rPr>
              <a:t>কিন্তু এখন পর্যন্ত সফটওয়্যারটি তৈরি হয়নি</a:t>
            </a: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।</a:t>
            </a:r>
            <a:endParaRPr lang="en-US" sz="2000" b="0" i="0" dirty="0">
              <a:solidFill>
                <a:srgbClr val="121212"/>
              </a:solidFill>
              <a:effectLst/>
              <a:latin typeface="Shurjo"/>
            </a:endParaRPr>
          </a:p>
          <a:p>
            <a:pPr algn="l">
              <a:lnSpc>
                <a:spcPct val="120000"/>
              </a:lnSpc>
            </a:pP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পরিসংখ্যান বিভাগের সচিব শাহনাজ আরেফিন </a:t>
            </a:r>
            <a:r>
              <a:rPr lang="as-IN" sz="2000" b="0" i="1" dirty="0">
                <a:solidFill>
                  <a:srgbClr val="121212"/>
                </a:solidFill>
                <a:effectLst/>
                <a:latin typeface="Shurjo"/>
              </a:rPr>
              <a:t>প্রথম আলো</a:t>
            </a: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কে বলেন, ‘মাঠ থেকে তথ্য সংগ্রহ করে আমরা বসে আছি। কিন্তু সেটি </a:t>
            </a:r>
            <a:r>
              <a:rPr lang="as-IN" sz="2000" b="0" i="0" dirty="0">
                <a:solidFill>
                  <a:srgbClr val="7030A0"/>
                </a:solidFill>
                <a:effectLst/>
                <a:latin typeface="Shurjo"/>
              </a:rPr>
              <a:t>সফটওয়্যারে আপলোড (সংরক্ষণ) করতে পারছি না</a:t>
            </a: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। দুর্যোগ ব্যবস্থাপনা অধিদপ্তর কবে সফটওয়্যার তৈরির কাজটি করতে পারবে, তারও নিশ্চয়তা নেই।’</a:t>
            </a:r>
          </a:p>
          <a:p>
            <a:pPr algn="l">
              <a:lnSpc>
                <a:spcPct val="120000"/>
              </a:lnSpc>
            </a:pPr>
            <a:r>
              <a:rPr lang="as-IN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hurjo"/>
              </a:rPr>
              <a:t>সফটওয়্যার তৈরির কাজটি পেয়েছে আর্মেনিয়ার কোম্পানি সিনার্জি ইন্টারন্যাশনাল সিস্টেম। ২০১৮ সালে তাদের এ দায়িত্ব দেওয়া হয়। </a:t>
            </a:r>
            <a:r>
              <a:rPr lang="as-IN" sz="2000" b="0" i="0" dirty="0">
                <a:solidFill>
                  <a:srgbClr val="121212"/>
                </a:solidFill>
                <a:effectLst/>
                <a:latin typeface="Shurjo"/>
              </a:rPr>
              <a:t>দুর্যোগ ব্যবস্থাপনা অধিদপ্তর বলছে, করোনার কারণে প্রতিষ্ঠানটির কর্মকর্তারা নিজ দেশে চলে যান বলে কাজ পিছিয়ে যায়।</a:t>
            </a:r>
          </a:p>
          <a:p>
            <a:pPr marL="342900" lvl="1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0CACA9-01EB-98B6-8BE1-56D17931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0"/>
            <a:ext cx="7296150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06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F7088-7A8A-2171-7168-EE99BF04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VAT Online: around 700 crore BDT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C5B06-07DA-6C62-1CDE-DEFBDB3F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49"/>
            <a:ext cx="8286750" cy="3600451"/>
          </a:xfrm>
        </p:spPr>
        <p:txBody>
          <a:bodyPr>
            <a:noAutofit/>
          </a:bodyPr>
          <a:lstStyle/>
          <a:p>
            <a:r>
              <a:rPr lang="en-US" sz="2200" b="0" i="0" dirty="0">
                <a:solidFill>
                  <a:srgbClr val="00B0F0"/>
                </a:solidFill>
                <a:effectLst/>
              </a:rPr>
              <a:t>Less than 50 percent big companies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have submitted their VAT returns online - Large Taxpayers Unit (LTU) under NBR.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</a:rPr>
              <a:t>“Unless the VAT online project addresses 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the design flaws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in the return module and the capacity constraints, large taxpayers will continue to face the </a:t>
            </a:r>
            <a:r>
              <a:rPr lang="en-US" sz="2200" b="0" i="0" dirty="0">
                <a:effectLst/>
              </a:rPr>
              <a:t>problem”</a:t>
            </a:r>
            <a:r>
              <a:rPr lang="en-US" sz="22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-LTU commissioner Wahida Rahman Chowdhury, Aug 30, 2020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.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</a:rPr>
              <a:t>"There is </a:t>
            </a:r>
            <a:r>
              <a:rPr lang="en-US" sz="2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no option to upload excel sheet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in the sub-form so all data have to enter manually, which is quite impossible,"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Ms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Chowdhury. 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</a:rPr>
              <a:t>For Unilever Bangladesh, the company has more than 500 products and it is impossible to upload each of the information in the system.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ABB5B8-1E62-F996-B8AE-911ABD92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648200"/>
            <a:ext cx="8286750" cy="17834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2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EFDA5-3EB2-616C-35DC-7783D538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Stories: </a:t>
            </a:r>
            <a:r>
              <a:rPr lang="en-US" dirty="0">
                <a:solidFill>
                  <a:srgbClr val="00B050"/>
                </a:solidFill>
              </a:rPr>
              <a:t>Public Sector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E862F2-90FF-6743-FE5C-5A04EFF34F3A}"/>
              </a:ext>
            </a:extLst>
          </p:cNvPr>
          <p:cNvSpPr/>
          <p:nvPr/>
        </p:nvSpPr>
        <p:spPr>
          <a:xfrm>
            <a:off x="457200" y="1143000"/>
            <a:ext cx="8305800" cy="1752600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8174221E-43CA-95FB-D7A5-CAFEA11BAA8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587449212"/>
              </p:ext>
            </p:extLst>
          </p:nvPr>
        </p:nvGraphicFramePr>
        <p:xfrm>
          <a:off x="685800" y="1219200"/>
          <a:ext cx="78867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064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9144000" cy="708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390"/>
                <a:gridCol w="879468"/>
                <a:gridCol w="2065210"/>
                <a:gridCol w="1154728"/>
                <a:gridCol w="1072383"/>
                <a:gridCol w="1922376"/>
                <a:gridCol w="1042445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Cost-effectiveness</a:t>
                      </a:r>
                      <a:endParaRPr lang="en-US" sz="20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PIMS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modules: operational management of school, teacher, student, census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 </a:t>
                      </a:r>
                      <a:r>
                        <a:rPr lang="en-US" sz="2000" dirty="0" err="1" smtClean="0"/>
                        <a:t>crore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years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Successfully implemented and operational, 2 </a:t>
                      </a:r>
                      <a:r>
                        <a:rPr lang="en-US" sz="2000" dirty="0" err="1" smtClean="0"/>
                        <a:t>crore</a:t>
                      </a:r>
                      <a:r>
                        <a:rPr lang="en-US" sz="2000" dirty="0" smtClean="0"/>
                        <a:t>+ 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eGP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Procurement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100+ </a:t>
                      </a:r>
                      <a:r>
                        <a:rPr lang="en-US" sz="2000" dirty="0" err="1" smtClean="0"/>
                        <a:t>crore</a:t>
                      </a:r>
                      <a:r>
                        <a:rPr lang="en-US" sz="2000" dirty="0" smtClean="0"/>
                        <a:t> (cont. training)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5+ years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Operational and expanding. All </a:t>
                      </a:r>
                      <a:r>
                        <a:rPr lang="en-US" sz="2000" dirty="0" err="1" smtClean="0"/>
                        <a:t>GoV</a:t>
                      </a:r>
                      <a:r>
                        <a:rPr lang="en-US" sz="2000" dirty="0" smtClean="0"/>
                        <a:t> offices are using gradually.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</a:t>
                      </a:r>
                      <a:endParaRPr lang="en-US" sz="20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IBAS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Local: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in-house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Central Budget, Accounts, Audit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</a:t>
                      </a:r>
                      <a:r>
                        <a:rPr lang="en-US" sz="2000" dirty="0" err="1" smtClean="0"/>
                        <a:t>crore</a:t>
                      </a:r>
                      <a:r>
                        <a:rPr lang="en-US" sz="2000" baseline="0" dirty="0" smtClean="0"/>
                        <a:t> + per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 years cont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Operational and expanding for decade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</a:t>
                      </a:r>
                      <a:endParaRPr lang="en-US" sz="20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Surokhha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Vaccine mgmt, major challenge</a:t>
                      </a:r>
                      <a:r>
                        <a:rPr lang="en-US" sz="2000" baseline="0" dirty="0" smtClean="0"/>
                        <a:t> dealing with large number of users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 </a:t>
                      </a:r>
                      <a:r>
                        <a:rPr lang="en-US" sz="2000" dirty="0" err="1" smtClean="0"/>
                        <a:t>crore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Few months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Operational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SAP at BB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Foreign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 modules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</a:t>
                      </a:r>
                      <a:r>
                        <a:rPr lang="en-US" sz="2000" dirty="0" err="1" smtClean="0"/>
                        <a:t>crore</a:t>
                      </a:r>
                      <a:r>
                        <a:rPr lang="en-US" sz="2000" dirty="0" smtClean="0"/>
                        <a:t> in 2010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years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Operational (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large team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91FD0-6570-2EA9-98D6-FD5976A1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00200"/>
            <a:ext cx="7886700" cy="3124200"/>
          </a:xfrm>
        </p:spPr>
        <p:txBody>
          <a:bodyPr>
            <a:normAutofit/>
          </a:bodyPr>
          <a:lstStyle/>
          <a:p>
            <a:r>
              <a:rPr lang="en-US" sz="4400" dirty="0"/>
              <a:t>Failure Cases</a:t>
            </a:r>
          </a:p>
        </p:txBody>
      </p:sp>
    </p:spTree>
    <p:extLst>
      <p:ext uri="{BB962C8B-B14F-4D97-AF65-F5344CB8AC3E}">
        <p14:creationId xmlns="" xmlns:p14="http://schemas.microsoft.com/office/powerpoint/2010/main" val="1648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04800"/>
          <a:ext cx="8534401" cy="654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669"/>
                <a:gridCol w="1348531"/>
                <a:gridCol w="1752600"/>
                <a:gridCol w="990600"/>
                <a:gridCol w="1219200"/>
                <a:gridCol w="1828801"/>
              </a:tblGrid>
              <a:tr h="6681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/>
                </a:tc>
              </a:tr>
              <a:tr h="8919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Oracle ERP at Railway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Foreign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Finance , HR &amp; Payroll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65 </a:t>
                      </a:r>
                      <a:r>
                        <a:rPr lang="en-US" sz="2000" dirty="0" err="1" smtClean="0"/>
                        <a:t>crore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Started in 2010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Absolutely no use</a:t>
                      </a:r>
                      <a:endParaRPr lang="en-US" sz="2000" dirty="0"/>
                    </a:p>
                  </a:txBody>
                  <a:tcPr/>
                </a:tc>
              </a:tr>
              <a:tr h="84539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SAP ERP</a:t>
                      </a:r>
                      <a:r>
                        <a:rPr lang="en-US" sz="2000" baseline="0" dirty="0" smtClean="0"/>
                        <a:t> at EGCB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Foreign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FICO, MM, SD,</a:t>
                      </a:r>
                      <a:r>
                        <a:rPr lang="en-US" sz="2000" baseline="0" dirty="0" smtClean="0"/>
                        <a:t> PM, prod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 million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Finished in 2016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operational</a:t>
                      </a:r>
                      <a:endParaRPr lang="en-US" sz="20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Oracle ERP at BBA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Foreign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Finance, Inventory , etc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 </a:t>
                      </a:r>
                      <a:r>
                        <a:rPr lang="en-US" sz="2000" dirty="0" err="1" smtClean="0"/>
                        <a:t>crore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Before 2018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Funded from </a:t>
                      </a:r>
                      <a:r>
                        <a:rPr lang="en-US" sz="2000" dirty="0" err="1" smtClean="0"/>
                        <a:t>Karnafully</a:t>
                      </a:r>
                      <a:r>
                        <a:rPr lang="en-US" sz="2000" dirty="0" smtClean="0"/>
                        <a:t> Tunnel</a:t>
                      </a:r>
                      <a:endParaRPr lang="en-US" sz="2000" dirty="0"/>
                    </a:p>
                  </a:txBody>
                  <a:tcPr/>
                </a:tc>
              </a:tr>
              <a:tr h="10903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ERP at Power cell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Foreign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 </a:t>
                      </a:r>
                      <a:r>
                        <a:rPr lang="en-US" sz="2000" dirty="0" err="1" smtClean="0"/>
                        <a:t>crore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Desco</a:t>
                      </a:r>
                      <a:r>
                        <a:rPr lang="en-US" sz="2000" dirty="0" smtClean="0"/>
                        <a:t> or such orgs did not receive</a:t>
                      </a:r>
                      <a:endParaRPr lang="en-US" sz="2000" dirty="0"/>
                    </a:p>
                  </a:txBody>
                  <a:tcPr/>
                </a:tc>
              </a:tr>
              <a:tr h="6681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EMS at 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Foreign consultant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handover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Funded by UNDP</a:t>
                      </a:r>
                      <a:endParaRPr lang="en-US" sz="2000" dirty="0"/>
                    </a:p>
                  </a:txBody>
                  <a:tcPr/>
                </a:tc>
              </a:tr>
              <a:tr h="6681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PPS v1 and PMIS at Planning Div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Ind</a:t>
                      </a:r>
                      <a:r>
                        <a:rPr lang="en-US" sz="2000" dirty="0" smtClean="0"/>
                        <a:t> consultant and local vendor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DPP Submission, project monitoring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?, 8 </a:t>
                      </a:r>
                      <a:r>
                        <a:rPr lang="en-US" sz="2000" dirty="0" err="1" smtClean="0"/>
                        <a:t>crore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Up to around 2020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 projects for</a:t>
                      </a:r>
                      <a:r>
                        <a:rPr lang="en-US" sz="2000" baseline="0" dirty="0" smtClean="0"/>
                        <a:t> the same task</a:t>
                      </a:r>
                      <a:r>
                        <a:rPr lang="en-US" sz="2000" dirty="0" smtClean="0"/>
                        <a:t> after the failure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91FD0-6570-2EA9-98D6-FD5976A1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5F2D3A-3F42-25A3-1A35-E80FC90B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0A48A620-7491-4B11-82FF-2F5DA7204F8B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504071434"/>
              </p:ext>
            </p:extLst>
          </p:nvPr>
        </p:nvGraphicFramePr>
        <p:xfrm>
          <a:off x="685800" y="1248377"/>
          <a:ext cx="7829550" cy="496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48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26120</TotalTime>
  <Words>1587</Words>
  <Application>Microsoft Office PowerPoint</Application>
  <PresentationFormat>On-screen Show (4:3)</PresentationFormat>
  <Paragraphs>208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Lecture2-Lifecycle</vt:lpstr>
      <vt:lpstr>HDOfficeLightV0</vt:lpstr>
      <vt:lpstr>Study on Large-scale Software Projects in the Last Decade: Lessons to Learn from Experience</vt:lpstr>
      <vt:lpstr>Online Tax Return</vt:lpstr>
      <vt:lpstr>Slide 3</vt:lpstr>
      <vt:lpstr>VAT Online: around 700 crore BDT project</vt:lpstr>
      <vt:lpstr>Success Stories: Public Sector</vt:lpstr>
      <vt:lpstr>Slide 6</vt:lpstr>
      <vt:lpstr>Failure Cases</vt:lpstr>
      <vt:lpstr>Slide 8</vt:lpstr>
      <vt:lpstr>Mixed Experience</vt:lpstr>
      <vt:lpstr>Mixed Experience cont.</vt:lpstr>
      <vt:lpstr>Online Passport Management System: another example of user suffering</vt:lpstr>
      <vt:lpstr>Consideration on Performance Issues</vt:lpstr>
      <vt:lpstr>Slide 13</vt:lpstr>
      <vt:lpstr>Type-wise Analysis</vt:lpstr>
      <vt:lpstr>Surprising!</vt:lpstr>
      <vt:lpstr>An Example</vt:lpstr>
      <vt:lpstr>Slide 17</vt:lpstr>
      <vt:lpstr>Slide 18</vt:lpstr>
      <vt:lpstr>Proof of Ability of Local Software Industry in Private Sector (e.g. Financial)</vt:lpstr>
      <vt:lpstr>Challenges and Reasons for Failure?</vt:lpstr>
      <vt:lpstr>Challenges of Planning a Software Project</vt:lpstr>
      <vt:lpstr>Challenges of Executing a Software Project</vt:lpstr>
      <vt:lpstr>Challenges with Implementation of International Software </vt:lpstr>
      <vt:lpstr>Challenges with Home Grown Development </vt:lpstr>
      <vt:lpstr>Limitation of PPR</vt:lpstr>
      <vt:lpstr>Maintenance and sustainability plan: Relieve from New Similar Project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Bosu;Marty Stepp</dc:creator>
  <cp:keywords/>
  <dc:description>Amiangshu Bosu, SIU Carbondale</dc:description>
  <cp:lastModifiedBy>user</cp:lastModifiedBy>
  <cp:revision>1236</cp:revision>
  <dcterms:created xsi:type="dcterms:W3CDTF">2008-06-28T20:57:21Z</dcterms:created>
  <dcterms:modified xsi:type="dcterms:W3CDTF">2024-11-01T18:08:29Z</dcterms:modified>
</cp:coreProperties>
</file>