
<file path=[Content_Types].xml><?xml version="1.0" encoding="utf-8"?>
<Types xmlns="http://schemas.openxmlformats.org/package/2006/content-types">
  <Default ContentType="image/jpeg" Extension="jpg"/>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3" roundtripDataSignature="AMtx7mjnDY5RfZEWRSuomRRoIlJ2U5bq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3" name="Google Shape;16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9:notes"/>
          <p:cNvSpPr/>
          <p:nvPr>
            <p:ph idx="2" type="sldImg"/>
          </p:nvPr>
        </p:nvSpPr>
        <p:spPr>
          <a:xfrm>
            <a:off x="987425" y="731838"/>
            <a:ext cx="4883150" cy="3662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2" name="Google Shape;242;p9:notes"/>
          <p:cNvSpPr txBox="1"/>
          <p:nvPr>
            <p:ph idx="1" type="body"/>
          </p:nvPr>
        </p:nvSpPr>
        <p:spPr>
          <a:xfrm>
            <a:off x="1123950" y="4640263"/>
            <a:ext cx="4610100" cy="4394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1" name="Google Shape;26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2:notes"/>
          <p:cNvSpPr/>
          <p:nvPr>
            <p:ph idx="2" type="sldImg"/>
          </p:nvPr>
        </p:nvSpPr>
        <p:spPr>
          <a:xfrm>
            <a:off x="987425" y="731838"/>
            <a:ext cx="4883150" cy="3662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7" name="Google Shape;267;p12:notes"/>
          <p:cNvSpPr txBox="1"/>
          <p:nvPr>
            <p:ph idx="1" type="body"/>
          </p:nvPr>
        </p:nvSpPr>
        <p:spPr>
          <a:xfrm>
            <a:off x="1123950" y="4640263"/>
            <a:ext cx="4610100" cy="4394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400"/>
              <a:t>Inheritance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0" name="Google Shape;30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3" name="Google Shape;31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6" name="Google Shape;32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2" name="Google Shape;33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0" name="Google Shape;17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3:notes"/>
          <p:cNvSpPr/>
          <p:nvPr>
            <p:ph idx="2" type="sldImg"/>
          </p:nvPr>
        </p:nvSpPr>
        <p:spPr>
          <a:xfrm>
            <a:off x="989013" y="731838"/>
            <a:ext cx="4883150" cy="3662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6" name="Google Shape;176;p3:notes"/>
          <p:cNvSpPr txBox="1"/>
          <p:nvPr>
            <p:ph idx="1" type="body"/>
          </p:nvPr>
        </p:nvSpPr>
        <p:spPr>
          <a:xfrm>
            <a:off x="914400" y="4640263"/>
            <a:ext cx="5029200" cy="4394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7:notes"/>
          <p:cNvSpPr/>
          <p:nvPr>
            <p:ph idx="2" type="sldImg"/>
          </p:nvPr>
        </p:nvSpPr>
        <p:spPr>
          <a:xfrm>
            <a:off x="987425" y="731838"/>
            <a:ext cx="4883150" cy="3662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2" name="Google Shape;182;p7:notes"/>
          <p:cNvSpPr txBox="1"/>
          <p:nvPr>
            <p:ph idx="1" type="body"/>
          </p:nvPr>
        </p:nvSpPr>
        <p:spPr>
          <a:xfrm>
            <a:off x="1123950" y="4640263"/>
            <a:ext cx="4610100" cy="4394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400"/>
              <a:t>Actors</a:t>
            </a:r>
            <a:endParaRPr/>
          </a:p>
          <a:p>
            <a:pPr indent="-88900" lvl="0" marL="0" rtl="0" algn="l">
              <a:spcBef>
                <a:spcPts val="420"/>
              </a:spcBef>
              <a:spcAft>
                <a:spcPts val="0"/>
              </a:spcAft>
              <a:buClr>
                <a:schemeClr val="dk1"/>
              </a:buClr>
              <a:buSzPts val="1400"/>
              <a:buFont typeface="Arial"/>
              <a:buChar char="•"/>
            </a:pPr>
            <a:r>
              <a:rPr lang="en-US" sz="1400"/>
              <a:t>Are </a:t>
            </a:r>
            <a:r>
              <a:rPr b="1" lang="en-US" sz="1400"/>
              <a:t>NOT a part</a:t>
            </a:r>
            <a:r>
              <a:rPr lang="en-US" sz="1400"/>
              <a:t> of the system (</a:t>
            </a:r>
            <a:r>
              <a:rPr b="1" lang="en-US" sz="1400"/>
              <a:t>external</a:t>
            </a:r>
            <a:r>
              <a:rPr lang="en-US" sz="1400"/>
              <a:t> to the system)</a:t>
            </a:r>
            <a:endParaRPr/>
          </a:p>
          <a:p>
            <a:pPr indent="-88900" lvl="0" marL="0" rtl="0" algn="l">
              <a:spcBef>
                <a:spcPts val="420"/>
              </a:spcBef>
              <a:spcAft>
                <a:spcPts val="0"/>
              </a:spcAft>
              <a:buClr>
                <a:schemeClr val="dk1"/>
              </a:buClr>
              <a:buSzPts val="1400"/>
              <a:buFont typeface="Arial"/>
              <a:buChar char="•"/>
            </a:pPr>
            <a:r>
              <a:rPr lang="en-US" sz="1400"/>
              <a:t>A single actor may represent multiple physical users</a:t>
            </a:r>
            <a:endParaRPr/>
          </a:p>
          <a:p>
            <a:pPr indent="-88900" lvl="0" marL="0" rtl="0" algn="l">
              <a:spcBef>
                <a:spcPts val="420"/>
              </a:spcBef>
              <a:spcAft>
                <a:spcPts val="0"/>
              </a:spcAft>
              <a:buClr>
                <a:schemeClr val="dk1"/>
              </a:buClr>
              <a:buSzPts val="1400"/>
              <a:buFont typeface="Arial"/>
              <a:buChar char="•"/>
            </a:pPr>
            <a:r>
              <a:rPr lang="en-US" sz="1400"/>
              <a:t>Whether human or not, represented by stick figure</a:t>
            </a:r>
            <a:endParaRPr/>
          </a:p>
          <a:p>
            <a:pPr indent="-88900" lvl="1" marL="457200" rtl="0" algn="l">
              <a:spcBef>
                <a:spcPts val="420"/>
              </a:spcBef>
              <a:spcAft>
                <a:spcPts val="0"/>
              </a:spcAft>
              <a:buClr>
                <a:schemeClr val="dk1"/>
              </a:buClr>
              <a:buSzPts val="1400"/>
              <a:buFont typeface="Arial"/>
              <a:buChar char="•"/>
            </a:pPr>
            <a:r>
              <a:rPr b="1" lang="en-US" sz="1400"/>
              <a:t>MUST label</a:t>
            </a:r>
            <a:r>
              <a:rPr lang="en-US" sz="1400"/>
              <a:t> stick figure with the name of the actor</a:t>
            </a:r>
            <a:endParaRPr/>
          </a:p>
          <a:p>
            <a:pPr indent="0" lvl="0" marL="0" rtl="0" algn="l">
              <a:spcBef>
                <a:spcPts val="420"/>
              </a:spcBef>
              <a:spcAft>
                <a:spcPts val="0"/>
              </a:spcAft>
              <a:buNone/>
            </a:pPr>
            <a:r>
              <a:t/>
            </a:r>
            <a:endParaRPr sz="1400"/>
          </a:p>
          <a:p>
            <a:pPr indent="0" lvl="0" marL="0" rtl="0" algn="l">
              <a:spcBef>
                <a:spcPts val="420"/>
              </a:spcBef>
              <a:spcAft>
                <a:spcPts val="0"/>
              </a:spcAft>
              <a:buNone/>
            </a:pPr>
            <a:r>
              <a:t/>
            </a:r>
            <a:endParaRPr sz="1400"/>
          </a:p>
          <a:p>
            <a:pPr indent="0" lvl="0" marL="0" rtl="0" algn="l">
              <a:spcBef>
                <a:spcPts val="420"/>
              </a:spcBef>
              <a:spcAft>
                <a:spcPts val="0"/>
              </a:spcAft>
              <a:buNone/>
            </a:pPr>
            <a:r>
              <a:t/>
            </a:r>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5" name="Google Shape;19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5:notes"/>
          <p:cNvSpPr/>
          <p:nvPr>
            <p:ph idx="2" type="sldImg"/>
          </p:nvPr>
        </p:nvSpPr>
        <p:spPr>
          <a:xfrm>
            <a:off x="987425" y="731838"/>
            <a:ext cx="4883150" cy="3662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4" name="Google Shape;204;p5:notes"/>
          <p:cNvSpPr txBox="1"/>
          <p:nvPr>
            <p:ph idx="1" type="body"/>
          </p:nvPr>
        </p:nvSpPr>
        <p:spPr>
          <a:xfrm>
            <a:off x="1123950" y="4640263"/>
            <a:ext cx="4610100" cy="4394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400"/>
              <a:t>Actors</a:t>
            </a:r>
            <a:endParaRPr/>
          </a:p>
          <a:p>
            <a:pPr indent="0" lvl="0" marL="0" rtl="0" algn="l">
              <a:spcBef>
                <a:spcPts val="420"/>
              </a:spcBef>
              <a:spcAft>
                <a:spcPts val="0"/>
              </a:spcAft>
              <a:buNone/>
            </a:pPr>
            <a:r>
              <a:rPr lang="en-US" sz="1400"/>
              <a:t>7) Does one person play several different roles?</a:t>
            </a:r>
            <a:endParaRPr/>
          </a:p>
          <a:p>
            <a:pPr indent="-88900" lvl="1" marL="457200" rtl="0" algn="l">
              <a:spcBef>
                <a:spcPts val="420"/>
              </a:spcBef>
              <a:spcAft>
                <a:spcPts val="0"/>
              </a:spcAft>
              <a:buClr>
                <a:schemeClr val="dk1"/>
              </a:buClr>
              <a:buSzPts val="1400"/>
              <a:buFont typeface="Arial"/>
              <a:buChar char="•"/>
            </a:pPr>
            <a:r>
              <a:rPr lang="en-US" sz="1400" u="sng"/>
              <a:t>May</a:t>
            </a:r>
            <a:r>
              <a:rPr lang="en-US" sz="1400"/>
              <a:t> have an actor for each role</a:t>
            </a:r>
            <a:endParaRPr/>
          </a:p>
          <a:p>
            <a:pPr indent="0" lvl="0" marL="0" rtl="0" algn="l">
              <a:spcBef>
                <a:spcPts val="420"/>
              </a:spcBef>
              <a:spcAft>
                <a:spcPts val="0"/>
              </a:spcAft>
              <a:buNone/>
            </a:pPr>
            <a:r>
              <a:rPr lang="en-US" sz="1400"/>
              <a:t>8) Do several people play the same role?</a:t>
            </a:r>
            <a:endParaRPr/>
          </a:p>
          <a:p>
            <a:pPr indent="-88900" lvl="1" marL="457200" rtl="0" algn="l">
              <a:spcBef>
                <a:spcPts val="420"/>
              </a:spcBef>
              <a:spcAft>
                <a:spcPts val="0"/>
              </a:spcAft>
              <a:buClr>
                <a:schemeClr val="dk1"/>
              </a:buClr>
              <a:buSzPts val="1400"/>
              <a:buFont typeface="Arial"/>
              <a:buChar char="•"/>
            </a:pPr>
            <a:r>
              <a:rPr lang="en-US" sz="1400"/>
              <a:t>Only use one actor per role (no matter how many people play that role)</a:t>
            </a:r>
            <a:endParaRPr/>
          </a:p>
          <a:p>
            <a:pPr indent="0" lvl="0" marL="0" rtl="0" algn="l">
              <a:spcBef>
                <a:spcPts val="420"/>
              </a:spcBef>
              <a:spcAft>
                <a:spcPts val="0"/>
              </a:spcAft>
              <a:buNone/>
            </a:pPr>
            <a:r>
              <a:t/>
            </a:r>
            <a:endParaRPr sz="1400"/>
          </a:p>
          <a:p>
            <a:pPr indent="-88900" lvl="0" marL="0" rtl="0" algn="l">
              <a:spcBef>
                <a:spcPts val="420"/>
              </a:spcBef>
              <a:spcAft>
                <a:spcPts val="0"/>
              </a:spcAft>
              <a:buClr>
                <a:schemeClr val="dk1"/>
              </a:buClr>
              <a:buSzPts val="1400"/>
              <a:buFont typeface="Arial"/>
              <a:buChar char="•"/>
            </a:pPr>
            <a:r>
              <a:rPr lang="en-US" sz="1400"/>
              <a:t>Identifying actors is an </a:t>
            </a:r>
            <a:r>
              <a:rPr b="1" lang="en-US" sz="1400"/>
              <a:t>iterative</a:t>
            </a:r>
            <a:r>
              <a:rPr lang="en-US" sz="1400"/>
              <a:t> process</a:t>
            </a:r>
            <a:endParaRPr/>
          </a:p>
          <a:p>
            <a:pPr indent="-88900" lvl="0" marL="0" rtl="0" algn="l">
              <a:spcBef>
                <a:spcPts val="420"/>
              </a:spcBef>
              <a:spcAft>
                <a:spcPts val="0"/>
              </a:spcAft>
              <a:buClr>
                <a:schemeClr val="dk1"/>
              </a:buClr>
              <a:buSzPts val="1400"/>
              <a:buFont typeface="Arial"/>
              <a:buChar char="•"/>
            </a:pPr>
            <a:r>
              <a:rPr lang="en-US" sz="1400"/>
              <a:t>Defining </a:t>
            </a:r>
            <a:r>
              <a:rPr b="1" lang="en-US" sz="1400"/>
              <a:t>how</a:t>
            </a:r>
            <a:r>
              <a:rPr lang="en-US" sz="1400"/>
              <a:t> an actor interacts with the system may clarify whether there are duplicate actors or not</a:t>
            </a:r>
            <a:endParaRPr/>
          </a:p>
          <a:p>
            <a:pPr indent="0" lvl="0" marL="0" rtl="0" algn="l">
              <a:spcBef>
                <a:spcPts val="420"/>
              </a:spcBef>
              <a:spcAft>
                <a:spcPts val="0"/>
              </a:spcAft>
              <a:buNone/>
            </a:pPr>
            <a:r>
              <a:t/>
            </a:r>
            <a:endParaRPr sz="1400"/>
          </a:p>
          <a:p>
            <a:pPr indent="0" lvl="0" marL="0" rtl="0" algn="l">
              <a:spcBef>
                <a:spcPts val="420"/>
              </a:spcBef>
              <a:spcAft>
                <a:spcPts val="0"/>
              </a:spcAft>
              <a:buNone/>
            </a:pPr>
            <a:r>
              <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6:notes"/>
          <p:cNvSpPr/>
          <p:nvPr>
            <p:ph idx="2" type="sldImg"/>
          </p:nvPr>
        </p:nvSpPr>
        <p:spPr>
          <a:xfrm>
            <a:off x="989013" y="731838"/>
            <a:ext cx="4883150" cy="3662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0" name="Google Shape;210;p6:notes"/>
          <p:cNvSpPr txBox="1"/>
          <p:nvPr>
            <p:ph idx="1" type="body"/>
          </p:nvPr>
        </p:nvSpPr>
        <p:spPr>
          <a:xfrm>
            <a:off x="914400" y="4640263"/>
            <a:ext cx="5029200" cy="4394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8:notes"/>
          <p:cNvSpPr/>
          <p:nvPr>
            <p:ph idx="2" type="sldImg"/>
          </p:nvPr>
        </p:nvSpPr>
        <p:spPr>
          <a:xfrm>
            <a:off x="989013" y="731838"/>
            <a:ext cx="4883150" cy="3662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6" name="Google Shape;216;p8:notes"/>
          <p:cNvSpPr txBox="1"/>
          <p:nvPr>
            <p:ph idx="1" type="body"/>
          </p:nvPr>
        </p:nvSpPr>
        <p:spPr>
          <a:xfrm>
            <a:off x="914400" y="4640263"/>
            <a:ext cx="5029200" cy="4394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0:notes"/>
          <p:cNvSpPr/>
          <p:nvPr>
            <p:ph idx="2" type="sldImg"/>
          </p:nvPr>
        </p:nvSpPr>
        <p:spPr>
          <a:xfrm>
            <a:off x="987425" y="731838"/>
            <a:ext cx="4883150" cy="3662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5" name="Google Shape;225;p10:notes"/>
          <p:cNvSpPr txBox="1"/>
          <p:nvPr>
            <p:ph idx="1" type="body"/>
          </p:nvPr>
        </p:nvSpPr>
        <p:spPr>
          <a:xfrm>
            <a:off x="1123950" y="4640263"/>
            <a:ext cx="4610100" cy="4394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System boundary:</a:t>
            </a:r>
            <a:r>
              <a:rPr lang="en-US"/>
              <a:t> A system boundary defines the scope of what a system will be. A system cannot have infinite functionality. So, it follows that use cases also need to have definitive limits defined. A system boundary of a use case diagram defines the limits of the system. The system boundary is shown as a rectangle spanning all the use cases in the system. </a:t>
            </a:r>
            <a:endParaRPr/>
          </a:p>
          <a:p>
            <a:pPr indent="0" lvl="0" marL="0" rtl="0" algn="l">
              <a:spcBef>
                <a:spcPts val="360"/>
              </a:spcBef>
              <a:spcAft>
                <a:spcPts val="0"/>
              </a:spcAft>
              <a:buNone/>
            </a:pPr>
            <a:r>
              <a:rPr lang="en-US"/>
              <a:t>Other use cases in this lecture also show the system boundary of the clinic application. The use cases of this system are enclosed in a rectangle. Note that the actors in the system are outside the system boundary.</a:t>
            </a:r>
            <a:endParaRPr/>
          </a:p>
          <a:p>
            <a:pPr indent="0" lvl="0" marL="0" rtl="0" algn="l">
              <a:spcBef>
                <a:spcPts val="360"/>
              </a:spcBef>
              <a:spcAft>
                <a:spcPts val="0"/>
              </a:spcAft>
              <a:buNone/>
            </a:pPr>
            <a:r>
              <a:rPr lang="en-US"/>
              <a:t>The system boundary is potentially the entire system as defined in the problem statement. But this is not always the case. For large and complex systems, each of the modules may be the system boundary. For example, for an ERP system for an organization, each of the modules such as personnel, payroll, accounting, and so forth, can form the system boundary for use cases specific to each of these business functions. The entire system can span all of these modules depicting the overall system boundary. </a:t>
            </a:r>
            <a:endParaRPr/>
          </a:p>
          <a:p>
            <a:pPr indent="0" lvl="0" marL="0" rtl="0" algn="l">
              <a:spcBef>
                <a:spcPts val="36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8"/>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0033CC"/>
              </a:buClr>
              <a:buSzPts val="3300"/>
              <a:buFont typeface="Arial Rounded"/>
              <a:buNone/>
              <a:defRPr b="1">
                <a:solidFill>
                  <a:srgbClr val="0033CC"/>
                </a:solidFill>
                <a:latin typeface="Arial Rounded"/>
                <a:ea typeface="Arial Rounded"/>
                <a:cs typeface="Arial Rounded"/>
                <a:sym typeface="Arial Rounde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8"/>
          <p:cNvSpPr txBox="1"/>
          <p:nvPr>
            <p:ph idx="1" type="body"/>
          </p:nvPr>
        </p:nvSpPr>
        <p:spPr>
          <a:xfrm>
            <a:off x="628650" y="1216479"/>
            <a:ext cx="7886700" cy="496048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Font typeface="Calibri"/>
              <a:buChar char="ꟷ"/>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 name="Google Shape;20;p1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2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7"/>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7" name="Google Shape;77;p2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28"/>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8"/>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3" name="Google Shape;83;p2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2" name="Shape 92"/>
        <p:cNvGrpSpPr/>
        <p:nvPr/>
      </p:nvGrpSpPr>
      <p:grpSpPr>
        <a:xfrm>
          <a:off x="0" y="0"/>
          <a:ext cx="0" cy="0"/>
          <a:chOff x="0" y="0"/>
          <a:chExt cx="0" cy="0"/>
        </a:xfrm>
      </p:grpSpPr>
      <p:sp>
        <p:nvSpPr>
          <p:cNvPr id="93" name="Google Shape;93;p30"/>
          <p:cNvSpPr txBox="1"/>
          <p:nvPr>
            <p:ph type="ctrTitle"/>
          </p:nvPr>
        </p:nvSpPr>
        <p:spPr>
          <a:xfrm>
            <a:off x="1143000" y="1124530"/>
            <a:ext cx="6858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0033CC"/>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30"/>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rgbClr val="3F3F3F"/>
              </a:buClr>
              <a:buSzPts val="1800"/>
              <a:buNone/>
              <a:defRPr sz="1800">
                <a:solidFill>
                  <a:srgbClr val="3F3F3F"/>
                </a:solidFill>
              </a:defRPr>
            </a:lvl1pPr>
            <a:lvl2pPr lvl="1" algn="ctr">
              <a:lnSpc>
                <a:spcPct val="90000"/>
              </a:lnSpc>
              <a:spcBef>
                <a:spcPts val="375"/>
              </a:spcBef>
              <a:spcAft>
                <a:spcPts val="0"/>
              </a:spcAft>
              <a:buClr>
                <a:schemeClr val="dk1"/>
              </a:buClr>
              <a:buSzPts val="2100"/>
              <a:buNone/>
              <a:defRPr sz="2100"/>
            </a:lvl2pPr>
            <a:lvl3pPr lvl="2" algn="ctr">
              <a:lnSpc>
                <a:spcPct val="90000"/>
              </a:lnSpc>
              <a:spcBef>
                <a:spcPts val="375"/>
              </a:spcBef>
              <a:spcAft>
                <a:spcPts val="0"/>
              </a:spcAft>
              <a:buClr>
                <a:schemeClr val="dk1"/>
              </a:buClr>
              <a:buSzPts val="1800"/>
              <a:buNone/>
              <a:defRPr sz="1800"/>
            </a:lvl3pPr>
            <a:lvl4pPr lvl="3" algn="ctr">
              <a:lnSpc>
                <a:spcPct val="90000"/>
              </a:lnSpc>
              <a:spcBef>
                <a:spcPts val="375"/>
              </a:spcBef>
              <a:spcAft>
                <a:spcPts val="0"/>
              </a:spcAft>
              <a:buClr>
                <a:schemeClr val="dk1"/>
              </a:buClr>
              <a:buSzPts val="1500"/>
              <a:buNone/>
              <a:defRPr sz="1500"/>
            </a:lvl4pPr>
            <a:lvl5pPr lvl="4" algn="ctr">
              <a:lnSpc>
                <a:spcPct val="90000"/>
              </a:lnSpc>
              <a:spcBef>
                <a:spcPts val="375"/>
              </a:spcBef>
              <a:spcAft>
                <a:spcPts val="0"/>
              </a:spcAft>
              <a:buClr>
                <a:schemeClr val="dk1"/>
              </a:buClr>
              <a:buSzPts val="1500"/>
              <a:buNone/>
              <a:defRPr sz="1500"/>
            </a:lvl5pPr>
            <a:lvl6pPr lvl="5" algn="ctr">
              <a:spcBef>
                <a:spcPts val="300"/>
              </a:spcBef>
              <a:spcAft>
                <a:spcPts val="0"/>
              </a:spcAft>
              <a:buClr>
                <a:schemeClr val="dk1"/>
              </a:buClr>
              <a:buSzPts val="1500"/>
              <a:buNone/>
              <a:defRPr sz="1500"/>
            </a:lvl6pPr>
            <a:lvl7pPr lvl="6" algn="ctr">
              <a:spcBef>
                <a:spcPts val="300"/>
              </a:spcBef>
              <a:spcAft>
                <a:spcPts val="0"/>
              </a:spcAft>
              <a:buClr>
                <a:schemeClr val="dk1"/>
              </a:buClr>
              <a:buSzPts val="1500"/>
              <a:buNone/>
              <a:defRPr sz="1500"/>
            </a:lvl7pPr>
            <a:lvl8pPr lvl="7" algn="ctr">
              <a:spcBef>
                <a:spcPts val="300"/>
              </a:spcBef>
              <a:spcAft>
                <a:spcPts val="0"/>
              </a:spcAft>
              <a:buClr>
                <a:schemeClr val="dk1"/>
              </a:buClr>
              <a:buSzPts val="1500"/>
              <a:buNone/>
              <a:defRPr sz="1500"/>
            </a:lvl8pPr>
            <a:lvl9pPr lvl="8" algn="ctr">
              <a:spcBef>
                <a:spcPts val="300"/>
              </a:spcBef>
              <a:spcAft>
                <a:spcPts val="0"/>
              </a:spcAft>
              <a:buClr>
                <a:schemeClr val="dk1"/>
              </a:buClr>
              <a:buSzPts val="1500"/>
              <a:buNone/>
              <a:defRPr sz="1500"/>
            </a:lvl9pPr>
          </a:lstStyle>
          <a:p/>
        </p:txBody>
      </p:sp>
      <p:sp>
        <p:nvSpPr>
          <p:cNvPr id="95" name="Google Shape;95;p3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0"/>
          <p:cNvSpPr txBox="1"/>
          <p:nvPr>
            <p:ph idx="12" type="sldNum"/>
          </p:nvPr>
        </p:nvSpPr>
        <p:spPr>
          <a:xfrm>
            <a:off x="6463145"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8" name="Shape 98"/>
        <p:cNvGrpSpPr/>
        <p:nvPr/>
      </p:nvGrpSpPr>
      <p:grpSpPr>
        <a:xfrm>
          <a:off x="0" y="0"/>
          <a:ext cx="0" cy="0"/>
          <a:chOff x="0" y="0"/>
          <a:chExt cx="0" cy="0"/>
        </a:xfrm>
      </p:grpSpPr>
      <p:sp>
        <p:nvSpPr>
          <p:cNvPr id="99" name="Google Shape;99;p31"/>
          <p:cNvSpPr txBox="1"/>
          <p:nvPr>
            <p:ph type="title"/>
          </p:nvPr>
        </p:nvSpPr>
        <p:spPr>
          <a:xfrm>
            <a:off x="633845" y="14700"/>
            <a:ext cx="7886700" cy="899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33C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31"/>
          <p:cNvSpPr txBox="1"/>
          <p:nvPr>
            <p:ph idx="1" type="body"/>
          </p:nvPr>
        </p:nvSpPr>
        <p:spPr>
          <a:xfrm>
            <a:off x="633845" y="1118507"/>
            <a:ext cx="7886700" cy="506163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 name="Google Shape;101;p3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1"/>
          <p:cNvSpPr txBox="1"/>
          <p:nvPr>
            <p:ph idx="12" type="sldNum"/>
          </p:nvPr>
        </p:nvSpPr>
        <p:spPr>
          <a:xfrm>
            <a:off x="6463145"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4" name="Shape 104"/>
        <p:cNvGrpSpPr/>
        <p:nvPr/>
      </p:nvGrpSpPr>
      <p:grpSpPr>
        <a:xfrm>
          <a:off x="0" y="0"/>
          <a:ext cx="0" cy="0"/>
          <a:chOff x="0" y="0"/>
          <a:chExt cx="0" cy="0"/>
        </a:xfrm>
      </p:grpSpPr>
      <p:sp>
        <p:nvSpPr>
          <p:cNvPr id="105" name="Google Shape;105;p32"/>
          <p:cNvSpPr txBox="1"/>
          <p:nvPr>
            <p:ph type="title"/>
          </p:nvPr>
        </p:nvSpPr>
        <p:spPr>
          <a:xfrm>
            <a:off x="623888" y="1712423"/>
            <a:ext cx="7886700" cy="28512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33CC"/>
              </a:buClr>
              <a:buSzPts val="4500"/>
              <a:buFont typeface="Calibri"/>
              <a:buNone/>
              <a:defRPr b="0"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32"/>
          <p:cNvSpPr txBox="1"/>
          <p:nvPr>
            <p:ph idx="1" type="body"/>
          </p:nvPr>
        </p:nvSpPr>
        <p:spPr>
          <a:xfrm>
            <a:off x="623888" y="455263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3F3F3F"/>
              </a:buClr>
              <a:buSzPts val="1800"/>
              <a:buNone/>
              <a:defRPr sz="1800">
                <a:solidFill>
                  <a:srgbClr val="3F3F3F"/>
                </a:solidFill>
              </a:defRPr>
            </a:lvl1pPr>
            <a:lvl2pPr indent="-228600" lvl="1" marL="914400" algn="l">
              <a:lnSpc>
                <a:spcPct val="90000"/>
              </a:lnSpc>
              <a:spcBef>
                <a:spcPts val="375"/>
              </a:spcBef>
              <a:spcAft>
                <a:spcPts val="0"/>
              </a:spcAft>
              <a:buClr>
                <a:srgbClr val="888888"/>
              </a:buClr>
              <a:buSzPts val="1350"/>
              <a:buNone/>
              <a:defRPr sz="1350">
                <a:solidFill>
                  <a:srgbClr val="888888"/>
                </a:solidFill>
              </a:defRPr>
            </a:lvl2pPr>
            <a:lvl3pPr indent="-228600" lvl="2" marL="1371600" algn="l">
              <a:lnSpc>
                <a:spcPct val="90000"/>
              </a:lnSpc>
              <a:spcBef>
                <a:spcPts val="375"/>
              </a:spcBef>
              <a:spcAft>
                <a:spcPts val="0"/>
              </a:spcAft>
              <a:buClr>
                <a:srgbClr val="888888"/>
              </a:buClr>
              <a:buSzPts val="1200"/>
              <a:buNone/>
              <a:defRPr sz="1200">
                <a:solidFill>
                  <a:srgbClr val="888888"/>
                </a:solidFill>
              </a:defRPr>
            </a:lvl3pPr>
            <a:lvl4pPr indent="-228600" lvl="3" marL="1828800" algn="l">
              <a:lnSpc>
                <a:spcPct val="90000"/>
              </a:lnSpc>
              <a:spcBef>
                <a:spcPts val="375"/>
              </a:spcBef>
              <a:spcAft>
                <a:spcPts val="0"/>
              </a:spcAft>
              <a:buClr>
                <a:srgbClr val="888888"/>
              </a:buClr>
              <a:buSzPts val="1050"/>
              <a:buNone/>
              <a:defRPr sz="1050">
                <a:solidFill>
                  <a:srgbClr val="888888"/>
                </a:solidFill>
              </a:defRPr>
            </a:lvl4pPr>
            <a:lvl5pPr indent="-228600" lvl="4" marL="2286000" algn="l">
              <a:lnSpc>
                <a:spcPct val="90000"/>
              </a:lnSpc>
              <a:spcBef>
                <a:spcPts val="375"/>
              </a:spcBef>
              <a:spcAft>
                <a:spcPts val="0"/>
              </a:spcAft>
              <a:buClr>
                <a:srgbClr val="888888"/>
              </a:buClr>
              <a:buSzPts val="1050"/>
              <a:buNone/>
              <a:defRPr sz="1050">
                <a:solidFill>
                  <a:srgbClr val="888888"/>
                </a:solidFill>
              </a:defRPr>
            </a:lvl5pPr>
            <a:lvl6pPr indent="-228600" lvl="5" marL="2743200" algn="l">
              <a:spcBef>
                <a:spcPts val="210"/>
              </a:spcBef>
              <a:spcAft>
                <a:spcPts val="0"/>
              </a:spcAft>
              <a:buClr>
                <a:srgbClr val="888888"/>
              </a:buClr>
              <a:buSzPts val="1050"/>
              <a:buNone/>
              <a:defRPr sz="1050">
                <a:solidFill>
                  <a:srgbClr val="888888"/>
                </a:solidFill>
              </a:defRPr>
            </a:lvl6pPr>
            <a:lvl7pPr indent="-228600" lvl="6" marL="3200400" algn="l">
              <a:spcBef>
                <a:spcPts val="210"/>
              </a:spcBef>
              <a:spcAft>
                <a:spcPts val="0"/>
              </a:spcAft>
              <a:buClr>
                <a:srgbClr val="888888"/>
              </a:buClr>
              <a:buSzPts val="1050"/>
              <a:buNone/>
              <a:defRPr sz="1050">
                <a:solidFill>
                  <a:srgbClr val="888888"/>
                </a:solidFill>
              </a:defRPr>
            </a:lvl7pPr>
            <a:lvl8pPr indent="-228600" lvl="7" marL="3657600" algn="l">
              <a:spcBef>
                <a:spcPts val="210"/>
              </a:spcBef>
              <a:spcAft>
                <a:spcPts val="0"/>
              </a:spcAft>
              <a:buClr>
                <a:srgbClr val="888888"/>
              </a:buClr>
              <a:buSzPts val="1050"/>
              <a:buNone/>
              <a:defRPr sz="1050">
                <a:solidFill>
                  <a:srgbClr val="888888"/>
                </a:solidFill>
              </a:defRPr>
            </a:lvl8pPr>
            <a:lvl9pPr indent="-228600" lvl="8" marL="4114800" algn="l">
              <a:spcBef>
                <a:spcPts val="210"/>
              </a:spcBef>
              <a:spcAft>
                <a:spcPts val="0"/>
              </a:spcAft>
              <a:buClr>
                <a:srgbClr val="888888"/>
              </a:buClr>
              <a:buSzPts val="1050"/>
              <a:buNone/>
              <a:defRPr sz="1050">
                <a:solidFill>
                  <a:srgbClr val="888888"/>
                </a:solidFill>
              </a:defRPr>
            </a:lvl9pPr>
          </a:lstStyle>
          <a:p/>
        </p:txBody>
      </p:sp>
      <p:sp>
        <p:nvSpPr>
          <p:cNvPr id="107" name="Google Shape;107;p3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3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2"/>
          <p:cNvSpPr txBox="1"/>
          <p:nvPr>
            <p:ph idx="12" type="sldNum"/>
          </p:nvPr>
        </p:nvSpPr>
        <p:spPr>
          <a:xfrm>
            <a:off x="6463145"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0" name="Shape 110"/>
        <p:cNvGrpSpPr/>
        <p:nvPr/>
      </p:nvGrpSpPr>
      <p:grpSpPr>
        <a:xfrm>
          <a:off x="0" y="0"/>
          <a:ext cx="0" cy="0"/>
          <a:chOff x="0" y="0"/>
          <a:chExt cx="0" cy="0"/>
        </a:xfrm>
      </p:grpSpPr>
      <p:sp>
        <p:nvSpPr>
          <p:cNvPr id="111" name="Google Shape;111;p33"/>
          <p:cNvSpPr txBox="1"/>
          <p:nvPr>
            <p:ph type="title"/>
          </p:nvPr>
        </p:nvSpPr>
        <p:spPr>
          <a:xfrm>
            <a:off x="633845" y="14700"/>
            <a:ext cx="7886700" cy="899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33C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33"/>
          <p:cNvSpPr txBox="1"/>
          <p:nvPr>
            <p:ph idx="1" type="body"/>
          </p:nvPr>
        </p:nvSpPr>
        <p:spPr>
          <a:xfrm>
            <a:off x="633845" y="1828801"/>
            <a:ext cx="3886200" cy="435133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3" name="Google Shape;113;p33"/>
          <p:cNvSpPr txBox="1"/>
          <p:nvPr>
            <p:ph idx="2" type="body"/>
          </p:nvPr>
        </p:nvSpPr>
        <p:spPr>
          <a:xfrm>
            <a:off x="4629150" y="1828801"/>
            <a:ext cx="3886200" cy="435133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4" name="Google Shape;114;p3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3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33"/>
          <p:cNvSpPr txBox="1"/>
          <p:nvPr>
            <p:ph idx="12" type="sldNum"/>
          </p:nvPr>
        </p:nvSpPr>
        <p:spPr>
          <a:xfrm>
            <a:off x="6463145"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17" name="Shape 117"/>
        <p:cNvGrpSpPr/>
        <p:nvPr/>
      </p:nvGrpSpPr>
      <p:grpSpPr>
        <a:xfrm>
          <a:off x="0" y="0"/>
          <a:ext cx="0" cy="0"/>
          <a:chOff x="0" y="0"/>
          <a:chExt cx="0" cy="0"/>
        </a:xfrm>
      </p:grpSpPr>
      <p:sp>
        <p:nvSpPr>
          <p:cNvPr id="118" name="Google Shape;118;p34"/>
          <p:cNvSpPr txBox="1"/>
          <p:nvPr>
            <p:ph idx="1" type="body"/>
          </p:nvPr>
        </p:nvSpPr>
        <p:spPr>
          <a:xfrm>
            <a:off x="633845" y="1681851"/>
            <a:ext cx="3867150"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spcBef>
                <a:spcPts val="240"/>
              </a:spcBef>
              <a:spcAft>
                <a:spcPts val="0"/>
              </a:spcAft>
              <a:buClr>
                <a:schemeClr val="dk1"/>
              </a:buClr>
              <a:buSzPts val="1200"/>
              <a:buNone/>
              <a:defRPr b="1" sz="1200"/>
            </a:lvl6pPr>
            <a:lvl7pPr indent="-228600" lvl="6" marL="3200400" algn="l">
              <a:spcBef>
                <a:spcPts val="240"/>
              </a:spcBef>
              <a:spcAft>
                <a:spcPts val="0"/>
              </a:spcAft>
              <a:buClr>
                <a:schemeClr val="dk1"/>
              </a:buClr>
              <a:buSzPts val="1200"/>
              <a:buNone/>
              <a:defRPr b="1" sz="1200"/>
            </a:lvl7pPr>
            <a:lvl8pPr indent="-228600" lvl="7" marL="3657600" algn="l">
              <a:spcBef>
                <a:spcPts val="240"/>
              </a:spcBef>
              <a:spcAft>
                <a:spcPts val="0"/>
              </a:spcAft>
              <a:buClr>
                <a:schemeClr val="dk1"/>
              </a:buClr>
              <a:buSzPts val="1200"/>
              <a:buNone/>
              <a:defRPr b="1" sz="1200"/>
            </a:lvl8pPr>
            <a:lvl9pPr indent="-228600" lvl="8" marL="4114800" algn="l">
              <a:spcBef>
                <a:spcPts val="240"/>
              </a:spcBef>
              <a:spcAft>
                <a:spcPts val="0"/>
              </a:spcAft>
              <a:buClr>
                <a:schemeClr val="dk1"/>
              </a:buClr>
              <a:buSzPts val="1200"/>
              <a:buNone/>
              <a:defRPr b="1" sz="1200"/>
            </a:lvl9pPr>
          </a:lstStyle>
          <a:p/>
        </p:txBody>
      </p:sp>
      <p:sp>
        <p:nvSpPr>
          <p:cNvPr id="119" name="Google Shape;119;p34"/>
          <p:cNvSpPr txBox="1"/>
          <p:nvPr>
            <p:ph idx="2" type="body"/>
          </p:nvPr>
        </p:nvSpPr>
        <p:spPr>
          <a:xfrm>
            <a:off x="633845" y="2507551"/>
            <a:ext cx="3867150" cy="36805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0" name="Google Shape;120;p34"/>
          <p:cNvSpPr txBox="1"/>
          <p:nvPr>
            <p:ph idx="3" type="body"/>
          </p:nvPr>
        </p:nvSpPr>
        <p:spPr>
          <a:xfrm>
            <a:off x="4629150" y="1681851"/>
            <a:ext cx="3886201"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spcBef>
                <a:spcPts val="240"/>
              </a:spcBef>
              <a:spcAft>
                <a:spcPts val="0"/>
              </a:spcAft>
              <a:buClr>
                <a:schemeClr val="dk1"/>
              </a:buClr>
              <a:buSzPts val="1200"/>
              <a:buNone/>
              <a:defRPr b="1" sz="1200"/>
            </a:lvl6pPr>
            <a:lvl7pPr indent="-228600" lvl="6" marL="3200400" algn="l">
              <a:spcBef>
                <a:spcPts val="240"/>
              </a:spcBef>
              <a:spcAft>
                <a:spcPts val="0"/>
              </a:spcAft>
              <a:buClr>
                <a:schemeClr val="dk1"/>
              </a:buClr>
              <a:buSzPts val="1200"/>
              <a:buNone/>
              <a:defRPr b="1" sz="1200"/>
            </a:lvl7pPr>
            <a:lvl8pPr indent="-228600" lvl="7" marL="3657600" algn="l">
              <a:spcBef>
                <a:spcPts val="240"/>
              </a:spcBef>
              <a:spcAft>
                <a:spcPts val="0"/>
              </a:spcAft>
              <a:buClr>
                <a:schemeClr val="dk1"/>
              </a:buClr>
              <a:buSzPts val="1200"/>
              <a:buNone/>
              <a:defRPr b="1" sz="1200"/>
            </a:lvl8pPr>
            <a:lvl9pPr indent="-228600" lvl="8" marL="4114800" algn="l">
              <a:spcBef>
                <a:spcPts val="240"/>
              </a:spcBef>
              <a:spcAft>
                <a:spcPts val="0"/>
              </a:spcAft>
              <a:buClr>
                <a:schemeClr val="dk1"/>
              </a:buClr>
              <a:buSzPts val="1200"/>
              <a:buNone/>
              <a:defRPr b="1" sz="1200"/>
            </a:lvl9pPr>
          </a:lstStyle>
          <a:p/>
        </p:txBody>
      </p:sp>
      <p:sp>
        <p:nvSpPr>
          <p:cNvPr id="121" name="Google Shape;121;p34"/>
          <p:cNvSpPr txBox="1"/>
          <p:nvPr>
            <p:ph idx="4" type="body"/>
          </p:nvPr>
        </p:nvSpPr>
        <p:spPr>
          <a:xfrm>
            <a:off x="4629150" y="2507551"/>
            <a:ext cx="3886201" cy="36805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2" name="Google Shape;122;p3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3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34"/>
          <p:cNvSpPr txBox="1"/>
          <p:nvPr>
            <p:ph idx="12" type="sldNum"/>
          </p:nvPr>
        </p:nvSpPr>
        <p:spPr>
          <a:xfrm>
            <a:off x="6463145"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5" name="Google Shape;125;p34"/>
          <p:cNvSpPr txBox="1"/>
          <p:nvPr>
            <p:ph type="title"/>
          </p:nvPr>
        </p:nvSpPr>
        <p:spPr>
          <a:xfrm>
            <a:off x="633845" y="14700"/>
            <a:ext cx="7886700" cy="899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33C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26" name="Shape 126"/>
        <p:cNvGrpSpPr/>
        <p:nvPr/>
      </p:nvGrpSpPr>
      <p:grpSpPr>
        <a:xfrm>
          <a:off x="0" y="0"/>
          <a:ext cx="0" cy="0"/>
          <a:chOff x="0" y="0"/>
          <a:chExt cx="0" cy="0"/>
        </a:xfrm>
      </p:grpSpPr>
      <p:sp>
        <p:nvSpPr>
          <p:cNvPr id="127" name="Google Shape;127;p3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3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5"/>
          <p:cNvSpPr txBox="1"/>
          <p:nvPr>
            <p:ph idx="12" type="sldNum"/>
          </p:nvPr>
        </p:nvSpPr>
        <p:spPr>
          <a:xfrm>
            <a:off x="6463145"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0" name="Google Shape;130;p35"/>
          <p:cNvSpPr txBox="1"/>
          <p:nvPr>
            <p:ph type="title"/>
          </p:nvPr>
        </p:nvSpPr>
        <p:spPr>
          <a:xfrm>
            <a:off x="633845" y="14700"/>
            <a:ext cx="7886700" cy="899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33C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1" name="Shape 131"/>
        <p:cNvGrpSpPr/>
        <p:nvPr/>
      </p:nvGrpSpPr>
      <p:grpSpPr>
        <a:xfrm>
          <a:off x="0" y="0"/>
          <a:ext cx="0" cy="0"/>
          <a:chOff x="0" y="0"/>
          <a:chExt cx="0" cy="0"/>
        </a:xfrm>
      </p:grpSpPr>
      <p:sp>
        <p:nvSpPr>
          <p:cNvPr id="132" name="Google Shape;132;p3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6"/>
          <p:cNvSpPr txBox="1"/>
          <p:nvPr>
            <p:ph idx="12" type="sldNum"/>
          </p:nvPr>
        </p:nvSpPr>
        <p:spPr>
          <a:xfrm>
            <a:off x="6463145"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5" name="Shape 135"/>
        <p:cNvGrpSpPr/>
        <p:nvPr/>
      </p:nvGrpSpPr>
      <p:grpSpPr>
        <a:xfrm>
          <a:off x="0" y="0"/>
          <a:ext cx="0" cy="0"/>
          <a:chOff x="0" y="0"/>
          <a:chExt cx="0" cy="0"/>
        </a:xfrm>
      </p:grpSpPr>
      <p:sp>
        <p:nvSpPr>
          <p:cNvPr id="136" name="Google Shape;136;p37"/>
          <p:cNvSpPr txBox="1"/>
          <p:nvPr>
            <p:ph type="title"/>
          </p:nvPr>
        </p:nvSpPr>
        <p:spPr>
          <a:xfrm>
            <a:off x="630936" y="457201"/>
            <a:ext cx="2948940" cy="160019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33CC"/>
              </a:buClr>
              <a:buSzPts val="2400"/>
              <a:buFont typeface="Calibri"/>
              <a:buNone/>
              <a:defRPr b="0"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37"/>
          <p:cNvSpPr txBox="1"/>
          <p:nvPr>
            <p:ph idx="1" type="body"/>
          </p:nvPr>
        </p:nvSpPr>
        <p:spPr>
          <a:xfrm>
            <a:off x="3886200" y="990600"/>
            <a:ext cx="4629150" cy="48768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spcBef>
                <a:spcPts val="300"/>
              </a:spcBef>
              <a:spcAft>
                <a:spcPts val="0"/>
              </a:spcAft>
              <a:buClr>
                <a:schemeClr val="dk1"/>
              </a:buClr>
              <a:buSzPts val="1500"/>
              <a:buChar char="●"/>
              <a:defRPr sz="1500"/>
            </a:lvl6pPr>
            <a:lvl7pPr indent="-323850" lvl="6" marL="3200400" algn="l">
              <a:spcBef>
                <a:spcPts val="300"/>
              </a:spcBef>
              <a:spcAft>
                <a:spcPts val="0"/>
              </a:spcAft>
              <a:buClr>
                <a:schemeClr val="dk1"/>
              </a:buClr>
              <a:buSzPts val="1500"/>
              <a:buChar char="●"/>
              <a:defRPr sz="1500"/>
            </a:lvl7pPr>
            <a:lvl8pPr indent="-323850" lvl="7" marL="3657600" algn="l">
              <a:spcBef>
                <a:spcPts val="300"/>
              </a:spcBef>
              <a:spcAft>
                <a:spcPts val="0"/>
              </a:spcAft>
              <a:buClr>
                <a:schemeClr val="dk1"/>
              </a:buClr>
              <a:buSzPts val="1500"/>
              <a:buChar char="●"/>
              <a:defRPr sz="1500"/>
            </a:lvl8pPr>
            <a:lvl9pPr indent="-323850" lvl="8" marL="4114800" algn="l">
              <a:spcBef>
                <a:spcPts val="300"/>
              </a:spcBef>
              <a:spcAft>
                <a:spcPts val="0"/>
              </a:spcAft>
              <a:buClr>
                <a:schemeClr val="dk1"/>
              </a:buClr>
              <a:buSzPts val="1500"/>
              <a:buChar char="●"/>
              <a:defRPr sz="1500"/>
            </a:lvl9pPr>
          </a:lstStyle>
          <a:p/>
        </p:txBody>
      </p:sp>
      <p:sp>
        <p:nvSpPr>
          <p:cNvPr id="138" name="Google Shape;138;p37"/>
          <p:cNvSpPr txBox="1"/>
          <p:nvPr>
            <p:ph idx="2" type="body"/>
          </p:nvPr>
        </p:nvSpPr>
        <p:spPr>
          <a:xfrm>
            <a:off x="630936" y="2057399"/>
            <a:ext cx="2948940" cy="381000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900"/>
              <a:buNone/>
              <a:defRPr sz="900"/>
            </a:lvl2pPr>
            <a:lvl3pPr indent="-228600" lvl="2" marL="1371600" algn="l">
              <a:lnSpc>
                <a:spcPct val="90000"/>
              </a:lnSpc>
              <a:spcBef>
                <a:spcPts val="375"/>
              </a:spcBef>
              <a:spcAft>
                <a:spcPts val="0"/>
              </a:spcAft>
              <a:buClr>
                <a:schemeClr val="dk1"/>
              </a:buClr>
              <a:buSzPts val="750"/>
              <a:buNone/>
              <a:defRPr sz="750"/>
            </a:lvl3pPr>
            <a:lvl4pPr indent="-228600" lvl="3" marL="1828800" algn="l">
              <a:lnSpc>
                <a:spcPct val="90000"/>
              </a:lnSpc>
              <a:spcBef>
                <a:spcPts val="375"/>
              </a:spcBef>
              <a:spcAft>
                <a:spcPts val="0"/>
              </a:spcAft>
              <a:buClr>
                <a:schemeClr val="dk1"/>
              </a:buClr>
              <a:buSzPts val="675"/>
              <a:buNone/>
              <a:defRPr sz="675"/>
            </a:lvl4pPr>
            <a:lvl5pPr indent="-228600" lvl="4" marL="2286000" algn="l">
              <a:lnSpc>
                <a:spcPct val="90000"/>
              </a:lnSpc>
              <a:spcBef>
                <a:spcPts val="375"/>
              </a:spcBef>
              <a:spcAft>
                <a:spcPts val="0"/>
              </a:spcAft>
              <a:buClr>
                <a:schemeClr val="dk1"/>
              </a:buClr>
              <a:buSzPts val="675"/>
              <a:buNone/>
              <a:defRPr sz="675"/>
            </a:lvl5pPr>
            <a:lvl6pPr indent="-228600" lvl="5" marL="2743200" algn="l">
              <a:spcBef>
                <a:spcPts val="135"/>
              </a:spcBef>
              <a:spcAft>
                <a:spcPts val="0"/>
              </a:spcAft>
              <a:buClr>
                <a:schemeClr val="dk1"/>
              </a:buClr>
              <a:buSzPts val="675"/>
              <a:buNone/>
              <a:defRPr sz="675"/>
            </a:lvl6pPr>
            <a:lvl7pPr indent="-228600" lvl="6" marL="3200400" algn="l">
              <a:spcBef>
                <a:spcPts val="135"/>
              </a:spcBef>
              <a:spcAft>
                <a:spcPts val="0"/>
              </a:spcAft>
              <a:buClr>
                <a:schemeClr val="dk1"/>
              </a:buClr>
              <a:buSzPts val="675"/>
              <a:buNone/>
              <a:defRPr sz="675"/>
            </a:lvl7pPr>
            <a:lvl8pPr indent="-228600" lvl="7" marL="3657600" algn="l">
              <a:spcBef>
                <a:spcPts val="135"/>
              </a:spcBef>
              <a:spcAft>
                <a:spcPts val="0"/>
              </a:spcAft>
              <a:buClr>
                <a:schemeClr val="dk1"/>
              </a:buClr>
              <a:buSzPts val="675"/>
              <a:buNone/>
              <a:defRPr sz="675"/>
            </a:lvl8pPr>
            <a:lvl9pPr indent="-228600" lvl="8" marL="4114800" algn="l">
              <a:spcBef>
                <a:spcPts val="135"/>
              </a:spcBef>
              <a:spcAft>
                <a:spcPts val="0"/>
              </a:spcAft>
              <a:buClr>
                <a:schemeClr val="dk1"/>
              </a:buClr>
              <a:buSzPts val="675"/>
              <a:buNone/>
              <a:defRPr sz="675"/>
            </a:lvl9pPr>
          </a:lstStyle>
          <a:p/>
        </p:txBody>
      </p:sp>
      <p:sp>
        <p:nvSpPr>
          <p:cNvPr id="139" name="Google Shape;139;p3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3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7"/>
          <p:cNvSpPr txBox="1"/>
          <p:nvPr>
            <p:ph idx="12" type="sldNum"/>
          </p:nvPr>
        </p:nvSpPr>
        <p:spPr>
          <a:xfrm>
            <a:off x="6463145"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19"/>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9"/>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26" name="Google Shape;26;p1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2" name="Shape 142"/>
        <p:cNvGrpSpPr/>
        <p:nvPr/>
      </p:nvGrpSpPr>
      <p:grpSpPr>
        <a:xfrm>
          <a:off x="0" y="0"/>
          <a:ext cx="0" cy="0"/>
          <a:chOff x="0" y="0"/>
          <a:chExt cx="0" cy="0"/>
        </a:xfrm>
      </p:grpSpPr>
      <p:sp>
        <p:nvSpPr>
          <p:cNvPr id="143" name="Google Shape;143;p38"/>
          <p:cNvSpPr txBox="1"/>
          <p:nvPr>
            <p:ph type="title"/>
          </p:nvPr>
        </p:nvSpPr>
        <p:spPr>
          <a:xfrm>
            <a:off x="630936" y="457200"/>
            <a:ext cx="294894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33CC"/>
              </a:buClr>
              <a:buSzPts val="2400"/>
              <a:buFont typeface="Calibri"/>
              <a:buNone/>
              <a:defRPr b="0"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38"/>
          <p:cNvSpPr/>
          <p:nvPr>
            <p:ph idx="2" type="pic"/>
          </p:nvPr>
        </p:nvSpPr>
        <p:spPr>
          <a:xfrm>
            <a:off x="3886200" y="990600"/>
            <a:ext cx="4629150" cy="4876800"/>
          </a:xfrm>
          <a:prstGeom prst="rect">
            <a:avLst/>
          </a:prstGeom>
          <a:noFill/>
          <a:ln>
            <a:noFill/>
          </a:ln>
        </p:spPr>
      </p:sp>
      <p:sp>
        <p:nvSpPr>
          <p:cNvPr id="145" name="Google Shape;145;p38"/>
          <p:cNvSpPr txBox="1"/>
          <p:nvPr>
            <p:ph idx="1" type="body"/>
          </p:nvPr>
        </p:nvSpPr>
        <p:spPr>
          <a:xfrm>
            <a:off x="630936" y="2057400"/>
            <a:ext cx="2948940" cy="3810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900"/>
              <a:buNone/>
              <a:defRPr sz="900"/>
            </a:lvl2pPr>
            <a:lvl3pPr indent="-228600" lvl="2" marL="1371600" algn="l">
              <a:lnSpc>
                <a:spcPct val="90000"/>
              </a:lnSpc>
              <a:spcBef>
                <a:spcPts val="375"/>
              </a:spcBef>
              <a:spcAft>
                <a:spcPts val="0"/>
              </a:spcAft>
              <a:buClr>
                <a:schemeClr val="dk1"/>
              </a:buClr>
              <a:buSzPts val="750"/>
              <a:buNone/>
              <a:defRPr sz="750"/>
            </a:lvl3pPr>
            <a:lvl4pPr indent="-228600" lvl="3" marL="1828800" algn="l">
              <a:lnSpc>
                <a:spcPct val="90000"/>
              </a:lnSpc>
              <a:spcBef>
                <a:spcPts val="375"/>
              </a:spcBef>
              <a:spcAft>
                <a:spcPts val="0"/>
              </a:spcAft>
              <a:buClr>
                <a:schemeClr val="dk1"/>
              </a:buClr>
              <a:buSzPts val="675"/>
              <a:buNone/>
              <a:defRPr sz="675"/>
            </a:lvl4pPr>
            <a:lvl5pPr indent="-228600" lvl="4" marL="2286000" algn="l">
              <a:lnSpc>
                <a:spcPct val="90000"/>
              </a:lnSpc>
              <a:spcBef>
                <a:spcPts val="375"/>
              </a:spcBef>
              <a:spcAft>
                <a:spcPts val="0"/>
              </a:spcAft>
              <a:buClr>
                <a:schemeClr val="dk1"/>
              </a:buClr>
              <a:buSzPts val="675"/>
              <a:buNone/>
              <a:defRPr sz="675"/>
            </a:lvl5pPr>
            <a:lvl6pPr indent="-228600" lvl="5" marL="2743200" algn="l">
              <a:spcBef>
                <a:spcPts val="135"/>
              </a:spcBef>
              <a:spcAft>
                <a:spcPts val="0"/>
              </a:spcAft>
              <a:buClr>
                <a:schemeClr val="dk1"/>
              </a:buClr>
              <a:buSzPts val="675"/>
              <a:buNone/>
              <a:defRPr sz="675"/>
            </a:lvl6pPr>
            <a:lvl7pPr indent="-228600" lvl="6" marL="3200400" algn="l">
              <a:spcBef>
                <a:spcPts val="135"/>
              </a:spcBef>
              <a:spcAft>
                <a:spcPts val="0"/>
              </a:spcAft>
              <a:buClr>
                <a:schemeClr val="dk1"/>
              </a:buClr>
              <a:buSzPts val="675"/>
              <a:buNone/>
              <a:defRPr sz="675"/>
            </a:lvl7pPr>
            <a:lvl8pPr indent="-228600" lvl="7" marL="3657600" algn="l">
              <a:spcBef>
                <a:spcPts val="135"/>
              </a:spcBef>
              <a:spcAft>
                <a:spcPts val="0"/>
              </a:spcAft>
              <a:buClr>
                <a:schemeClr val="dk1"/>
              </a:buClr>
              <a:buSzPts val="675"/>
              <a:buNone/>
              <a:defRPr sz="675"/>
            </a:lvl8pPr>
            <a:lvl9pPr indent="-228600" lvl="8" marL="4114800" algn="l">
              <a:spcBef>
                <a:spcPts val="135"/>
              </a:spcBef>
              <a:spcAft>
                <a:spcPts val="0"/>
              </a:spcAft>
              <a:buClr>
                <a:schemeClr val="dk1"/>
              </a:buClr>
              <a:buSzPts val="675"/>
              <a:buNone/>
              <a:defRPr sz="675"/>
            </a:lvl9pPr>
          </a:lstStyle>
          <a:p/>
        </p:txBody>
      </p:sp>
      <p:sp>
        <p:nvSpPr>
          <p:cNvPr id="146" name="Google Shape;146;p3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3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38"/>
          <p:cNvSpPr txBox="1"/>
          <p:nvPr>
            <p:ph idx="12" type="sldNum"/>
          </p:nvPr>
        </p:nvSpPr>
        <p:spPr>
          <a:xfrm>
            <a:off x="6463145"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9" name="Shape 149"/>
        <p:cNvGrpSpPr/>
        <p:nvPr/>
      </p:nvGrpSpPr>
      <p:grpSpPr>
        <a:xfrm>
          <a:off x="0" y="0"/>
          <a:ext cx="0" cy="0"/>
          <a:chOff x="0" y="0"/>
          <a:chExt cx="0" cy="0"/>
        </a:xfrm>
      </p:grpSpPr>
      <p:sp>
        <p:nvSpPr>
          <p:cNvPr id="150" name="Google Shape;150;p39"/>
          <p:cNvSpPr txBox="1"/>
          <p:nvPr>
            <p:ph type="title"/>
          </p:nvPr>
        </p:nvSpPr>
        <p:spPr>
          <a:xfrm>
            <a:off x="633845" y="14700"/>
            <a:ext cx="7886700" cy="899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33C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 name="Google Shape;151;p39"/>
          <p:cNvSpPr txBox="1"/>
          <p:nvPr>
            <p:ph idx="1" type="body"/>
          </p:nvPr>
        </p:nvSpPr>
        <p:spPr>
          <a:xfrm rot="5400000">
            <a:off x="2046380" y="-294028"/>
            <a:ext cx="5061631"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2" name="Google Shape;152;p3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3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39"/>
          <p:cNvSpPr txBox="1"/>
          <p:nvPr>
            <p:ph idx="12" type="sldNum"/>
          </p:nvPr>
        </p:nvSpPr>
        <p:spPr>
          <a:xfrm>
            <a:off x="6463145"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5" name="Shape 155"/>
        <p:cNvGrpSpPr/>
        <p:nvPr/>
      </p:nvGrpSpPr>
      <p:grpSpPr>
        <a:xfrm>
          <a:off x="0" y="0"/>
          <a:ext cx="0" cy="0"/>
          <a:chOff x="0" y="0"/>
          <a:chExt cx="0" cy="0"/>
        </a:xfrm>
      </p:grpSpPr>
      <p:sp>
        <p:nvSpPr>
          <p:cNvPr id="156" name="Google Shape;156;p40"/>
          <p:cNvSpPr txBox="1"/>
          <p:nvPr>
            <p:ph type="title"/>
          </p:nvPr>
        </p:nvSpPr>
        <p:spPr>
          <a:xfrm rot="5400000">
            <a:off x="4623594" y="2280443"/>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33C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40"/>
          <p:cNvSpPr txBox="1"/>
          <p:nvPr>
            <p:ph idx="1" type="body"/>
          </p:nvPr>
        </p:nvSpPr>
        <p:spPr>
          <a:xfrm rot="5400000">
            <a:off x="623094" y="365919"/>
            <a:ext cx="5811837"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8" name="Google Shape;158;p4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4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40"/>
          <p:cNvSpPr txBox="1"/>
          <p:nvPr>
            <p:ph idx="12" type="sldNum"/>
          </p:nvPr>
        </p:nvSpPr>
        <p:spPr>
          <a:xfrm>
            <a:off x="6463145"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20"/>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0"/>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2" name="Google Shape;32;p2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2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1"/>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8" name="Google Shape;38;p21"/>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9" name="Google Shape;39;p2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22"/>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2"/>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5" name="Google Shape;45;p22"/>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6" name="Google Shape;46;p22"/>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7" name="Google Shape;47;p22"/>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8" name="Google Shape;48;p2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2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2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2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25"/>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25"/>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3" name="Google Shape;63;p25"/>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4" name="Google Shape;64;p2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26"/>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6"/>
          <p:cNvSpPr/>
          <p:nvPr>
            <p:ph idx="2" type="pic"/>
          </p:nvPr>
        </p:nvSpPr>
        <p:spPr>
          <a:xfrm>
            <a:off x="3887391" y="987426"/>
            <a:ext cx="4629150" cy="4873625"/>
          </a:xfrm>
          <a:prstGeom prst="rect">
            <a:avLst/>
          </a:prstGeom>
          <a:noFill/>
          <a:ln>
            <a:noFill/>
          </a:ln>
        </p:spPr>
      </p:sp>
      <p:sp>
        <p:nvSpPr>
          <p:cNvPr id="70" name="Google Shape;70;p26"/>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71" name="Google Shape;71;p2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1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7"/>
          <p:cNvSpPr txBox="1"/>
          <p:nvPr/>
        </p:nvSpPr>
        <p:spPr>
          <a:xfrm>
            <a:off x="0" y="6692348"/>
            <a:ext cx="9144001" cy="165652"/>
          </a:xfrm>
          <a:prstGeom prst="rect">
            <a:avLst/>
          </a:prstGeom>
          <a:solidFill>
            <a:srgbClr val="66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3200" u="none" cap="none" strike="noStrike">
              <a:solidFill>
                <a:schemeClr val="lt1"/>
              </a:solidFill>
              <a:latin typeface="Calibri"/>
              <a:ea typeface="Calibri"/>
              <a:cs typeface="Calibri"/>
              <a:sym typeface="Calibri"/>
            </a:endParaRPr>
          </a:p>
        </p:txBody>
      </p:sp>
      <p:sp>
        <p:nvSpPr>
          <p:cNvPr id="16" name="Google Shape;16;p17"/>
          <p:cNvSpPr txBox="1"/>
          <p:nvPr/>
        </p:nvSpPr>
        <p:spPr>
          <a:xfrm>
            <a:off x="8305800" y="6262916"/>
            <a:ext cx="762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200" u="none" cap="none" strike="noStrike">
                <a:solidFill>
                  <a:srgbClr val="424242"/>
                </a:solidFill>
                <a:latin typeface="Calibri"/>
                <a:ea typeface="Calibri"/>
                <a:cs typeface="Calibri"/>
                <a:sym typeface="Calibri"/>
              </a:rPr>
              <a:t>‹#›</a:t>
            </a:fld>
            <a:endParaRPr b="0" i="0" sz="18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 name="Shape 86"/>
        <p:cNvGrpSpPr/>
        <p:nvPr/>
      </p:nvGrpSpPr>
      <p:grpSpPr>
        <a:xfrm>
          <a:off x="0" y="0"/>
          <a:ext cx="0" cy="0"/>
          <a:chOff x="0" y="0"/>
          <a:chExt cx="0" cy="0"/>
        </a:xfrm>
      </p:grpSpPr>
      <p:sp>
        <p:nvSpPr>
          <p:cNvPr id="87" name="Google Shape;87;p29"/>
          <p:cNvSpPr txBox="1"/>
          <p:nvPr>
            <p:ph type="title"/>
          </p:nvPr>
        </p:nvSpPr>
        <p:spPr>
          <a:xfrm>
            <a:off x="633845" y="14700"/>
            <a:ext cx="7886700" cy="899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0033CC"/>
              </a:buClr>
              <a:buSzPts val="3300"/>
              <a:buFont typeface="Calibri"/>
              <a:buNone/>
              <a:defRPr b="0" i="0" sz="3300" u="none" cap="none" strike="noStrike">
                <a:solidFill>
                  <a:srgbClr val="0033CC"/>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8" name="Google Shape;88;p29"/>
          <p:cNvSpPr txBox="1"/>
          <p:nvPr>
            <p:ph idx="1" type="body"/>
          </p:nvPr>
        </p:nvSpPr>
        <p:spPr>
          <a:xfrm>
            <a:off x="633845" y="1118507"/>
            <a:ext cx="7886700" cy="5061631"/>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Noto Sans Symbols"/>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5pPr>
            <a:lvl6pPr indent="-314325" lvl="5" marL="27432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6pPr>
            <a:lvl7pPr indent="-314325" lvl="6" marL="32004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7pPr>
            <a:lvl8pPr indent="-314325" lvl="7" marL="36576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8pPr>
            <a:lvl9pPr indent="-314325" lvl="8" marL="41148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9pPr>
          </a:lstStyle>
          <a:p/>
        </p:txBody>
      </p:sp>
      <p:sp>
        <p:nvSpPr>
          <p:cNvPr id="89" name="Google Shape;89;p2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825">
                <a:solidFill>
                  <a:srgbClr val="59595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0" name="Google Shape;90;p2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825">
                <a:solidFill>
                  <a:srgbClr val="59595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1" name="Google Shape;91;p29"/>
          <p:cNvSpPr txBox="1"/>
          <p:nvPr>
            <p:ph idx="12" type="sldNum"/>
          </p:nvPr>
        </p:nvSpPr>
        <p:spPr>
          <a:xfrm>
            <a:off x="6463145"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825">
                <a:solidFill>
                  <a:srgbClr val="888888"/>
                </a:solidFill>
                <a:latin typeface="Calibri"/>
                <a:ea typeface="Calibri"/>
                <a:cs typeface="Calibri"/>
                <a:sym typeface="Calibri"/>
              </a:defRPr>
            </a:lvl1pPr>
            <a:lvl2pPr indent="0" lvl="1" marL="0" marR="0" rtl="0" algn="r">
              <a:spcBef>
                <a:spcPts val="0"/>
              </a:spcBef>
              <a:buNone/>
              <a:defRPr sz="825">
                <a:solidFill>
                  <a:srgbClr val="888888"/>
                </a:solidFill>
                <a:latin typeface="Calibri"/>
                <a:ea typeface="Calibri"/>
                <a:cs typeface="Calibri"/>
                <a:sym typeface="Calibri"/>
              </a:defRPr>
            </a:lvl2pPr>
            <a:lvl3pPr indent="0" lvl="2" marL="0" marR="0" rtl="0" algn="r">
              <a:spcBef>
                <a:spcPts val="0"/>
              </a:spcBef>
              <a:buNone/>
              <a:defRPr sz="825">
                <a:solidFill>
                  <a:srgbClr val="888888"/>
                </a:solidFill>
                <a:latin typeface="Calibri"/>
                <a:ea typeface="Calibri"/>
                <a:cs typeface="Calibri"/>
                <a:sym typeface="Calibri"/>
              </a:defRPr>
            </a:lvl3pPr>
            <a:lvl4pPr indent="0" lvl="3" marL="0" marR="0" rtl="0" algn="r">
              <a:spcBef>
                <a:spcPts val="0"/>
              </a:spcBef>
              <a:buNone/>
              <a:defRPr sz="825">
                <a:solidFill>
                  <a:srgbClr val="888888"/>
                </a:solidFill>
                <a:latin typeface="Calibri"/>
                <a:ea typeface="Calibri"/>
                <a:cs typeface="Calibri"/>
                <a:sym typeface="Calibri"/>
              </a:defRPr>
            </a:lvl4pPr>
            <a:lvl5pPr indent="0" lvl="4" marL="0" marR="0" rtl="0" algn="r">
              <a:spcBef>
                <a:spcPts val="0"/>
              </a:spcBef>
              <a:buNone/>
              <a:defRPr sz="825">
                <a:solidFill>
                  <a:srgbClr val="888888"/>
                </a:solidFill>
                <a:latin typeface="Calibri"/>
                <a:ea typeface="Calibri"/>
                <a:cs typeface="Calibri"/>
                <a:sym typeface="Calibri"/>
              </a:defRPr>
            </a:lvl5pPr>
            <a:lvl6pPr indent="0" lvl="5" marL="0" marR="0" rtl="0" algn="r">
              <a:spcBef>
                <a:spcPts val="0"/>
              </a:spcBef>
              <a:buNone/>
              <a:defRPr sz="825">
                <a:solidFill>
                  <a:srgbClr val="888888"/>
                </a:solidFill>
                <a:latin typeface="Calibri"/>
                <a:ea typeface="Calibri"/>
                <a:cs typeface="Calibri"/>
                <a:sym typeface="Calibri"/>
              </a:defRPr>
            </a:lvl6pPr>
            <a:lvl7pPr indent="0" lvl="6" marL="0" marR="0" rtl="0" algn="r">
              <a:spcBef>
                <a:spcPts val="0"/>
              </a:spcBef>
              <a:buNone/>
              <a:defRPr sz="825">
                <a:solidFill>
                  <a:srgbClr val="888888"/>
                </a:solidFill>
                <a:latin typeface="Calibri"/>
                <a:ea typeface="Calibri"/>
                <a:cs typeface="Calibri"/>
                <a:sym typeface="Calibri"/>
              </a:defRPr>
            </a:lvl7pPr>
            <a:lvl8pPr indent="0" lvl="7" marL="0" marR="0" rtl="0" algn="r">
              <a:spcBef>
                <a:spcPts val="0"/>
              </a:spcBef>
              <a:buNone/>
              <a:defRPr sz="825">
                <a:solidFill>
                  <a:srgbClr val="888888"/>
                </a:solidFill>
                <a:latin typeface="Calibri"/>
                <a:ea typeface="Calibri"/>
                <a:cs typeface="Calibri"/>
                <a:sym typeface="Calibri"/>
              </a:defRPr>
            </a:lvl8pPr>
            <a:lvl9pPr indent="0" lvl="8" marL="0" marR="0" rtl="0" algn="r">
              <a:spcBef>
                <a:spcPts val="0"/>
              </a:spcBef>
              <a:buNone/>
              <a:defRPr sz="825">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www-03.ibm.com/software/products/en/ratirosefami" TargetMode="External"/><Relationship Id="rId4" Type="http://schemas.openxmlformats.org/officeDocument/2006/relationships/hyperlink" Target="http://argouml.tigris.org/" TargetMode="External"/><Relationship Id="rId5" Type="http://schemas.openxmlformats.org/officeDocument/2006/relationships/hyperlink" Target="http://alexdp.free.fr/violetumleditor/page.php" TargetMode="External"/><Relationship Id="rId6" Type="http://schemas.openxmlformats.org/officeDocument/2006/relationships/hyperlink" Target="http://www.visual-paradigm.com/solution/freeumltool/" TargetMode="External"/><Relationship Id="rId7" Type="http://schemas.openxmlformats.org/officeDocument/2006/relationships/hyperlink" Target="http://staruml.io/" TargetMode="External"/><Relationship Id="rId8" Type="http://schemas.openxmlformats.org/officeDocument/2006/relationships/hyperlink" Target="http://www.umlet.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33CC"/>
              </a:buClr>
              <a:buSzPts val="3300"/>
              <a:buFont typeface="Arial Rounded"/>
              <a:buNone/>
            </a:pPr>
            <a:r>
              <a:rPr lang="en-US"/>
              <a:t>What is UML?</a:t>
            </a:r>
            <a:endParaRPr/>
          </a:p>
        </p:txBody>
      </p:sp>
      <p:sp>
        <p:nvSpPr>
          <p:cNvPr id="166" name="Google Shape;166;p1"/>
          <p:cNvSpPr txBox="1"/>
          <p:nvPr>
            <p:ph idx="1" type="body"/>
          </p:nvPr>
        </p:nvSpPr>
        <p:spPr>
          <a:xfrm>
            <a:off x="628650" y="1216479"/>
            <a:ext cx="6915150" cy="4960484"/>
          </a:xfrm>
          <a:prstGeom prst="rect">
            <a:avLst/>
          </a:prstGeom>
          <a:noFill/>
          <a:ln>
            <a:noFill/>
          </a:ln>
        </p:spPr>
        <p:txBody>
          <a:bodyPr anchorCtr="0" anchor="t" bIns="45700" lIns="91425" spcFirstLastPara="1" rIns="91425" wrap="square" tIns="45700">
            <a:normAutofit/>
          </a:bodyPr>
          <a:lstStyle/>
          <a:p>
            <a:pPr indent="-177800" lvl="0" marL="171450" rtl="0" algn="l">
              <a:lnSpc>
                <a:spcPct val="90000"/>
              </a:lnSpc>
              <a:spcBef>
                <a:spcPts val="0"/>
              </a:spcBef>
              <a:spcAft>
                <a:spcPts val="0"/>
              </a:spcAft>
              <a:buClr>
                <a:schemeClr val="dk1"/>
              </a:buClr>
              <a:buSzPts val="2800"/>
              <a:buChar char="•"/>
            </a:pPr>
            <a:r>
              <a:rPr lang="en-US" sz="2800"/>
              <a:t>An international industry standard graphical notation for describing software analysis and design. </a:t>
            </a:r>
            <a:endParaRPr/>
          </a:p>
          <a:p>
            <a:pPr indent="-171450" lvl="1" marL="514350" rtl="0" algn="l">
              <a:lnSpc>
                <a:spcPct val="90000"/>
              </a:lnSpc>
              <a:spcBef>
                <a:spcPts val="1800"/>
              </a:spcBef>
              <a:spcAft>
                <a:spcPts val="0"/>
              </a:spcAft>
              <a:buClr>
                <a:schemeClr val="dk1"/>
              </a:buClr>
              <a:buSzPts val="2400"/>
              <a:buChar char="ꟷ"/>
            </a:pPr>
            <a:r>
              <a:rPr lang="en-US" sz="2400"/>
              <a:t>pictures or views of an OO system</a:t>
            </a:r>
            <a:endParaRPr/>
          </a:p>
          <a:p>
            <a:pPr indent="-171450" lvl="1" marL="514350" rtl="0" algn="l">
              <a:lnSpc>
                <a:spcPct val="90000"/>
              </a:lnSpc>
              <a:spcBef>
                <a:spcPts val="1800"/>
              </a:spcBef>
              <a:spcAft>
                <a:spcPts val="0"/>
              </a:spcAft>
              <a:buClr>
                <a:schemeClr val="dk1"/>
              </a:buClr>
              <a:buSzPts val="2400"/>
              <a:buChar char="ꟷ"/>
            </a:pPr>
            <a:r>
              <a:rPr lang="en-US" sz="2400"/>
              <a:t>helps better understanding</a:t>
            </a:r>
            <a:endParaRPr/>
          </a:p>
          <a:p>
            <a:pPr indent="-171450" lvl="1" marL="514350" rtl="0" algn="l">
              <a:lnSpc>
                <a:spcPct val="90000"/>
              </a:lnSpc>
              <a:spcBef>
                <a:spcPts val="1800"/>
              </a:spcBef>
              <a:spcAft>
                <a:spcPts val="0"/>
              </a:spcAft>
              <a:buClr>
                <a:schemeClr val="dk1"/>
              </a:buClr>
              <a:buSzPts val="2400"/>
              <a:buChar char="ꟷ"/>
            </a:pPr>
            <a:r>
              <a:rPr lang="en-US" sz="2400"/>
              <a:t>a picture is worth a thousand words</a:t>
            </a:r>
            <a:endParaRPr/>
          </a:p>
          <a:p>
            <a:pPr indent="-19050" lvl="1" marL="514350" rtl="0" algn="l">
              <a:lnSpc>
                <a:spcPct val="90000"/>
              </a:lnSpc>
              <a:spcBef>
                <a:spcPts val="1800"/>
              </a:spcBef>
              <a:spcAft>
                <a:spcPts val="0"/>
              </a:spcAft>
              <a:buClr>
                <a:schemeClr val="dk1"/>
              </a:buClr>
              <a:buSzPts val="2400"/>
              <a:buNone/>
            </a:pPr>
            <a:r>
              <a:t/>
            </a:r>
            <a:endParaRPr sz="2400"/>
          </a:p>
        </p:txBody>
      </p:sp>
      <p:pic>
        <p:nvPicPr>
          <p:cNvPr descr="https://upload.wikimedia.org/wikipedia/en/2/2d/UML_logo.gif" id="167" name="Google Shape;167;p1"/>
          <p:cNvPicPr preferRelativeResize="0"/>
          <p:nvPr/>
        </p:nvPicPr>
        <p:blipFill rotWithShape="1">
          <a:blip r:embed="rId3">
            <a:alphaModFix/>
          </a:blip>
          <a:srcRect b="0" l="0" r="0" t="0"/>
          <a:stretch/>
        </p:blipFill>
        <p:spPr>
          <a:xfrm>
            <a:off x="6172200" y="4215785"/>
            <a:ext cx="2800350" cy="1990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9"/>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33CC"/>
              </a:buClr>
              <a:buSzPts val="3300"/>
              <a:buFont typeface="Arial Rounded"/>
              <a:buNone/>
            </a:pPr>
            <a:r>
              <a:rPr lang="en-US"/>
              <a:t>Use Case  - Relationships</a:t>
            </a:r>
            <a:endParaRPr/>
          </a:p>
        </p:txBody>
      </p:sp>
      <p:sp>
        <p:nvSpPr>
          <p:cNvPr id="245" name="Google Shape;245;p9"/>
          <p:cNvSpPr txBox="1"/>
          <p:nvPr>
            <p:ph idx="1" type="body"/>
          </p:nvPr>
        </p:nvSpPr>
        <p:spPr>
          <a:xfrm>
            <a:off x="628650" y="1216479"/>
            <a:ext cx="7886700" cy="4960484"/>
          </a:xfrm>
          <a:prstGeom prst="rect">
            <a:avLst/>
          </a:prstGeom>
          <a:noFill/>
          <a:ln>
            <a:noFill/>
          </a:ln>
        </p:spPr>
        <p:txBody>
          <a:bodyPr anchorCtr="0" anchor="t" bIns="45700" lIns="91425" spcFirstLastPara="1" rIns="91425" wrap="square" tIns="45700">
            <a:normAutofit/>
          </a:bodyPr>
          <a:lstStyle/>
          <a:p>
            <a:pPr indent="-177800" lvl="0" marL="171450" rtl="0" algn="l">
              <a:lnSpc>
                <a:spcPct val="90000"/>
              </a:lnSpc>
              <a:spcBef>
                <a:spcPts val="0"/>
              </a:spcBef>
              <a:spcAft>
                <a:spcPts val="0"/>
              </a:spcAft>
              <a:buClr>
                <a:schemeClr val="dk1"/>
              </a:buClr>
              <a:buSzPts val="2800"/>
              <a:buChar char="•"/>
            </a:pPr>
            <a:r>
              <a:rPr lang="en-US" sz="2800"/>
              <a:t>Relationships</a:t>
            </a:r>
            <a:endParaRPr/>
          </a:p>
          <a:p>
            <a:pPr indent="-171450" lvl="1" marL="514350" rtl="0" algn="l">
              <a:lnSpc>
                <a:spcPct val="90000"/>
              </a:lnSpc>
              <a:spcBef>
                <a:spcPts val="1800"/>
              </a:spcBef>
              <a:spcAft>
                <a:spcPts val="0"/>
              </a:spcAft>
              <a:buClr>
                <a:schemeClr val="dk1"/>
              </a:buClr>
              <a:buSzPts val="2400"/>
              <a:buChar char="ꟷ"/>
            </a:pPr>
            <a:r>
              <a:rPr lang="en-US" sz="2400"/>
              <a:t>Represent communication between actor and use case</a:t>
            </a:r>
            <a:endParaRPr/>
          </a:p>
          <a:p>
            <a:pPr indent="-171450" lvl="1" marL="514350" rtl="0" algn="l">
              <a:lnSpc>
                <a:spcPct val="90000"/>
              </a:lnSpc>
              <a:spcBef>
                <a:spcPts val="1800"/>
              </a:spcBef>
              <a:spcAft>
                <a:spcPts val="0"/>
              </a:spcAft>
              <a:buClr>
                <a:schemeClr val="dk1"/>
              </a:buClr>
              <a:buSzPts val="2400"/>
              <a:buChar char="ꟷ"/>
            </a:pPr>
            <a:r>
              <a:rPr lang="en-US" sz="2400"/>
              <a:t>Depicted by line or double-headed arrow line</a:t>
            </a:r>
            <a:endParaRPr/>
          </a:p>
          <a:p>
            <a:pPr indent="-171450" lvl="1" marL="514350" rtl="0" algn="l">
              <a:lnSpc>
                <a:spcPct val="90000"/>
              </a:lnSpc>
              <a:spcBef>
                <a:spcPts val="1800"/>
              </a:spcBef>
              <a:spcAft>
                <a:spcPts val="0"/>
              </a:spcAft>
              <a:buClr>
                <a:schemeClr val="dk1"/>
              </a:buClr>
              <a:buSzPts val="2400"/>
              <a:buChar char="ꟷ"/>
            </a:pPr>
            <a:r>
              <a:rPr lang="en-US" sz="2400"/>
              <a:t>Also called association relationship</a:t>
            </a:r>
            <a:endParaRPr sz="2400"/>
          </a:p>
        </p:txBody>
      </p:sp>
      <p:sp>
        <p:nvSpPr>
          <p:cNvPr id="246" name="Google Shape;246;p9"/>
          <p:cNvSpPr/>
          <p:nvPr/>
        </p:nvSpPr>
        <p:spPr>
          <a:xfrm>
            <a:off x="4877934" y="4729216"/>
            <a:ext cx="2208454" cy="1142469"/>
          </a:xfrm>
          <a:prstGeom prst="ellipse">
            <a:avLst/>
          </a:prstGeom>
          <a:no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7">
                <a:solidFill>
                  <a:schemeClr val="lt1"/>
                </a:solidFill>
                <a:latin typeface="Calibri"/>
                <a:ea typeface="Calibri"/>
                <a:cs typeface="Calibri"/>
                <a:sym typeface="Calibri"/>
              </a:rPr>
              <a:t>Make </a:t>
            </a:r>
            <a:endParaRPr/>
          </a:p>
          <a:p>
            <a:pPr indent="0" lvl="0" marL="0" marR="0" rtl="0" algn="ctr">
              <a:spcBef>
                <a:spcPts val="0"/>
              </a:spcBef>
              <a:spcAft>
                <a:spcPts val="0"/>
              </a:spcAft>
              <a:buNone/>
            </a:pPr>
            <a:r>
              <a:rPr lang="en-US" sz="1807">
                <a:solidFill>
                  <a:schemeClr val="lt1"/>
                </a:solidFill>
                <a:latin typeface="Calibri"/>
                <a:ea typeface="Calibri"/>
                <a:cs typeface="Calibri"/>
                <a:sym typeface="Calibri"/>
              </a:rPr>
              <a:t>Appointment</a:t>
            </a:r>
            <a:endParaRPr/>
          </a:p>
        </p:txBody>
      </p:sp>
      <p:cxnSp>
        <p:nvCxnSpPr>
          <p:cNvPr id="247" name="Google Shape;247;p9"/>
          <p:cNvCxnSpPr/>
          <p:nvPr/>
        </p:nvCxnSpPr>
        <p:spPr>
          <a:xfrm>
            <a:off x="2201019" y="5264599"/>
            <a:ext cx="2600431" cy="0"/>
          </a:xfrm>
          <a:prstGeom prst="straightConnector1">
            <a:avLst/>
          </a:prstGeom>
          <a:noFill/>
          <a:ln cap="flat" cmpd="sng" w="12700">
            <a:solidFill>
              <a:schemeClr val="lt1"/>
            </a:solidFill>
            <a:prstDash val="solid"/>
            <a:round/>
            <a:headEnd len="med" w="med" type="none"/>
            <a:tailEnd len="med" w="med" type="none"/>
          </a:ln>
        </p:spPr>
      </p:cxnSp>
      <p:grpSp>
        <p:nvGrpSpPr>
          <p:cNvPr id="248" name="Google Shape;248;p9"/>
          <p:cNvGrpSpPr/>
          <p:nvPr/>
        </p:nvGrpSpPr>
        <p:grpSpPr>
          <a:xfrm>
            <a:off x="914698" y="3792432"/>
            <a:ext cx="920795" cy="2371136"/>
            <a:chOff x="914698" y="3792432"/>
            <a:chExt cx="920795" cy="2371136"/>
          </a:xfrm>
        </p:grpSpPr>
        <p:grpSp>
          <p:nvGrpSpPr>
            <p:cNvPr id="249" name="Google Shape;249;p9"/>
            <p:cNvGrpSpPr/>
            <p:nvPr/>
          </p:nvGrpSpPr>
          <p:grpSpPr>
            <a:xfrm>
              <a:off x="994177" y="3792432"/>
              <a:ext cx="841316" cy="1990159"/>
              <a:chOff x="4254" y="2630"/>
              <a:chExt cx="528" cy="1249"/>
            </a:xfrm>
          </p:grpSpPr>
          <p:cxnSp>
            <p:nvCxnSpPr>
              <p:cNvPr id="250" name="Google Shape;250;p9"/>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251" name="Google Shape;251;p9"/>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cxnSp>
            <p:nvCxnSpPr>
              <p:cNvPr id="252" name="Google Shape;252;p9"/>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253" name="Google Shape;253;p9"/>
              <p:cNvCxnSpPr/>
              <p:nvPr/>
            </p:nvCxnSpPr>
            <p:spPr>
              <a:xfrm flipH="1">
                <a:off x="4285" y="3658"/>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254" name="Google Shape;254;p9"/>
              <p:cNvCxnSpPr/>
              <p:nvPr/>
            </p:nvCxnSpPr>
            <p:spPr>
              <a:xfrm>
                <a:off x="4502" y="3664"/>
                <a:ext cx="200" cy="215"/>
              </a:xfrm>
              <a:prstGeom prst="straightConnector1">
                <a:avLst/>
              </a:prstGeom>
              <a:noFill/>
              <a:ln cap="flat" cmpd="sng" w="39675">
                <a:solidFill>
                  <a:srgbClr val="000000"/>
                </a:solidFill>
                <a:prstDash val="solid"/>
                <a:round/>
                <a:headEnd len="med" w="med" type="none"/>
                <a:tailEnd len="med" w="med" type="none"/>
              </a:ln>
            </p:spPr>
          </p:cxnSp>
        </p:grpSp>
        <p:sp>
          <p:nvSpPr>
            <p:cNvPr id="255" name="Google Shape;255;p9"/>
            <p:cNvSpPr/>
            <p:nvPr/>
          </p:nvSpPr>
          <p:spPr>
            <a:xfrm>
              <a:off x="914698" y="5886569"/>
              <a:ext cx="718145"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Patient</a:t>
              </a:r>
              <a:endParaRPr sz="3200">
                <a:solidFill>
                  <a:schemeClr val="dk1"/>
                </a:solidFill>
                <a:latin typeface="Times New Roman"/>
                <a:ea typeface="Times New Roman"/>
                <a:cs typeface="Times New Roman"/>
                <a:sym typeface="Times New Roman"/>
              </a:endParaRPr>
            </a:p>
          </p:txBody>
        </p:sp>
      </p:grpSp>
      <p:sp>
        <p:nvSpPr>
          <p:cNvPr id="256" name="Google Shape;256;p9"/>
          <p:cNvSpPr/>
          <p:nvPr/>
        </p:nvSpPr>
        <p:spPr>
          <a:xfrm>
            <a:off x="5201355" y="4250182"/>
            <a:ext cx="3521075" cy="1273176"/>
          </a:xfrm>
          <a:prstGeom prst="ellipse">
            <a:avLst/>
          </a:prstGeom>
          <a:noFill/>
          <a:ln cap="flat" cmpd="sng" w="381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 name="Google Shape;257;p9"/>
          <p:cNvSpPr/>
          <p:nvPr/>
        </p:nvSpPr>
        <p:spPr>
          <a:xfrm>
            <a:off x="6137410" y="4758027"/>
            <a:ext cx="1897955"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Make appointment</a:t>
            </a:r>
            <a:endParaRPr sz="3200">
              <a:solidFill>
                <a:schemeClr val="dk1"/>
              </a:solidFill>
              <a:latin typeface="Times New Roman"/>
              <a:ea typeface="Times New Roman"/>
              <a:cs typeface="Times New Roman"/>
              <a:sym typeface="Times New Roman"/>
            </a:endParaRPr>
          </a:p>
        </p:txBody>
      </p:sp>
      <p:cxnSp>
        <p:nvCxnSpPr>
          <p:cNvPr id="258" name="Google Shape;258;p9"/>
          <p:cNvCxnSpPr/>
          <p:nvPr/>
        </p:nvCxnSpPr>
        <p:spPr>
          <a:xfrm>
            <a:off x="1981200" y="4877013"/>
            <a:ext cx="3220155" cy="19514"/>
          </a:xfrm>
          <a:prstGeom prst="straightConnector1">
            <a:avLst/>
          </a:prstGeom>
          <a:noFill/>
          <a:ln cap="flat" cmpd="sng" w="38100">
            <a:solidFill>
              <a:schemeClr val="dk1"/>
            </a:solidFill>
            <a:prstDash val="solid"/>
            <a:miter lim="800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500"/>
                                        <p:tgtEl>
                                          <p:spTgt spid="258"/>
                                        </p:tgtEl>
                                      </p:cBhvr>
                                    </p:animEffect>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childTnLst>
                          </p:cTn>
                        </p:par>
                        <p:par>
                          <p:cTn fill="hold">
                            <p:stCondLst>
                              <p:cond delay="501"/>
                            </p:stCondLst>
                            <p:childTnLst>
                              <p:par>
                                <p:cTn fill="hold" nodeType="afterEffect" presetClass="entr" presetID="1" presetSubtype="0">
                                  <p:stCondLst>
                                    <p:cond delay="0"/>
                                  </p:stCondLst>
                                  <p:childTnLst>
                                    <p:set>
                                      <p:cBhvr>
                                        <p:cTn dur="1" fill="hold">
                                          <p:stCondLst>
                                            <p:cond delay="0"/>
                                          </p:stCondLst>
                                        </p:cTn>
                                        <p:tgtEl>
                                          <p:spTgt spid="2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1"/>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33CC"/>
              </a:buClr>
              <a:buSzPts val="3300"/>
              <a:buFont typeface="Arial Rounded"/>
              <a:buNone/>
            </a:pPr>
            <a:r>
              <a:rPr lang="en-US"/>
              <a:t>Sample use case diagram: Hospital</a:t>
            </a:r>
            <a:endParaRPr/>
          </a:p>
        </p:txBody>
      </p:sp>
      <p:pic>
        <p:nvPicPr>
          <p:cNvPr descr="06-04" id="264" name="Google Shape;264;p11"/>
          <p:cNvPicPr preferRelativeResize="0"/>
          <p:nvPr/>
        </p:nvPicPr>
        <p:blipFill rotWithShape="1">
          <a:blip r:embed="rId3">
            <a:alphaModFix/>
          </a:blip>
          <a:srcRect b="0" l="0" r="0" t="0"/>
          <a:stretch/>
        </p:blipFill>
        <p:spPr>
          <a:xfrm>
            <a:off x="1144594" y="1440435"/>
            <a:ext cx="7082669" cy="467822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2"/>
          <p:cNvSpPr txBox="1"/>
          <p:nvPr>
            <p:ph type="title"/>
          </p:nvPr>
        </p:nvSpPr>
        <p:spPr>
          <a:xfrm>
            <a:off x="609600" y="0"/>
            <a:ext cx="7886700" cy="85951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33CC"/>
              </a:buClr>
              <a:buSzPts val="3300"/>
              <a:buFont typeface="Arial Rounded"/>
              <a:buNone/>
            </a:pPr>
            <a:r>
              <a:rPr lang="en-US"/>
              <a:t>Use Case relationship: Generalization</a:t>
            </a:r>
            <a:endParaRPr/>
          </a:p>
        </p:txBody>
      </p:sp>
      <p:sp>
        <p:nvSpPr>
          <p:cNvPr id="270" name="Google Shape;270;p12"/>
          <p:cNvSpPr txBox="1"/>
          <p:nvPr>
            <p:ph idx="1" type="body"/>
          </p:nvPr>
        </p:nvSpPr>
        <p:spPr>
          <a:xfrm>
            <a:off x="651006" y="1737469"/>
            <a:ext cx="4073394" cy="4281450"/>
          </a:xfrm>
          <a:prstGeom prst="rect">
            <a:avLst/>
          </a:prstGeom>
          <a:noFill/>
          <a:ln>
            <a:noFill/>
          </a:ln>
        </p:spPr>
        <p:txBody>
          <a:bodyPr anchorCtr="0" anchor="t" bIns="45700" lIns="91425" spcFirstLastPara="1" rIns="91425" wrap="square" tIns="45700">
            <a:noAutofit/>
          </a:bodyPr>
          <a:lstStyle/>
          <a:p>
            <a:pPr indent="-203200" lvl="0" marL="171450" rtl="0" algn="l">
              <a:lnSpc>
                <a:spcPct val="90000"/>
              </a:lnSpc>
              <a:spcBef>
                <a:spcPts val="0"/>
              </a:spcBef>
              <a:spcAft>
                <a:spcPts val="0"/>
              </a:spcAft>
              <a:buClr>
                <a:schemeClr val="dk1"/>
              </a:buClr>
              <a:buSzPts val="3200"/>
              <a:buChar char="•"/>
            </a:pPr>
            <a:r>
              <a:rPr lang="en-US" sz="3200"/>
              <a:t>Generalization</a:t>
            </a:r>
            <a:endParaRPr/>
          </a:p>
          <a:p>
            <a:pPr indent="-171450" lvl="1" marL="514350" rtl="0" algn="l">
              <a:lnSpc>
                <a:spcPct val="90000"/>
              </a:lnSpc>
              <a:spcBef>
                <a:spcPts val="1800"/>
              </a:spcBef>
              <a:spcAft>
                <a:spcPts val="0"/>
              </a:spcAft>
              <a:buClr>
                <a:schemeClr val="dk1"/>
              </a:buClr>
              <a:buSzPts val="2400"/>
              <a:buChar char="ꟷ"/>
            </a:pPr>
            <a:r>
              <a:rPr lang="en-US" sz="2400"/>
              <a:t>From child to parent</a:t>
            </a:r>
            <a:endParaRPr/>
          </a:p>
          <a:p>
            <a:pPr indent="-171450" lvl="1" marL="514350" rtl="0" algn="l">
              <a:lnSpc>
                <a:spcPct val="90000"/>
              </a:lnSpc>
              <a:spcBef>
                <a:spcPts val="1800"/>
              </a:spcBef>
              <a:spcAft>
                <a:spcPts val="0"/>
              </a:spcAft>
              <a:buClr>
                <a:schemeClr val="dk1"/>
              </a:buClr>
              <a:buSzPts val="2400"/>
              <a:buChar char="ꟷ"/>
            </a:pPr>
            <a:r>
              <a:rPr lang="en-US" sz="2400"/>
              <a:t>Represented by a line and a hollow arrow</a:t>
            </a:r>
            <a:endParaRPr/>
          </a:p>
          <a:p>
            <a:pPr indent="-82550" lvl="1" marL="514350" rtl="0" algn="l">
              <a:lnSpc>
                <a:spcPct val="90000"/>
              </a:lnSpc>
              <a:spcBef>
                <a:spcPts val="1800"/>
              </a:spcBef>
              <a:spcAft>
                <a:spcPts val="0"/>
              </a:spcAft>
              <a:buClr>
                <a:schemeClr val="dk1"/>
              </a:buClr>
              <a:buSzPts val="1400"/>
              <a:buNone/>
            </a:pPr>
            <a:r>
              <a:t/>
            </a:r>
            <a:endParaRPr sz="1400"/>
          </a:p>
          <a:p>
            <a:pPr indent="0" lvl="0" marL="171450" rtl="0" algn="l">
              <a:lnSpc>
                <a:spcPct val="90000"/>
              </a:lnSpc>
              <a:spcBef>
                <a:spcPts val="1800"/>
              </a:spcBef>
              <a:spcAft>
                <a:spcPts val="0"/>
              </a:spcAft>
              <a:buClr>
                <a:schemeClr val="dk1"/>
              </a:buClr>
              <a:buSzPts val="2800"/>
              <a:buNone/>
            </a:pPr>
            <a:r>
              <a:t/>
            </a:r>
            <a:endParaRPr sz="2800"/>
          </a:p>
        </p:txBody>
      </p:sp>
      <p:grpSp>
        <p:nvGrpSpPr>
          <p:cNvPr id="271" name="Google Shape;271;p12"/>
          <p:cNvGrpSpPr/>
          <p:nvPr/>
        </p:nvGrpSpPr>
        <p:grpSpPr>
          <a:xfrm>
            <a:off x="6687173" y="1075250"/>
            <a:ext cx="684483" cy="1187961"/>
            <a:chOff x="914698" y="3792432"/>
            <a:chExt cx="1061511" cy="2641656"/>
          </a:xfrm>
        </p:grpSpPr>
        <p:grpSp>
          <p:nvGrpSpPr>
            <p:cNvPr id="272" name="Google Shape;272;p12"/>
            <p:cNvGrpSpPr/>
            <p:nvPr/>
          </p:nvGrpSpPr>
          <p:grpSpPr>
            <a:xfrm>
              <a:off x="994177" y="3792432"/>
              <a:ext cx="841316" cy="1990159"/>
              <a:chOff x="4254" y="2630"/>
              <a:chExt cx="528" cy="1249"/>
            </a:xfrm>
          </p:grpSpPr>
          <p:cxnSp>
            <p:nvCxnSpPr>
              <p:cNvPr id="273" name="Google Shape;273;p12"/>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274" name="Google Shape;274;p12"/>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cxnSp>
            <p:nvCxnSpPr>
              <p:cNvPr id="275" name="Google Shape;275;p12"/>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276" name="Google Shape;276;p12"/>
              <p:cNvCxnSpPr/>
              <p:nvPr/>
            </p:nvCxnSpPr>
            <p:spPr>
              <a:xfrm flipH="1">
                <a:off x="4285" y="3658"/>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277" name="Google Shape;277;p12"/>
              <p:cNvCxnSpPr/>
              <p:nvPr/>
            </p:nvCxnSpPr>
            <p:spPr>
              <a:xfrm>
                <a:off x="4502" y="3664"/>
                <a:ext cx="200" cy="215"/>
              </a:xfrm>
              <a:prstGeom prst="straightConnector1">
                <a:avLst/>
              </a:prstGeom>
              <a:noFill/>
              <a:ln cap="flat" cmpd="sng" w="39675">
                <a:solidFill>
                  <a:srgbClr val="000000"/>
                </a:solidFill>
                <a:prstDash val="solid"/>
                <a:round/>
                <a:headEnd len="med" w="med" type="none"/>
                <a:tailEnd len="med" w="med" type="none"/>
              </a:ln>
            </p:spPr>
          </p:cxnSp>
        </p:grpSp>
        <p:sp>
          <p:nvSpPr>
            <p:cNvPr id="278" name="Google Shape;278;p12"/>
            <p:cNvSpPr/>
            <p:nvPr/>
          </p:nvSpPr>
          <p:spPr>
            <a:xfrm>
              <a:off x="914698" y="5886569"/>
              <a:ext cx="1061511" cy="54751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1600">
                  <a:solidFill>
                    <a:srgbClr val="000000"/>
                  </a:solidFill>
                  <a:latin typeface="Arial"/>
                  <a:ea typeface="Arial"/>
                  <a:cs typeface="Arial"/>
                  <a:sym typeface="Arial"/>
                </a:rPr>
                <a:t>Patient</a:t>
              </a:r>
              <a:endParaRPr b="1" sz="2800">
                <a:solidFill>
                  <a:schemeClr val="dk1"/>
                </a:solidFill>
                <a:latin typeface="Times New Roman"/>
                <a:ea typeface="Times New Roman"/>
                <a:cs typeface="Times New Roman"/>
                <a:sym typeface="Times New Roman"/>
              </a:endParaRPr>
            </a:p>
          </p:txBody>
        </p:sp>
      </p:grpSp>
      <p:grpSp>
        <p:nvGrpSpPr>
          <p:cNvPr id="279" name="Google Shape;279;p12"/>
          <p:cNvGrpSpPr/>
          <p:nvPr/>
        </p:nvGrpSpPr>
        <p:grpSpPr>
          <a:xfrm>
            <a:off x="7772400" y="3673258"/>
            <a:ext cx="1085233" cy="1203542"/>
            <a:chOff x="707181" y="3792432"/>
            <a:chExt cx="1683001" cy="2676303"/>
          </a:xfrm>
        </p:grpSpPr>
        <p:grpSp>
          <p:nvGrpSpPr>
            <p:cNvPr id="280" name="Google Shape;280;p12"/>
            <p:cNvGrpSpPr/>
            <p:nvPr/>
          </p:nvGrpSpPr>
          <p:grpSpPr>
            <a:xfrm>
              <a:off x="994177" y="3792432"/>
              <a:ext cx="841316" cy="1990159"/>
              <a:chOff x="4254" y="2630"/>
              <a:chExt cx="528" cy="1249"/>
            </a:xfrm>
          </p:grpSpPr>
          <p:cxnSp>
            <p:nvCxnSpPr>
              <p:cNvPr id="281" name="Google Shape;281;p12"/>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282" name="Google Shape;282;p12"/>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cxnSp>
            <p:nvCxnSpPr>
              <p:cNvPr id="283" name="Google Shape;283;p12"/>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284" name="Google Shape;284;p12"/>
              <p:cNvCxnSpPr/>
              <p:nvPr/>
            </p:nvCxnSpPr>
            <p:spPr>
              <a:xfrm flipH="1">
                <a:off x="4285" y="3658"/>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285" name="Google Shape;285;p12"/>
              <p:cNvCxnSpPr/>
              <p:nvPr/>
            </p:nvCxnSpPr>
            <p:spPr>
              <a:xfrm>
                <a:off x="4502" y="3664"/>
                <a:ext cx="200" cy="215"/>
              </a:xfrm>
              <a:prstGeom prst="straightConnector1">
                <a:avLst/>
              </a:prstGeom>
              <a:noFill/>
              <a:ln cap="flat" cmpd="sng" w="39675">
                <a:solidFill>
                  <a:srgbClr val="000000"/>
                </a:solidFill>
                <a:prstDash val="solid"/>
                <a:round/>
                <a:headEnd len="med" w="med" type="none"/>
                <a:tailEnd len="med" w="med" type="none"/>
              </a:ln>
            </p:spPr>
          </p:cxnSp>
        </p:grpSp>
        <p:sp>
          <p:nvSpPr>
            <p:cNvPr id="286" name="Google Shape;286;p12"/>
            <p:cNvSpPr/>
            <p:nvPr/>
          </p:nvSpPr>
          <p:spPr>
            <a:xfrm>
              <a:off x="707181" y="5921216"/>
              <a:ext cx="1683001" cy="54751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1600">
                  <a:solidFill>
                    <a:srgbClr val="000000"/>
                  </a:solidFill>
                  <a:latin typeface="Arial"/>
                  <a:ea typeface="Arial"/>
                  <a:cs typeface="Arial"/>
                  <a:sym typeface="Arial"/>
                </a:rPr>
                <a:t>Old Patient</a:t>
              </a:r>
              <a:endParaRPr b="1" sz="2800">
                <a:solidFill>
                  <a:schemeClr val="dk1"/>
                </a:solidFill>
                <a:latin typeface="Times New Roman"/>
                <a:ea typeface="Times New Roman"/>
                <a:cs typeface="Times New Roman"/>
                <a:sym typeface="Times New Roman"/>
              </a:endParaRPr>
            </a:p>
          </p:txBody>
        </p:sp>
      </p:grpSp>
      <p:grpSp>
        <p:nvGrpSpPr>
          <p:cNvPr id="287" name="Google Shape;287;p12"/>
          <p:cNvGrpSpPr/>
          <p:nvPr/>
        </p:nvGrpSpPr>
        <p:grpSpPr>
          <a:xfrm>
            <a:off x="5181600" y="3673258"/>
            <a:ext cx="1163780" cy="1203542"/>
            <a:chOff x="463896" y="3792432"/>
            <a:chExt cx="1804815" cy="2676303"/>
          </a:xfrm>
        </p:grpSpPr>
        <p:grpSp>
          <p:nvGrpSpPr>
            <p:cNvPr id="288" name="Google Shape;288;p12"/>
            <p:cNvGrpSpPr/>
            <p:nvPr/>
          </p:nvGrpSpPr>
          <p:grpSpPr>
            <a:xfrm>
              <a:off x="994177" y="3792432"/>
              <a:ext cx="841316" cy="1990159"/>
              <a:chOff x="4254" y="2630"/>
              <a:chExt cx="528" cy="1249"/>
            </a:xfrm>
          </p:grpSpPr>
          <p:cxnSp>
            <p:nvCxnSpPr>
              <p:cNvPr id="289" name="Google Shape;289;p12"/>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290" name="Google Shape;290;p12"/>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cxnSp>
            <p:nvCxnSpPr>
              <p:cNvPr id="291" name="Google Shape;291;p12"/>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292" name="Google Shape;292;p12"/>
              <p:cNvCxnSpPr/>
              <p:nvPr/>
            </p:nvCxnSpPr>
            <p:spPr>
              <a:xfrm flipH="1">
                <a:off x="4285" y="3658"/>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293" name="Google Shape;293;p12"/>
              <p:cNvCxnSpPr/>
              <p:nvPr/>
            </p:nvCxnSpPr>
            <p:spPr>
              <a:xfrm>
                <a:off x="4502" y="3664"/>
                <a:ext cx="200" cy="215"/>
              </a:xfrm>
              <a:prstGeom prst="straightConnector1">
                <a:avLst/>
              </a:prstGeom>
              <a:noFill/>
              <a:ln cap="flat" cmpd="sng" w="39675">
                <a:solidFill>
                  <a:srgbClr val="000000"/>
                </a:solidFill>
                <a:prstDash val="solid"/>
                <a:round/>
                <a:headEnd len="med" w="med" type="none"/>
                <a:tailEnd len="med" w="med" type="none"/>
              </a:ln>
            </p:spPr>
          </p:cxnSp>
        </p:grpSp>
        <p:sp>
          <p:nvSpPr>
            <p:cNvPr id="294" name="Google Shape;294;p12"/>
            <p:cNvSpPr/>
            <p:nvPr/>
          </p:nvSpPr>
          <p:spPr>
            <a:xfrm>
              <a:off x="463896" y="5921216"/>
              <a:ext cx="1804815" cy="54751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1600">
                  <a:solidFill>
                    <a:srgbClr val="000000"/>
                  </a:solidFill>
                  <a:latin typeface="Arial"/>
                  <a:ea typeface="Arial"/>
                  <a:cs typeface="Arial"/>
                  <a:sym typeface="Arial"/>
                </a:rPr>
                <a:t>New Patient</a:t>
              </a:r>
              <a:endParaRPr b="1" sz="2800">
                <a:solidFill>
                  <a:schemeClr val="dk1"/>
                </a:solidFill>
                <a:latin typeface="Times New Roman"/>
                <a:ea typeface="Times New Roman"/>
                <a:cs typeface="Times New Roman"/>
                <a:sym typeface="Times New Roman"/>
              </a:endParaRPr>
            </a:p>
          </p:txBody>
        </p:sp>
      </p:grpSp>
      <p:cxnSp>
        <p:nvCxnSpPr>
          <p:cNvPr id="295" name="Google Shape;295;p12"/>
          <p:cNvCxnSpPr>
            <a:stCxn id="290" idx="0"/>
            <a:endCxn id="282" idx="0"/>
          </p:cNvCxnSpPr>
          <p:nvPr/>
        </p:nvCxnSpPr>
        <p:spPr>
          <a:xfrm flipH="1" rot="-5400000">
            <a:off x="6994481" y="2456608"/>
            <a:ext cx="600" cy="2433900"/>
          </a:xfrm>
          <a:prstGeom prst="bentConnector3">
            <a:avLst>
              <a:gd fmla="val -43262086" name="adj1"/>
            </a:avLst>
          </a:prstGeom>
          <a:noFill/>
          <a:ln cap="flat" cmpd="sng" w="38100">
            <a:solidFill>
              <a:schemeClr val="dk1"/>
            </a:solidFill>
            <a:prstDash val="solid"/>
            <a:miter lim="800000"/>
            <a:headEnd len="sm" w="sm" type="none"/>
            <a:tailEnd len="sm" w="sm" type="none"/>
          </a:ln>
        </p:spPr>
      </p:cxnSp>
      <p:sp>
        <p:nvSpPr>
          <p:cNvPr id="296" name="Google Shape;296;p12"/>
          <p:cNvSpPr/>
          <p:nvPr/>
        </p:nvSpPr>
        <p:spPr>
          <a:xfrm>
            <a:off x="6873533" y="2317260"/>
            <a:ext cx="238370" cy="336039"/>
          </a:xfrm>
          <a:prstGeom prst="triangle">
            <a:avLst>
              <a:gd fmla="val 50000"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97" name="Google Shape;297;p12"/>
          <p:cNvCxnSpPr>
            <a:stCxn id="296" idx="3"/>
          </p:cNvCxnSpPr>
          <p:nvPr/>
        </p:nvCxnSpPr>
        <p:spPr>
          <a:xfrm flipH="1">
            <a:off x="6976818" y="2653299"/>
            <a:ext cx="15900" cy="775800"/>
          </a:xfrm>
          <a:prstGeom prst="straightConnector1">
            <a:avLst/>
          </a:prstGeom>
          <a:noFill/>
          <a:ln cap="flat" cmpd="sng" w="38100">
            <a:solidFill>
              <a:schemeClr val="dk1"/>
            </a:solidFill>
            <a:prstDash val="solid"/>
            <a:miter lim="800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500"/>
                                        <p:tgtEl>
                                          <p:spTgt spid="287"/>
                                        </p:tgtEl>
                                      </p:cBhvr>
                                    </p:animEffect>
                                  </p:childTnLst>
                                </p:cTn>
                              </p:par>
                              <p:par>
                                <p:cTn fill="hold" nodeType="with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500"/>
                                        <p:tgtEl>
                                          <p:spTgt spid="27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500"/>
                                        <p:tgtEl>
                                          <p:spTgt spid="29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500"/>
                                        <p:tgtEl>
                                          <p:spTgt spid="297"/>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500"/>
                                        <p:tgtEl>
                                          <p:spTgt spid="296"/>
                                        </p:tgtEl>
                                      </p:cBhvr>
                                    </p:animEffect>
                                  </p:childTnLst>
                                </p:cTn>
                              </p:par>
                            </p:childTnLst>
                          </p:cTn>
                        </p:par>
                        <p:par>
                          <p:cTn fill="hold">
                            <p:stCondLst>
                              <p:cond delay="2000"/>
                            </p:stCondLst>
                            <p:childTnLst>
                              <p:par>
                                <p:cTn fill="hold" nodeType="afterEffect" presetClass="entr" presetID="1" presetSubtype="0">
                                  <p:stCondLst>
                                    <p:cond delay="0"/>
                                  </p:stCondLst>
                                  <p:childTnLst>
                                    <p:set>
                                      <p:cBhvr>
                                        <p:cTn dur="1" fill="hold">
                                          <p:stCondLst>
                                            <p:cond delay="0"/>
                                          </p:stCondLst>
                                        </p:cTn>
                                        <p:tgtEl>
                                          <p:spTgt spid="2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3"/>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33CC"/>
              </a:buClr>
              <a:buSzPts val="3300"/>
              <a:buFont typeface="Arial Rounded"/>
              <a:buNone/>
            </a:pPr>
            <a:r>
              <a:rPr lang="en-US"/>
              <a:t>Use case relationships: Extend</a:t>
            </a:r>
            <a:endParaRPr/>
          </a:p>
        </p:txBody>
      </p:sp>
      <p:sp>
        <p:nvSpPr>
          <p:cNvPr id="303" name="Google Shape;303;p13"/>
          <p:cNvSpPr txBox="1"/>
          <p:nvPr>
            <p:ph idx="1" type="body"/>
          </p:nvPr>
        </p:nvSpPr>
        <p:spPr>
          <a:xfrm>
            <a:off x="628650" y="1216479"/>
            <a:ext cx="8093780" cy="4960484"/>
          </a:xfrm>
          <a:prstGeom prst="rect">
            <a:avLst/>
          </a:prstGeom>
          <a:noFill/>
          <a:ln>
            <a:noFill/>
          </a:ln>
        </p:spPr>
        <p:txBody>
          <a:bodyPr anchorCtr="0" anchor="t" bIns="45700" lIns="91425" spcFirstLastPara="1" rIns="91425" wrap="square" tIns="45700">
            <a:normAutofit/>
          </a:bodyPr>
          <a:lstStyle/>
          <a:p>
            <a:pPr indent="-177800" lvl="0" marL="171450" rtl="0" algn="l">
              <a:lnSpc>
                <a:spcPct val="90000"/>
              </a:lnSpc>
              <a:spcBef>
                <a:spcPts val="0"/>
              </a:spcBef>
              <a:spcAft>
                <a:spcPts val="0"/>
              </a:spcAft>
              <a:buClr>
                <a:schemeClr val="dk1"/>
              </a:buClr>
              <a:buSzPts val="2800"/>
              <a:buChar char="•"/>
            </a:pPr>
            <a:r>
              <a:rPr lang="en-US" sz="2800"/>
              <a:t>Extend</a:t>
            </a:r>
            <a:endParaRPr/>
          </a:p>
          <a:p>
            <a:pPr indent="-171450" lvl="1" marL="514350" rtl="0" algn="l">
              <a:lnSpc>
                <a:spcPct val="90000"/>
              </a:lnSpc>
              <a:spcBef>
                <a:spcPts val="1200"/>
              </a:spcBef>
              <a:spcAft>
                <a:spcPts val="0"/>
              </a:spcAft>
              <a:buClr>
                <a:schemeClr val="dk1"/>
              </a:buClr>
              <a:buSzPts val="2400"/>
              <a:buChar char="ꟷ"/>
            </a:pPr>
            <a:r>
              <a:rPr lang="en-US" sz="2400"/>
              <a:t>Represents the extension of the use case to include optional functionality </a:t>
            </a:r>
            <a:endParaRPr/>
          </a:p>
          <a:p>
            <a:pPr indent="-171450" lvl="1" marL="514350" rtl="0" algn="l">
              <a:lnSpc>
                <a:spcPct val="90000"/>
              </a:lnSpc>
              <a:spcBef>
                <a:spcPts val="1200"/>
              </a:spcBef>
              <a:spcAft>
                <a:spcPts val="0"/>
              </a:spcAft>
              <a:buClr>
                <a:schemeClr val="dk1"/>
              </a:buClr>
              <a:buSzPts val="2400"/>
              <a:buChar char="ꟷ"/>
            </a:pPr>
            <a:r>
              <a:rPr lang="en-US" sz="2400"/>
              <a:t>Arrow is drawn from the extension use case to the base use case</a:t>
            </a:r>
            <a:endParaRPr/>
          </a:p>
          <a:p>
            <a:pPr indent="-171450" lvl="1" marL="514350" rtl="0" algn="l">
              <a:lnSpc>
                <a:spcPct val="90000"/>
              </a:lnSpc>
              <a:spcBef>
                <a:spcPts val="1200"/>
              </a:spcBef>
              <a:spcAft>
                <a:spcPts val="0"/>
              </a:spcAft>
              <a:buClr>
                <a:schemeClr val="dk1"/>
              </a:buClr>
              <a:buSzPts val="2400"/>
              <a:buChar char="ꟷ"/>
            </a:pPr>
            <a:r>
              <a:rPr lang="en-US" sz="2400"/>
              <a:t>Write &lt;&lt; extend &gt;&gt; above arrowhead line</a:t>
            </a:r>
            <a:endParaRPr/>
          </a:p>
          <a:p>
            <a:pPr indent="-19050" lvl="0" marL="171450" rtl="0" algn="l">
              <a:lnSpc>
                <a:spcPct val="90000"/>
              </a:lnSpc>
              <a:spcBef>
                <a:spcPts val="1350"/>
              </a:spcBef>
              <a:spcAft>
                <a:spcPts val="0"/>
              </a:spcAft>
              <a:buClr>
                <a:schemeClr val="dk1"/>
              </a:buClr>
              <a:buSzPts val="2400"/>
              <a:buNone/>
            </a:pPr>
            <a:r>
              <a:t/>
            </a:r>
            <a:endParaRPr sz="2400"/>
          </a:p>
        </p:txBody>
      </p:sp>
      <p:sp>
        <p:nvSpPr>
          <p:cNvPr id="304" name="Google Shape;304;p13"/>
          <p:cNvSpPr/>
          <p:nvPr/>
        </p:nvSpPr>
        <p:spPr>
          <a:xfrm>
            <a:off x="6060370" y="4400492"/>
            <a:ext cx="2855030" cy="992067"/>
          </a:xfrm>
          <a:prstGeom prst="ellipse">
            <a:avLst/>
          </a:prstGeom>
          <a:noFill/>
          <a:ln cap="flat" cmpd="sng" w="381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5" name="Google Shape;305;p13"/>
          <p:cNvSpPr/>
          <p:nvPr/>
        </p:nvSpPr>
        <p:spPr>
          <a:xfrm>
            <a:off x="6553200" y="4738513"/>
            <a:ext cx="1897955"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Make appointment</a:t>
            </a:r>
            <a:endParaRPr sz="3200">
              <a:solidFill>
                <a:schemeClr val="dk1"/>
              </a:solidFill>
              <a:latin typeface="Times New Roman"/>
              <a:ea typeface="Times New Roman"/>
              <a:cs typeface="Times New Roman"/>
              <a:sym typeface="Times New Roman"/>
            </a:endParaRPr>
          </a:p>
        </p:txBody>
      </p:sp>
      <p:cxnSp>
        <p:nvCxnSpPr>
          <p:cNvPr id="306" name="Google Shape;306;p13"/>
          <p:cNvCxnSpPr>
            <a:endCxn id="307" idx="3"/>
          </p:cNvCxnSpPr>
          <p:nvPr/>
        </p:nvCxnSpPr>
        <p:spPr>
          <a:xfrm>
            <a:off x="3066445" y="4887226"/>
            <a:ext cx="2611800" cy="9300"/>
          </a:xfrm>
          <a:prstGeom prst="straightConnector1">
            <a:avLst/>
          </a:prstGeom>
          <a:noFill/>
          <a:ln cap="flat" cmpd="sng" w="38100">
            <a:solidFill>
              <a:schemeClr val="dk1"/>
            </a:solidFill>
            <a:prstDash val="solid"/>
            <a:miter lim="800000"/>
            <a:headEnd len="sm" w="sm" type="none"/>
            <a:tailEnd len="sm" w="sm" type="none"/>
          </a:ln>
        </p:spPr>
      </p:cxnSp>
      <p:sp>
        <p:nvSpPr>
          <p:cNvPr id="308" name="Google Shape;308;p13"/>
          <p:cNvSpPr/>
          <p:nvPr/>
        </p:nvSpPr>
        <p:spPr>
          <a:xfrm>
            <a:off x="358877" y="4400492"/>
            <a:ext cx="2708525" cy="992067"/>
          </a:xfrm>
          <a:prstGeom prst="ellipse">
            <a:avLst/>
          </a:prstGeom>
          <a:noFill/>
          <a:ln cap="flat" cmpd="sng" w="381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9" name="Google Shape;309;p13"/>
          <p:cNvSpPr/>
          <p:nvPr/>
        </p:nvSpPr>
        <p:spPr>
          <a:xfrm>
            <a:off x="740480" y="4701191"/>
            <a:ext cx="1943489" cy="553998"/>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1800">
                <a:solidFill>
                  <a:srgbClr val="000000"/>
                </a:solidFill>
                <a:latin typeface="Arial"/>
                <a:ea typeface="Arial"/>
                <a:cs typeface="Arial"/>
                <a:sym typeface="Arial"/>
              </a:rPr>
              <a:t>Update patient information</a:t>
            </a:r>
            <a:endParaRPr sz="3200">
              <a:solidFill>
                <a:schemeClr val="dk1"/>
              </a:solidFill>
              <a:latin typeface="Times New Roman"/>
              <a:ea typeface="Times New Roman"/>
              <a:cs typeface="Times New Roman"/>
              <a:sym typeface="Times New Roman"/>
            </a:endParaRPr>
          </a:p>
        </p:txBody>
      </p:sp>
      <p:sp>
        <p:nvSpPr>
          <p:cNvPr id="307" name="Google Shape;307;p13"/>
          <p:cNvSpPr/>
          <p:nvPr/>
        </p:nvSpPr>
        <p:spPr>
          <a:xfrm rot="5400000">
            <a:off x="5746382" y="4727515"/>
            <a:ext cx="201746" cy="338021"/>
          </a:xfrm>
          <a:prstGeom prst="triangle">
            <a:avLst>
              <a:gd fmla="val 50000"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0" name="Google Shape;310;p13"/>
          <p:cNvSpPr/>
          <p:nvPr/>
        </p:nvSpPr>
        <p:spPr>
          <a:xfrm>
            <a:off x="3585170" y="4505391"/>
            <a:ext cx="123110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i="1" lang="en-US" sz="1800">
                <a:solidFill>
                  <a:srgbClr val="000000"/>
                </a:solidFill>
                <a:latin typeface="Arial"/>
                <a:ea typeface="Arial"/>
                <a:cs typeface="Arial"/>
                <a:sym typeface="Arial"/>
              </a:rPr>
              <a:t>&lt;&lt;extend&gt;&gt;</a:t>
            </a:r>
            <a:endParaRPr i="1" sz="32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9"/>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500"/>
                                        <p:tgtEl>
                                          <p:spTgt spid="306"/>
                                        </p:tgtEl>
                                      </p:cBhvr>
                                    </p:animEffect>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310"/>
                                        </p:tgtEl>
                                        <p:attrNameLst>
                                          <p:attrName>style.visibility</p:attrName>
                                        </p:attrNameLst>
                                      </p:cBhvr>
                                      <p:to>
                                        <p:strVal val="visible"/>
                                      </p:to>
                                    </p:set>
                                  </p:childTnLst>
                                </p:cTn>
                              </p:par>
                            </p:childTnLst>
                          </p:cTn>
                        </p:par>
                        <p:par>
                          <p:cTn fill="hold">
                            <p:stCondLst>
                              <p:cond delay="501"/>
                            </p:stCondLst>
                            <p:childTnLst>
                              <p:par>
                                <p:cTn fill="hold" nodeType="after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childTnLst>
                          </p:cTn>
                        </p:par>
                        <p:par>
                          <p:cTn fill="hold">
                            <p:stCondLst>
                              <p:cond delay="502"/>
                            </p:stCondLst>
                            <p:childTnLst>
                              <p:par>
                                <p:cTn fill="hold" nodeType="afterEffect" presetClass="entr" presetID="1" presetSubtype="0">
                                  <p:stCondLst>
                                    <p:cond delay="0"/>
                                  </p:stCondLst>
                                  <p:childTnLst>
                                    <p:set>
                                      <p:cBhvr>
                                        <p:cTn dur="1" fill="hold">
                                          <p:stCondLst>
                                            <p:cond delay="0"/>
                                          </p:stCondLst>
                                        </p:cTn>
                                        <p:tgtEl>
                                          <p:spTgt spid="304"/>
                                        </p:tgtEl>
                                        <p:attrNameLst>
                                          <p:attrName>style.visibility</p:attrName>
                                        </p:attrNameLst>
                                      </p:cBhvr>
                                      <p:to>
                                        <p:strVal val="visible"/>
                                      </p:to>
                                    </p:set>
                                  </p:childTnLst>
                                </p:cTn>
                              </p:par>
                            </p:childTnLst>
                          </p:cTn>
                        </p:par>
                        <p:par>
                          <p:cTn fill="hold">
                            <p:stCondLst>
                              <p:cond delay="503"/>
                            </p:stCondLst>
                            <p:childTnLst>
                              <p:par>
                                <p:cTn fill="hold" nodeType="afterEffect" presetClass="entr" presetID="1" presetSubtype="0">
                                  <p:stCondLst>
                                    <p:cond delay="0"/>
                                  </p:stCondLst>
                                  <p:childTnLst>
                                    <p:set>
                                      <p:cBhvr>
                                        <p:cTn dur="1" fill="hold">
                                          <p:stCondLst>
                                            <p:cond delay="0"/>
                                          </p:stCondLst>
                                        </p:cTn>
                                        <p:tgtEl>
                                          <p:spTgt spid="3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4"/>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33CC"/>
              </a:buClr>
              <a:buSzPts val="3300"/>
              <a:buFont typeface="Arial Rounded"/>
              <a:buNone/>
            </a:pPr>
            <a:r>
              <a:rPr lang="en-US"/>
              <a:t>Use case relationship: Include</a:t>
            </a:r>
            <a:endParaRPr/>
          </a:p>
        </p:txBody>
      </p:sp>
      <p:sp>
        <p:nvSpPr>
          <p:cNvPr id="316" name="Google Shape;316;p14"/>
          <p:cNvSpPr txBox="1"/>
          <p:nvPr>
            <p:ph idx="1" type="body"/>
          </p:nvPr>
        </p:nvSpPr>
        <p:spPr>
          <a:xfrm>
            <a:off x="628650" y="1216479"/>
            <a:ext cx="8210550" cy="2745921"/>
          </a:xfrm>
          <a:prstGeom prst="rect">
            <a:avLst/>
          </a:prstGeom>
          <a:noFill/>
          <a:ln>
            <a:noFill/>
          </a:ln>
        </p:spPr>
        <p:txBody>
          <a:bodyPr anchorCtr="0" anchor="t" bIns="45700" lIns="91425" spcFirstLastPara="1" rIns="91425" wrap="square" tIns="45700">
            <a:normAutofit/>
          </a:bodyPr>
          <a:lstStyle/>
          <a:p>
            <a:pPr indent="-203200" lvl="0" marL="171450" rtl="0" algn="l">
              <a:lnSpc>
                <a:spcPct val="90000"/>
              </a:lnSpc>
              <a:spcBef>
                <a:spcPts val="0"/>
              </a:spcBef>
              <a:spcAft>
                <a:spcPts val="0"/>
              </a:spcAft>
              <a:buClr>
                <a:schemeClr val="dk1"/>
              </a:buClr>
              <a:buSzPts val="3200"/>
              <a:buChar char="•"/>
            </a:pPr>
            <a:r>
              <a:rPr lang="en-US" sz="3200"/>
              <a:t>Include</a:t>
            </a:r>
            <a:endParaRPr/>
          </a:p>
          <a:p>
            <a:pPr indent="-171450" lvl="1" marL="514350" rtl="0" algn="l">
              <a:lnSpc>
                <a:spcPct val="90000"/>
              </a:lnSpc>
              <a:spcBef>
                <a:spcPts val="1200"/>
              </a:spcBef>
              <a:spcAft>
                <a:spcPts val="0"/>
              </a:spcAft>
              <a:buClr>
                <a:schemeClr val="dk1"/>
              </a:buClr>
              <a:buSzPts val="2400"/>
              <a:buChar char="ꟷ"/>
            </a:pPr>
            <a:r>
              <a:rPr lang="en-US" sz="2400"/>
              <a:t>Represents the inclusion of the functionality of one use case within another </a:t>
            </a:r>
            <a:endParaRPr/>
          </a:p>
          <a:p>
            <a:pPr indent="-171450" lvl="1" marL="514350" rtl="0" algn="l">
              <a:lnSpc>
                <a:spcPct val="90000"/>
              </a:lnSpc>
              <a:spcBef>
                <a:spcPts val="1200"/>
              </a:spcBef>
              <a:spcAft>
                <a:spcPts val="0"/>
              </a:spcAft>
              <a:buClr>
                <a:schemeClr val="dk1"/>
              </a:buClr>
              <a:buSzPts val="2400"/>
              <a:buChar char="ꟷ"/>
            </a:pPr>
            <a:r>
              <a:rPr lang="en-US" sz="2400"/>
              <a:t>Arrow is drawn from the base use case to the used use case</a:t>
            </a:r>
            <a:endParaRPr/>
          </a:p>
          <a:p>
            <a:pPr indent="-171450" lvl="1" marL="514350" rtl="0" algn="l">
              <a:lnSpc>
                <a:spcPct val="90000"/>
              </a:lnSpc>
              <a:spcBef>
                <a:spcPts val="1200"/>
              </a:spcBef>
              <a:spcAft>
                <a:spcPts val="0"/>
              </a:spcAft>
              <a:buClr>
                <a:schemeClr val="dk1"/>
              </a:buClr>
              <a:buSzPts val="2400"/>
              <a:buChar char="ꟷ"/>
            </a:pPr>
            <a:r>
              <a:rPr lang="en-US" sz="2400"/>
              <a:t>Write &lt;&lt; include &gt;&gt; above arrowhead line</a:t>
            </a:r>
            <a:endParaRPr/>
          </a:p>
          <a:p>
            <a:pPr indent="-101600" lvl="1" marL="514350" rtl="0" algn="l">
              <a:lnSpc>
                <a:spcPct val="90000"/>
              </a:lnSpc>
              <a:spcBef>
                <a:spcPts val="1200"/>
              </a:spcBef>
              <a:spcAft>
                <a:spcPts val="0"/>
              </a:spcAft>
              <a:buClr>
                <a:schemeClr val="dk1"/>
              </a:buClr>
              <a:buSzPts val="1100"/>
              <a:buNone/>
            </a:pPr>
            <a:r>
              <a:t/>
            </a:r>
            <a:endParaRPr sz="1100"/>
          </a:p>
          <a:p>
            <a:pPr indent="0" lvl="0" marL="171450" rtl="0" algn="l">
              <a:lnSpc>
                <a:spcPct val="90000"/>
              </a:lnSpc>
              <a:spcBef>
                <a:spcPts val="1350"/>
              </a:spcBef>
              <a:spcAft>
                <a:spcPts val="0"/>
              </a:spcAft>
              <a:buClr>
                <a:schemeClr val="dk1"/>
              </a:buClr>
              <a:buSzPts val="2800"/>
              <a:buNone/>
            </a:pPr>
            <a:r>
              <a:t/>
            </a:r>
            <a:endParaRPr sz="2800"/>
          </a:p>
        </p:txBody>
      </p:sp>
      <p:sp>
        <p:nvSpPr>
          <p:cNvPr id="317" name="Google Shape;317;p14"/>
          <p:cNvSpPr/>
          <p:nvPr/>
        </p:nvSpPr>
        <p:spPr>
          <a:xfrm>
            <a:off x="6060370" y="4400492"/>
            <a:ext cx="2855030" cy="992067"/>
          </a:xfrm>
          <a:prstGeom prst="ellipse">
            <a:avLst/>
          </a:prstGeom>
          <a:noFill/>
          <a:ln cap="flat" cmpd="sng" w="381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8" name="Google Shape;318;p14"/>
          <p:cNvSpPr/>
          <p:nvPr/>
        </p:nvSpPr>
        <p:spPr>
          <a:xfrm>
            <a:off x="6553200" y="4738513"/>
            <a:ext cx="1821011"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Manage schedule</a:t>
            </a:r>
            <a:endParaRPr sz="3200">
              <a:solidFill>
                <a:schemeClr val="dk1"/>
              </a:solidFill>
              <a:latin typeface="Times New Roman"/>
              <a:ea typeface="Times New Roman"/>
              <a:cs typeface="Times New Roman"/>
              <a:sym typeface="Times New Roman"/>
            </a:endParaRPr>
          </a:p>
        </p:txBody>
      </p:sp>
      <p:cxnSp>
        <p:nvCxnSpPr>
          <p:cNvPr id="319" name="Google Shape;319;p14"/>
          <p:cNvCxnSpPr>
            <a:endCxn id="320" idx="3"/>
          </p:cNvCxnSpPr>
          <p:nvPr/>
        </p:nvCxnSpPr>
        <p:spPr>
          <a:xfrm>
            <a:off x="3066445" y="4887226"/>
            <a:ext cx="2611800" cy="9300"/>
          </a:xfrm>
          <a:prstGeom prst="straightConnector1">
            <a:avLst/>
          </a:prstGeom>
          <a:noFill/>
          <a:ln cap="flat" cmpd="sng" w="38100">
            <a:solidFill>
              <a:schemeClr val="dk1"/>
            </a:solidFill>
            <a:prstDash val="solid"/>
            <a:miter lim="800000"/>
            <a:headEnd len="sm" w="sm" type="none"/>
            <a:tailEnd len="sm" w="sm" type="none"/>
          </a:ln>
        </p:spPr>
      </p:cxnSp>
      <p:sp>
        <p:nvSpPr>
          <p:cNvPr id="321" name="Google Shape;321;p14"/>
          <p:cNvSpPr/>
          <p:nvPr/>
        </p:nvSpPr>
        <p:spPr>
          <a:xfrm>
            <a:off x="358877" y="4400492"/>
            <a:ext cx="2708525" cy="992067"/>
          </a:xfrm>
          <a:prstGeom prst="ellipse">
            <a:avLst/>
          </a:prstGeom>
          <a:noFill/>
          <a:ln cap="flat" cmpd="sng" w="381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2" name="Google Shape;322;p14"/>
          <p:cNvSpPr/>
          <p:nvPr/>
        </p:nvSpPr>
        <p:spPr>
          <a:xfrm>
            <a:off x="740480" y="4701191"/>
            <a:ext cx="1943489" cy="276999"/>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1800">
                <a:solidFill>
                  <a:srgbClr val="000000"/>
                </a:solidFill>
                <a:latin typeface="Arial"/>
                <a:ea typeface="Arial"/>
                <a:cs typeface="Arial"/>
                <a:sym typeface="Arial"/>
              </a:rPr>
              <a:t>Record availability</a:t>
            </a:r>
            <a:endParaRPr sz="3200">
              <a:solidFill>
                <a:schemeClr val="dk1"/>
              </a:solidFill>
              <a:latin typeface="Times New Roman"/>
              <a:ea typeface="Times New Roman"/>
              <a:cs typeface="Times New Roman"/>
              <a:sym typeface="Times New Roman"/>
            </a:endParaRPr>
          </a:p>
        </p:txBody>
      </p:sp>
      <p:sp>
        <p:nvSpPr>
          <p:cNvPr id="320" name="Google Shape;320;p14"/>
          <p:cNvSpPr/>
          <p:nvPr/>
        </p:nvSpPr>
        <p:spPr>
          <a:xfrm rot="5400000">
            <a:off x="5746382" y="4727515"/>
            <a:ext cx="201746" cy="338021"/>
          </a:xfrm>
          <a:prstGeom prst="triangle">
            <a:avLst>
              <a:gd fmla="val 50000"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3" name="Google Shape;323;p14"/>
          <p:cNvSpPr/>
          <p:nvPr/>
        </p:nvSpPr>
        <p:spPr>
          <a:xfrm>
            <a:off x="3585170" y="4505391"/>
            <a:ext cx="1269578"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i="1" lang="en-US" sz="1800">
                <a:solidFill>
                  <a:srgbClr val="000000"/>
                </a:solidFill>
                <a:latin typeface="Arial"/>
                <a:ea typeface="Arial"/>
                <a:cs typeface="Arial"/>
                <a:sym typeface="Arial"/>
              </a:rPr>
              <a:t>&lt;&lt;include&gt;&gt;</a:t>
            </a:r>
            <a:endParaRPr i="1" sz="32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2"/>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500"/>
                                        <p:tgtEl>
                                          <p:spTgt spid="319"/>
                                        </p:tgtEl>
                                      </p:cBhvr>
                                    </p:animEffect>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childTnLst>
                          </p:cTn>
                        </p:par>
                        <p:par>
                          <p:cTn fill="hold">
                            <p:stCondLst>
                              <p:cond delay="501"/>
                            </p:stCondLst>
                            <p:childTnLst>
                              <p:par>
                                <p:cTn fill="hold" nodeType="afterEffect" presetClass="entr" presetID="1" presetSubtype="0">
                                  <p:stCondLst>
                                    <p:cond delay="0"/>
                                  </p:stCondLst>
                                  <p:childTnLst>
                                    <p:set>
                                      <p:cBhvr>
                                        <p:cTn dur="1" fill="hold">
                                          <p:stCondLst>
                                            <p:cond delay="0"/>
                                          </p:stCondLst>
                                        </p:cTn>
                                        <p:tgtEl>
                                          <p:spTgt spid="320"/>
                                        </p:tgtEl>
                                        <p:attrNameLst>
                                          <p:attrName>style.visibility</p:attrName>
                                        </p:attrNameLst>
                                      </p:cBhvr>
                                      <p:to>
                                        <p:strVal val="visible"/>
                                      </p:to>
                                    </p:set>
                                  </p:childTnLst>
                                </p:cTn>
                              </p:par>
                            </p:childTnLst>
                          </p:cTn>
                        </p:par>
                        <p:par>
                          <p:cTn fill="hold">
                            <p:stCondLst>
                              <p:cond delay="502"/>
                            </p:stCondLst>
                            <p:childTnLst>
                              <p:par>
                                <p:cTn fill="hold" nodeType="afterEffect" presetClass="entr" presetID="1" presetSubtype="0">
                                  <p:stCondLst>
                                    <p:cond delay="0"/>
                                  </p:stCondLst>
                                  <p:childTnLst>
                                    <p:set>
                                      <p:cBhvr>
                                        <p:cTn dur="1" fill="hold">
                                          <p:stCondLst>
                                            <p:cond delay="0"/>
                                          </p:stCondLst>
                                        </p:cTn>
                                        <p:tgtEl>
                                          <p:spTgt spid="317"/>
                                        </p:tgtEl>
                                        <p:attrNameLst>
                                          <p:attrName>style.visibility</p:attrName>
                                        </p:attrNameLst>
                                      </p:cBhvr>
                                      <p:to>
                                        <p:strVal val="visible"/>
                                      </p:to>
                                    </p:set>
                                  </p:childTnLst>
                                </p:cTn>
                              </p:par>
                            </p:childTnLst>
                          </p:cTn>
                        </p:par>
                        <p:par>
                          <p:cTn fill="hold">
                            <p:stCondLst>
                              <p:cond delay="503"/>
                            </p:stCondLst>
                            <p:childTnLst>
                              <p:par>
                                <p:cTn fill="hold" nodeType="afterEffect" presetClass="entr" presetID="1" presetSubtype="0">
                                  <p:stCondLst>
                                    <p:cond delay="0"/>
                                  </p:stCondLst>
                                  <p:childTnLst>
                                    <p:set>
                                      <p:cBhvr>
                                        <p:cTn dur="1" fill="hold">
                                          <p:stCondLst>
                                            <p:cond delay="0"/>
                                          </p:stCondLst>
                                        </p:cTn>
                                        <p:tgtEl>
                                          <p:spTgt spid="3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15"/>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33CC"/>
              </a:buClr>
              <a:buSzPts val="3300"/>
              <a:buFont typeface="Arial Rounded"/>
              <a:buNone/>
            </a:pPr>
            <a:r>
              <a:rPr lang="en-US"/>
              <a:t>Use case with relationships</a:t>
            </a:r>
            <a:endParaRPr/>
          </a:p>
        </p:txBody>
      </p:sp>
      <p:pic>
        <p:nvPicPr>
          <p:cNvPr descr="06-06" id="329" name="Google Shape;329;p15"/>
          <p:cNvPicPr preferRelativeResize="0"/>
          <p:nvPr/>
        </p:nvPicPr>
        <p:blipFill rotWithShape="1">
          <a:blip r:embed="rId3">
            <a:alphaModFix/>
          </a:blip>
          <a:srcRect b="0" l="0" r="0" t="0"/>
          <a:stretch/>
        </p:blipFill>
        <p:spPr>
          <a:xfrm>
            <a:off x="382949" y="1273129"/>
            <a:ext cx="8378105" cy="528053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16"/>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33CC"/>
              </a:buClr>
              <a:buSzPts val="3300"/>
              <a:buFont typeface="Arial Rounded"/>
              <a:buNone/>
            </a:pPr>
            <a:r>
              <a:rPr lang="en-US"/>
              <a:t>UML editors</a:t>
            </a:r>
            <a:endParaRPr/>
          </a:p>
        </p:txBody>
      </p:sp>
      <p:sp>
        <p:nvSpPr>
          <p:cNvPr id="335" name="Google Shape;335;p16"/>
          <p:cNvSpPr txBox="1"/>
          <p:nvPr>
            <p:ph idx="1" type="body"/>
          </p:nvPr>
        </p:nvSpPr>
        <p:spPr>
          <a:xfrm>
            <a:off x="628650" y="1216479"/>
            <a:ext cx="7886700" cy="4960484"/>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Rational Rose (commercial): </a:t>
            </a:r>
            <a:r>
              <a:rPr lang="en-US" u="sng">
                <a:solidFill>
                  <a:schemeClr val="hlink"/>
                </a:solidFill>
                <a:hlinkClick r:id="rId3"/>
              </a:rPr>
              <a:t>http://www-03.ibm.com/software/products/en/ratirosefami</a:t>
            </a:r>
            <a:r>
              <a:rPr lang="en-US"/>
              <a:t> </a:t>
            </a:r>
            <a:endParaRPr/>
          </a:p>
          <a:p>
            <a:pPr indent="-38100" lvl="0" marL="171450" rtl="0" algn="l">
              <a:lnSpc>
                <a:spcPct val="90000"/>
              </a:lnSpc>
              <a:spcBef>
                <a:spcPts val="750"/>
              </a:spcBef>
              <a:spcAft>
                <a:spcPts val="0"/>
              </a:spcAft>
              <a:buClr>
                <a:schemeClr val="dk1"/>
              </a:buClr>
              <a:buSzPts val="2100"/>
              <a:buNone/>
            </a:pPr>
            <a:r>
              <a:t/>
            </a:r>
            <a:endParaRPr/>
          </a:p>
          <a:p>
            <a:pPr indent="-171450" lvl="0" marL="171450" rtl="0" algn="l">
              <a:lnSpc>
                <a:spcPct val="90000"/>
              </a:lnSpc>
              <a:spcBef>
                <a:spcPts val="750"/>
              </a:spcBef>
              <a:spcAft>
                <a:spcPts val="0"/>
              </a:spcAft>
              <a:buClr>
                <a:schemeClr val="dk1"/>
              </a:buClr>
              <a:buSzPts val="2100"/>
              <a:buChar char="•"/>
            </a:pPr>
            <a:r>
              <a:rPr lang="en-US"/>
              <a:t>ArgoUML: </a:t>
            </a:r>
            <a:r>
              <a:rPr lang="en-US" u="sng">
                <a:solidFill>
                  <a:schemeClr val="hlink"/>
                </a:solidFill>
                <a:hlinkClick r:id="rId4"/>
              </a:rPr>
              <a:t>http://argouml.tigris.org/</a:t>
            </a:r>
            <a:r>
              <a:rPr lang="en-US"/>
              <a:t> </a:t>
            </a:r>
            <a:endParaRPr/>
          </a:p>
          <a:p>
            <a:pPr indent="-38100" lvl="0" marL="171450" rtl="0" algn="l">
              <a:lnSpc>
                <a:spcPct val="90000"/>
              </a:lnSpc>
              <a:spcBef>
                <a:spcPts val="750"/>
              </a:spcBef>
              <a:spcAft>
                <a:spcPts val="0"/>
              </a:spcAft>
              <a:buClr>
                <a:schemeClr val="dk1"/>
              </a:buClr>
              <a:buSzPts val="2100"/>
              <a:buNone/>
            </a:pPr>
            <a:r>
              <a:t/>
            </a:r>
            <a:endParaRPr/>
          </a:p>
          <a:p>
            <a:pPr indent="-171450" lvl="0" marL="171450" rtl="0" algn="l">
              <a:lnSpc>
                <a:spcPct val="90000"/>
              </a:lnSpc>
              <a:spcBef>
                <a:spcPts val="750"/>
              </a:spcBef>
              <a:spcAft>
                <a:spcPts val="0"/>
              </a:spcAft>
              <a:buClr>
                <a:schemeClr val="dk1"/>
              </a:buClr>
              <a:buSzPts val="2100"/>
              <a:buChar char="•"/>
            </a:pPr>
            <a:r>
              <a:rPr lang="en-US"/>
              <a:t>Violet: </a:t>
            </a:r>
            <a:r>
              <a:rPr lang="en-US" u="sng">
                <a:solidFill>
                  <a:schemeClr val="hlink"/>
                </a:solidFill>
                <a:hlinkClick r:id="rId5"/>
              </a:rPr>
              <a:t>http://alexdp.free.fr/violetumleditor/page.php</a:t>
            </a:r>
            <a:r>
              <a:rPr lang="en-US"/>
              <a:t> </a:t>
            </a:r>
            <a:endParaRPr/>
          </a:p>
          <a:p>
            <a:pPr indent="-38100" lvl="0" marL="171450" rtl="0" algn="l">
              <a:lnSpc>
                <a:spcPct val="90000"/>
              </a:lnSpc>
              <a:spcBef>
                <a:spcPts val="750"/>
              </a:spcBef>
              <a:spcAft>
                <a:spcPts val="0"/>
              </a:spcAft>
              <a:buClr>
                <a:schemeClr val="dk1"/>
              </a:buClr>
              <a:buSzPts val="2100"/>
              <a:buNone/>
            </a:pPr>
            <a:r>
              <a:t/>
            </a:r>
            <a:endParaRPr/>
          </a:p>
          <a:p>
            <a:pPr indent="-171450" lvl="0" marL="171450" rtl="0" algn="l">
              <a:lnSpc>
                <a:spcPct val="90000"/>
              </a:lnSpc>
              <a:spcBef>
                <a:spcPts val="750"/>
              </a:spcBef>
              <a:spcAft>
                <a:spcPts val="0"/>
              </a:spcAft>
              <a:buClr>
                <a:schemeClr val="dk1"/>
              </a:buClr>
              <a:buSzPts val="2100"/>
              <a:buChar char="•"/>
            </a:pPr>
            <a:r>
              <a:rPr lang="en-US"/>
              <a:t>Visual Pardigm (commercial): </a:t>
            </a:r>
            <a:r>
              <a:rPr lang="en-US" u="sng">
                <a:solidFill>
                  <a:schemeClr val="hlink"/>
                </a:solidFill>
                <a:hlinkClick r:id="rId6"/>
              </a:rPr>
              <a:t>http://www.visual-paradigm.com/solution/freeumltool/</a:t>
            </a:r>
            <a:r>
              <a:rPr lang="en-US"/>
              <a:t> </a:t>
            </a:r>
            <a:endParaRPr/>
          </a:p>
          <a:p>
            <a:pPr indent="-38100" lvl="0" marL="171450" rtl="0" algn="l">
              <a:lnSpc>
                <a:spcPct val="90000"/>
              </a:lnSpc>
              <a:spcBef>
                <a:spcPts val="750"/>
              </a:spcBef>
              <a:spcAft>
                <a:spcPts val="0"/>
              </a:spcAft>
              <a:buClr>
                <a:schemeClr val="dk1"/>
              </a:buClr>
              <a:buSzPts val="2100"/>
              <a:buNone/>
            </a:pPr>
            <a:r>
              <a:t/>
            </a:r>
            <a:endParaRPr/>
          </a:p>
          <a:p>
            <a:pPr indent="-171450" lvl="0" marL="171450" rtl="0" algn="l">
              <a:lnSpc>
                <a:spcPct val="90000"/>
              </a:lnSpc>
              <a:spcBef>
                <a:spcPts val="750"/>
              </a:spcBef>
              <a:spcAft>
                <a:spcPts val="0"/>
              </a:spcAft>
              <a:buClr>
                <a:schemeClr val="dk1"/>
              </a:buClr>
              <a:buSzPts val="2100"/>
              <a:buChar char="•"/>
            </a:pPr>
            <a:r>
              <a:rPr lang="en-US"/>
              <a:t>StarUML: </a:t>
            </a:r>
            <a:r>
              <a:rPr lang="en-US" u="sng">
                <a:solidFill>
                  <a:schemeClr val="hlink"/>
                </a:solidFill>
                <a:hlinkClick r:id="rId7"/>
              </a:rPr>
              <a:t>http://staruml.io/</a:t>
            </a:r>
            <a:r>
              <a:rPr lang="en-US"/>
              <a:t> </a:t>
            </a:r>
            <a:endParaRPr/>
          </a:p>
          <a:p>
            <a:pPr indent="-38100" lvl="0" marL="171450" rtl="0" algn="l">
              <a:lnSpc>
                <a:spcPct val="90000"/>
              </a:lnSpc>
              <a:spcBef>
                <a:spcPts val="750"/>
              </a:spcBef>
              <a:spcAft>
                <a:spcPts val="0"/>
              </a:spcAft>
              <a:buClr>
                <a:schemeClr val="dk1"/>
              </a:buClr>
              <a:buSzPts val="2100"/>
              <a:buNone/>
            </a:pPr>
            <a:r>
              <a:t/>
            </a:r>
            <a:endParaRPr/>
          </a:p>
          <a:p>
            <a:pPr indent="-171450" lvl="0" marL="171450" rtl="0" algn="l">
              <a:lnSpc>
                <a:spcPct val="90000"/>
              </a:lnSpc>
              <a:spcBef>
                <a:spcPts val="750"/>
              </a:spcBef>
              <a:spcAft>
                <a:spcPts val="0"/>
              </a:spcAft>
              <a:buClr>
                <a:schemeClr val="dk1"/>
              </a:buClr>
              <a:buSzPts val="2100"/>
              <a:buChar char="•"/>
            </a:pPr>
            <a:r>
              <a:rPr lang="en-US"/>
              <a:t>UMLet: </a:t>
            </a:r>
            <a:r>
              <a:rPr lang="en-US" u="sng">
                <a:solidFill>
                  <a:schemeClr val="hlink"/>
                </a:solidFill>
                <a:hlinkClick r:id="rId8"/>
              </a:rPr>
              <a:t>http://www.umlet.com/</a:t>
            </a:r>
            <a:r>
              <a:rPr lang="en-US"/>
              <a:t> </a:t>
            </a:r>
            <a:endParaRPr/>
          </a:p>
          <a:p>
            <a:pPr indent="-38100" lvl="0" marL="171450" rtl="0" algn="l">
              <a:lnSpc>
                <a:spcPct val="90000"/>
              </a:lnSpc>
              <a:spcBef>
                <a:spcPts val="750"/>
              </a:spcBef>
              <a:spcAft>
                <a:spcPts val="0"/>
              </a:spcAft>
              <a:buClr>
                <a:schemeClr val="dk1"/>
              </a:buClr>
              <a:buSzPts val="21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33CC"/>
              </a:buClr>
              <a:buSzPts val="3300"/>
              <a:buFont typeface="Arial Rounded"/>
              <a:buNone/>
            </a:pPr>
            <a:r>
              <a:rPr lang="en-US"/>
              <a:t>UML diagrams</a:t>
            </a:r>
            <a:endParaRPr/>
          </a:p>
        </p:txBody>
      </p:sp>
      <p:sp>
        <p:nvSpPr>
          <p:cNvPr id="173" name="Google Shape;173;p2"/>
          <p:cNvSpPr txBox="1"/>
          <p:nvPr>
            <p:ph idx="1" type="body"/>
          </p:nvPr>
        </p:nvSpPr>
        <p:spPr>
          <a:xfrm>
            <a:off x="628650" y="1216479"/>
            <a:ext cx="4933950" cy="4960484"/>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400"/>
              <a:buChar char="•"/>
            </a:pPr>
            <a:r>
              <a:rPr lang="en-US" sz="2400"/>
              <a:t>UML = Unified Modeling Language</a:t>
            </a:r>
            <a:endParaRPr/>
          </a:p>
          <a:p>
            <a:pPr indent="-171450" lvl="1" marL="514350" rtl="0" algn="l">
              <a:lnSpc>
                <a:spcPct val="90000"/>
              </a:lnSpc>
              <a:spcBef>
                <a:spcPts val="1200"/>
              </a:spcBef>
              <a:spcAft>
                <a:spcPts val="0"/>
              </a:spcAft>
              <a:buClr>
                <a:schemeClr val="dk1"/>
              </a:buClr>
              <a:buSzPts val="2000"/>
              <a:buChar char="ꟷ"/>
            </a:pPr>
            <a:r>
              <a:rPr lang="en-US" sz="2000"/>
              <a:t>Use case diagrams</a:t>
            </a:r>
            <a:endParaRPr/>
          </a:p>
          <a:p>
            <a:pPr indent="-171450" lvl="1" marL="514350" rtl="0" algn="l">
              <a:lnSpc>
                <a:spcPct val="90000"/>
              </a:lnSpc>
              <a:spcBef>
                <a:spcPts val="1200"/>
              </a:spcBef>
              <a:spcAft>
                <a:spcPts val="0"/>
              </a:spcAft>
              <a:buClr>
                <a:schemeClr val="dk1"/>
              </a:buClr>
              <a:buSzPts val="2000"/>
              <a:buChar char="ꟷ"/>
            </a:pPr>
            <a:r>
              <a:rPr lang="en-US" sz="2000"/>
              <a:t>Class diagrams</a:t>
            </a:r>
            <a:endParaRPr/>
          </a:p>
          <a:p>
            <a:pPr indent="-171450" lvl="1" marL="514350" rtl="0" algn="l">
              <a:lnSpc>
                <a:spcPct val="90000"/>
              </a:lnSpc>
              <a:spcBef>
                <a:spcPts val="1200"/>
              </a:spcBef>
              <a:spcAft>
                <a:spcPts val="0"/>
              </a:spcAft>
              <a:buClr>
                <a:schemeClr val="dk1"/>
              </a:buClr>
              <a:buSzPts val="2000"/>
              <a:buChar char="ꟷ"/>
            </a:pPr>
            <a:r>
              <a:rPr lang="en-US" sz="2000"/>
              <a:t>Sequence diagrams</a:t>
            </a:r>
            <a:endParaRPr/>
          </a:p>
          <a:p>
            <a:pPr indent="-171450" lvl="1" marL="514350" rtl="0" algn="l">
              <a:lnSpc>
                <a:spcPct val="90000"/>
              </a:lnSpc>
              <a:spcBef>
                <a:spcPts val="1200"/>
              </a:spcBef>
              <a:spcAft>
                <a:spcPts val="0"/>
              </a:spcAft>
              <a:buClr>
                <a:schemeClr val="dk1"/>
              </a:buClr>
              <a:buSzPts val="2000"/>
              <a:buChar char="ꟷ"/>
            </a:pPr>
            <a:r>
              <a:rPr lang="en-US" sz="2000"/>
              <a:t>Collaboration diagrams</a:t>
            </a:r>
            <a:endParaRPr/>
          </a:p>
          <a:p>
            <a:pPr indent="-171450" lvl="1" marL="514350" rtl="0" algn="l">
              <a:lnSpc>
                <a:spcPct val="90000"/>
              </a:lnSpc>
              <a:spcBef>
                <a:spcPts val="1200"/>
              </a:spcBef>
              <a:spcAft>
                <a:spcPts val="0"/>
              </a:spcAft>
              <a:buClr>
                <a:schemeClr val="dk1"/>
              </a:buClr>
              <a:buSzPts val="2000"/>
              <a:buChar char="ꟷ"/>
            </a:pPr>
            <a:r>
              <a:rPr lang="en-US" sz="2000"/>
              <a:t>Statechart diagrams</a:t>
            </a:r>
            <a:endParaRPr/>
          </a:p>
          <a:p>
            <a:pPr indent="-171450" lvl="1" marL="514350" rtl="0" algn="l">
              <a:lnSpc>
                <a:spcPct val="90000"/>
              </a:lnSpc>
              <a:spcBef>
                <a:spcPts val="1200"/>
              </a:spcBef>
              <a:spcAft>
                <a:spcPts val="0"/>
              </a:spcAft>
              <a:buClr>
                <a:schemeClr val="dk1"/>
              </a:buClr>
              <a:buSzPts val="2000"/>
              <a:buChar char="ꟷ"/>
            </a:pPr>
            <a:r>
              <a:rPr lang="en-US" sz="2000"/>
              <a:t>Object diagrams</a:t>
            </a:r>
            <a:endParaRPr/>
          </a:p>
          <a:p>
            <a:pPr indent="-171450" lvl="1" marL="514350" rtl="0" algn="l">
              <a:lnSpc>
                <a:spcPct val="90000"/>
              </a:lnSpc>
              <a:spcBef>
                <a:spcPts val="1200"/>
              </a:spcBef>
              <a:spcAft>
                <a:spcPts val="0"/>
              </a:spcAft>
              <a:buClr>
                <a:schemeClr val="dk1"/>
              </a:buClr>
              <a:buSzPts val="2000"/>
              <a:buChar char="ꟷ"/>
            </a:pPr>
            <a:r>
              <a:rPr lang="en-US" sz="2000"/>
              <a:t>Activity diagrams</a:t>
            </a:r>
            <a:endParaRPr/>
          </a:p>
          <a:p>
            <a:pPr indent="-171450" lvl="1" marL="514350" rtl="0" algn="l">
              <a:lnSpc>
                <a:spcPct val="90000"/>
              </a:lnSpc>
              <a:spcBef>
                <a:spcPts val="1200"/>
              </a:spcBef>
              <a:spcAft>
                <a:spcPts val="0"/>
              </a:spcAft>
              <a:buClr>
                <a:schemeClr val="dk1"/>
              </a:buClr>
              <a:buSzPts val="2000"/>
              <a:buChar char="ꟷ"/>
            </a:pPr>
            <a:r>
              <a:rPr lang="en-US" sz="2000"/>
              <a:t>Component diagrams</a:t>
            </a:r>
            <a:endParaRPr/>
          </a:p>
          <a:p>
            <a:pPr indent="-171450" lvl="1" marL="514350" rtl="0" algn="l">
              <a:lnSpc>
                <a:spcPct val="90000"/>
              </a:lnSpc>
              <a:spcBef>
                <a:spcPts val="1200"/>
              </a:spcBef>
              <a:spcAft>
                <a:spcPts val="0"/>
              </a:spcAft>
              <a:buClr>
                <a:schemeClr val="dk1"/>
              </a:buClr>
              <a:buSzPts val="2000"/>
              <a:buChar char="ꟷ"/>
            </a:pPr>
            <a:r>
              <a:rPr lang="en-US" sz="2000"/>
              <a:t>Deployment diagrams</a:t>
            </a:r>
            <a:endParaRPr/>
          </a:p>
          <a:p>
            <a:pPr indent="-171450" lvl="1" marL="514350" rtl="0" algn="l">
              <a:lnSpc>
                <a:spcPct val="90000"/>
              </a:lnSpc>
              <a:spcBef>
                <a:spcPts val="1200"/>
              </a:spcBef>
              <a:spcAft>
                <a:spcPts val="0"/>
              </a:spcAft>
              <a:buClr>
                <a:schemeClr val="dk1"/>
              </a:buClr>
              <a:buSzPts val="2000"/>
              <a:buChar char="ꟷ"/>
            </a:pPr>
            <a:r>
              <a:rPr lang="en-US" sz="2000"/>
              <a:t>…</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33CC"/>
              </a:buClr>
              <a:buSzPts val="3300"/>
              <a:buFont typeface="Arial Rounded"/>
              <a:buNone/>
            </a:pPr>
            <a:r>
              <a:rPr lang="en-US"/>
              <a:t>Use Cases</a:t>
            </a:r>
            <a:endParaRPr/>
          </a:p>
        </p:txBody>
      </p:sp>
      <p:sp>
        <p:nvSpPr>
          <p:cNvPr id="179" name="Google Shape;179;p3"/>
          <p:cNvSpPr txBox="1"/>
          <p:nvPr>
            <p:ph idx="1" type="body"/>
          </p:nvPr>
        </p:nvSpPr>
        <p:spPr>
          <a:xfrm>
            <a:off x="628650" y="1216479"/>
            <a:ext cx="7886700" cy="4960484"/>
          </a:xfrm>
          <a:prstGeom prst="rect">
            <a:avLst/>
          </a:prstGeom>
          <a:noFill/>
          <a:ln>
            <a:noFill/>
          </a:ln>
        </p:spPr>
        <p:txBody>
          <a:bodyPr anchorCtr="0" anchor="t" bIns="45700" lIns="91425" spcFirstLastPara="1" rIns="91425" wrap="square" tIns="45700">
            <a:normAutofit/>
          </a:bodyPr>
          <a:lstStyle/>
          <a:p>
            <a:pPr indent="-177800" lvl="0" marL="171450" rtl="0" algn="l">
              <a:lnSpc>
                <a:spcPct val="90000"/>
              </a:lnSpc>
              <a:spcBef>
                <a:spcPts val="0"/>
              </a:spcBef>
              <a:spcAft>
                <a:spcPts val="0"/>
              </a:spcAft>
              <a:buClr>
                <a:schemeClr val="dk1"/>
              </a:buClr>
              <a:buSzPts val="2800"/>
              <a:buChar char="•"/>
            </a:pPr>
            <a:r>
              <a:rPr lang="en-US" sz="2800"/>
              <a:t>What is a Use Case?</a:t>
            </a:r>
            <a:endParaRPr/>
          </a:p>
          <a:p>
            <a:pPr indent="-171450" lvl="1" marL="514350" rtl="0" algn="l">
              <a:lnSpc>
                <a:spcPct val="90000"/>
              </a:lnSpc>
              <a:spcBef>
                <a:spcPts val="1200"/>
              </a:spcBef>
              <a:spcAft>
                <a:spcPts val="0"/>
              </a:spcAft>
              <a:buClr>
                <a:schemeClr val="dk1"/>
              </a:buClr>
              <a:buSzPts val="2400"/>
              <a:buChar char="ꟷ"/>
            </a:pPr>
            <a:r>
              <a:rPr lang="en-US" sz="2400"/>
              <a:t>A formal way of representing how a business system interacts with its environment</a:t>
            </a:r>
            <a:endParaRPr/>
          </a:p>
          <a:p>
            <a:pPr indent="-171450" lvl="1" marL="514350" rtl="0" algn="l">
              <a:lnSpc>
                <a:spcPct val="90000"/>
              </a:lnSpc>
              <a:spcBef>
                <a:spcPts val="1200"/>
              </a:spcBef>
              <a:spcAft>
                <a:spcPts val="0"/>
              </a:spcAft>
              <a:buClr>
                <a:schemeClr val="dk1"/>
              </a:buClr>
              <a:buSzPts val="2400"/>
              <a:buChar char="ꟷ"/>
            </a:pPr>
            <a:r>
              <a:rPr lang="en-US" sz="2400"/>
              <a:t>Illustrates the activities that are performed by the users of the system</a:t>
            </a:r>
            <a:endParaRPr/>
          </a:p>
          <a:p>
            <a:pPr indent="-171450" lvl="1" marL="514350" rtl="0" algn="l">
              <a:lnSpc>
                <a:spcPct val="90000"/>
              </a:lnSpc>
              <a:spcBef>
                <a:spcPts val="1200"/>
              </a:spcBef>
              <a:spcAft>
                <a:spcPts val="0"/>
              </a:spcAft>
              <a:buClr>
                <a:schemeClr val="dk1"/>
              </a:buClr>
              <a:buSzPts val="2400"/>
              <a:buChar char="ꟷ"/>
            </a:pPr>
            <a:r>
              <a:rPr lang="en-US" sz="2400"/>
              <a:t>A scenario-based technique in the UML</a:t>
            </a:r>
            <a:endParaRPr/>
          </a:p>
          <a:p>
            <a:pPr indent="-171450" lvl="1" marL="514350" rtl="0" algn="l">
              <a:lnSpc>
                <a:spcPct val="90000"/>
              </a:lnSpc>
              <a:spcBef>
                <a:spcPts val="1200"/>
              </a:spcBef>
              <a:spcAft>
                <a:spcPts val="0"/>
              </a:spcAft>
              <a:buClr>
                <a:schemeClr val="dk1"/>
              </a:buClr>
              <a:buSzPts val="2400"/>
              <a:buChar char="ꟷ"/>
            </a:pPr>
            <a:r>
              <a:rPr lang="en-US" sz="2400"/>
              <a:t>A sequence of actions a system performs that yields a valuable result for a particular actor.</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7"/>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33CC"/>
              </a:buClr>
              <a:buSzPts val="3300"/>
              <a:buFont typeface="Arial Rounded"/>
              <a:buNone/>
            </a:pPr>
            <a:r>
              <a:rPr lang="en-US"/>
              <a:t>Actors</a:t>
            </a:r>
            <a:endParaRPr/>
          </a:p>
        </p:txBody>
      </p:sp>
      <p:sp>
        <p:nvSpPr>
          <p:cNvPr id="185" name="Google Shape;185;p7"/>
          <p:cNvSpPr txBox="1"/>
          <p:nvPr>
            <p:ph idx="1" type="body"/>
          </p:nvPr>
        </p:nvSpPr>
        <p:spPr>
          <a:xfrm>
            <a:off x="628650" y="1216479"/>
            <a:ext cx="6586165" cy="4960484"/>
          </a:xfrm>
          <a:prstGeom prst="rect">
            <a:avLst/>
          </a:prstGeom>
          <a:noFill/>
          <a:ln>
            <a:noFill/>
          </a:ln>
        </p:spPr>
        <p:txBody>
          <a:bodyPr anchorCtr="0" anchor="t" bIns="45700" lIns="91425" spcFirstLastPara="1" rIns="91425" wrap="square" tIns="45700">
            <a:normAutofit/>
          </a:bodyPr>
          <a:lstStyle/>
          <a:p>
            <a:pPr indent="-203200" lvl="0" marL="171450" rtl="0" algn="l">
              <a:lnSpc>
                <a:spcPct val="90000"/>
              </a:lnSpc>
              <a:spcBef>
                <a:spcPts val="0"/>
              </a:spcBef>
              <a:spcAft>
                <a:spcPts val="0"/>
              </a:spcAft>
              <a:buClr>
                <a:schemeClr val="dk1"/>
              </a:buClr>
              <a:buSzPts val="3200"/>
              <a:buChar char="•"/>
            </a:pPr>
            <a:r>
              <a:rPr lang="en-US" sz="3200"/>
              <a:t>An Actor is outside or external the system.</a:t>
            </a:r>
            <a:endParaRPr/>
          </a:p>
          <a:p>
            <a:pPr indent="-203200" lvl="0" marL="171450" rtl="0" algn="l">
              <a:lnSpc>
                <a:spcPct val="90000"/>
              </a:lnSpc>
              <a:spcBef>
                <a:spcPts val="750"/>
              </a:spcBef>
              <a:spcAft>
                <a:spcPts val="0"/>
              </a:spcAft>
              <a:buClr>
                <a:schemeClr val="dk1"/>
              </a:buClr>
              <a:buSzPts val="3200"/>
              <a:buChar char="•"/>
            </a:pPr>
            <a:r>
              <a:rPr lang="en-US" sz="3200"/>
              <a:t>It can be a:</a:t>
            </a:r>
            <a:endParaRPr/>
          </a:p>
          <a:p>
            <a:pPr indent="-177800" lvl="1" marL="514350" rtl="0" algn="l">
              <a:lnSpc>
                <a:spcPct val="90000"/>
              </a:lnSpc>
              <a:spcBef>
                <a:spcPts val="375"/>
              </a:spcBef>
              <a:spcAft>
                <a:spcPts val="0"/>
              </a:spcAft>
              <a:buClr>
                <a:schemeClr val="dk1"/>
              </a:buClr>
              <a:buSzPts val="2800"/>
              <a:buChar char="ꟷ"/>
            </a:pPr>
            <a:r>
              <a:rPr lang="en-US" sz="2800"/>
              <a:t>Human</a:t>
            </a:r>
            <a:endParaRPr/>
          </a:p>
          <a:p>
            <a:pPr indent="-177800" lvl="1" marL="514350" rtl="0" algn="l">
              <a:lnSpc>
                <a:spcPct val="90000"/>
              </a:lnSpc>
              <a:spcBef>
                <a:spcPts val="375"/>
              </a:spcBef>
              <a:spcAft>
                <a:spcPts val="0"/>
              </a:spcAft>
              <a:buClr>
                <a:schemeClr val="dk1"/>
              </a:buClr>
              <a:buSzPts val="2800"/>
              <a:buChar char="ꟷ"/>
            </a:pPr>
            <a:r>
              <a:rPr lang="en-US" sz="2800"/>
              <a:t>Peripheral device (hardware)</a:t>
            </a:r>
            <a:endParaRPr/>
          </a:p>
          <a:p>
            <a:pPr indent="-177800" lvl="1" marL="514350" rtl="0" algn="l">
              <a:lnSpc>
                <a:spcPct val="90000"/>
              </a:lnSpc>
              <a:spcBef>
                <a:spcPts val="375"/>
              </a:spcBef>
              <a:spcAft>
                <a:spcPts val="0"/>
              </a:spcAft>
              <a:buClr>
                <a:schemeClr val="dk1"/>
              </a:buClr>
              <a:buSzPts val="2800"/>
              <a:buChar char="ꟷ"/>
            </a:pPr>
            <a:r>
              <a:rPr lang="en-US" sz="2800"/>
              <a:t>External system or subsystem</a:t>
            </a:r>
            <a:endParaRPr/>
          </a:p>
          <a:p>
            <a:pPr indent="-177800" lvl="1" marL="514350" rtl="0" algn="l">
              <a:lnSpc>
                <a:spcPct val="90000"/>
              </a:lnSpc>
              <a:spcBef>
                <a:spcPts val="375"/>
              </a:spcBef>
              <a:spcAft>
                <a:spcPts val="0"/>
              </a:spcAft>
              <a:buClr>
                <a:schemeClr val="dk1"/>
              </a:buClr>
              <a:buSzPts val="2800"/>
              <a:buChar char="ꟷ"/>
            </a:pPr>
            <a:r>
              <a:rPr lang="en-US" sz="2800"/>
              <a:t>Time or time-based event</a:t>
            </a:r>
            <a:endParaRPr/>
          </a:p>
          <a:p>
            <a:pPr indent="0" lvl="1" marL="514350" rtl="0" algn="l">
              <a:lnSpc>
                <a:spcPct val="90000"/>
              </a:lnSpc>
              <a:spcBef>
                <a:spcPts val="375"/>
              </a:spcBef>
              <a:spcAft>
                <a:spcPts val="0"/>
              </a:spcAft>
              <a:buClr>
                <a:schemeClr val="dk1"/>
              </a:buClr>
              <a:buSzPts val="2800"/>
              <a:buNone/>
            </a:pPr>
            <a:r>
              <a:t/>
            </a:r>
            <a:endParaRPr sz="2800"/>
          </a:p>
          <a:p>
            <a:pPr indent="-203200" lvl="0" marL="171450" rtl="0" algn="l">
              <a:lnSpc>
                <a:spcPct val="90000"/>
              </a:lnSpc>
              <a:spcBef>
                <a:spcPts val="750"/>
              </a:spcBef>
              <a:spcAft>
                <a:spcPts val="0"/>
              </a:spcAft>
              <a:buClr>
                <a:schemeClr val="dk1"/>
              </a:buClr>
              <a:buSzPts val="3200"/>
              <a:buChar char="•"/>
            </a:pPr>
            <a:r>
              <a:rPr lang="en-US" sz="3200"/>
              <a:t>Represented by stick figure with name below</a:t>
            </a:r>
            <a:endParaRPr sz="3200"/>
          </a:p>
        </p:txBody>
      </p:sp>
      <p:grpSp>
        <p:nvGrpSpPr>
          <p:cNvPr id="186" name="Google Shape;186;p7"/>
          <p:cNvGrpSpPr/>
          <p:nvPr/>
        </p:nvGrpSpPr>
        <p:grpSpPr>
          <a:xfrm>
            <a:off x="7391400" y="4038600"/>
            <a:ext cx="841316" cy="1990159"/>
            <a:chOff x="4254" y="2630"/>
            <a:chExt cx="528" cy="1249"/>
          </a:xfrm>
        </p:grpSpPr>
        <p:cxnSp>
          <p:nvCxnSpPr>
            <p:cNvPr id="187" name="Google Shape;187;p7"/>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188" name="Google Shape;188;p7"/>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cxnSp>
          <p:nvCxnSpPr>
            <p:cNvPr id="189" name="Google Shape;189;p7"/>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190" name="Google Shape;190;p7"/>
            <p:cNvCxnSpPr/>
            <p:nvPr/>
          </p:nvCxnSpPr>
          <p:spPr>
            <a:xfrm flipH="1">
              <a:off x="4285" y="3658"/>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191" name="Google Shape;191;p7"/>
            <p:cNvCxnSpPr/>
            <p:nvPr/>
          </p:nvCxnSpPr>
          <p:spPr>
            <a:xfrm>
              <a:off x="4502" y="3664"/>
              <a:ext cx="200" cy="215"/>
            </a:xfrm>
            <a:prstGeom prst="straightConnector1">
              <a:avLst/>
            </a:prstGeom>
            <a:noFill/>
            <a:ln cap="flat" cmpd="sng" w="39675">
              <a:solidFill>
                <a:srgbClr val="000000"/>
              </a:solidFill>
              <a:prstDash val="solid"/>
              <a:round/>
              <a:headEnd len="med" w="med" type="none"/>
              <a:tailEnd len="med" w="med" type="none"/>
            </a:ln>
          </p:spPr>
        </p:cxnSp>
      </p:grpSp>
      <p:sp>
        <p:nvSpPr>
          <p:cNvPr id="192" name="Google Shape;192;p7"/>
          <p:cNvSpPr/>
          <p:nvPr/>
        </p:nvSpPr>
        <p:spPr>
          <a:xfrm>
            <a:off x="7483350" y="6038463"/>
            <a:ext cx="718145"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Patient</a:t>
            </a:r>
            <a:endParaRPr sz="32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4"/>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33CC"/>
              </a:buClr>
              <a:buSzPts val="3300"/>
              <a:buFont typeface="Arial Rounded"/>
              <a:buNone/>
            </a:pPr>
            <a:r>
              <a:rPr lang="en-US"/>
              <a:t>Actors and stakeholders</a:t>
            </a:r>
            <a:endParaRPr/>
          </a:p>
        </p:txBody>
      </p:sp>
      <p:sp>
        <p:nvSpPr>
          <p:cNvPr id="198" name="Google Shape;198;p4"/>
          <p:cNvSpPr txBox="1"/>
          <p:nvPr>
            <p:ph idx="1" type="body"/>
          </p:nvPr>
        </p:nvSpPr>
        <p:spPr>
          <a:xfrm>
            <a:off x="628650" y="1216479"/>
            <a:ext cx="7886700" cy="4960484"/>
          </a:xfrm>
          <a:prstGeom prst="rect">
            <a:avLst/>
          </a:prstGeom>
          <a:noFill/>
          <a:ln>
            <a:noFill/>
          </a:ln>
        </p:spPr>
        <p:txBody>
          <a:bodyPr anchorCtr="0" anchor="t" bIns="45700" lIns="91425" spcFirstLastPara="1" rIns="91425" wrap="square" tIns="45700">
            <a:normAutofit/>
          </a:bodyPr>
          <a:lstStyle/>
          <a:p>
            <a:pPr indent="-177800" lvl="0" marL="171450" rtl="0" algn="l">
              <a:lnSpc>
                <a:spcPct val="90000"/>
              </a:lnSpc>
              <a:spcBef>
                <a:spcPts val="0"/>
              </a:spcBef>
              <a:spcAft>
                <a:spcPts val="0"/>
              </a:spcAft>
              <a:buClr>
                <a:schemeClr val="dk1"/>
              </a:buClr>
              <a:buSzPts val="2800"/>
              <a:buChar char="•"/>
            </a:pPr>
            <a:r>
              <a:rPr lang="en-US" sz="2800"/>
              <a:t>What is an actor?  A primary actor?</a:t>
            </a:r>
            <a:endParaRPr/>
          </a:p>
          <a:p>
            <a:pPr indent="0" lvl="0" marL="171450" rtl="0" algn="l">
              <a:lnSpc>
                <a:spcPct val="90000"/>
              </a:lnSpc>
              <a:spcBef>
                <a:spcPts val="750"/>
              </a:spcBef>
              <a:spcAft>
                <a:spcPts val="0"/>
              </a:spcAft>
              <a:buClr>
                <a:schemeClr val="dk1"/>
              </a:buClr>
              <a:buSzPts val="2800"/>
              <a:buNone/>
            </a:pPr>
            <a:r>
              <a:t/>
            </a:r>
            <a:endParaRPr sz="2800"/>
          </a:p>
          <a:p>
            <a:pPr indent="0" lvl="0" marL="171450" rtl="0" algn="l">
              <a:lnSpc>
                <a:spcPct val="90000"/>
              </a:lnSpc>
              <a:spcBef>
                <a:spcPts val="750"/>
              </a:spcBef>
              <a:spcAft>
                <a:spcPts val="0"/>
              </a:spcAft>
              <a:buClr>
                <a:schemeClr val="dk1"/>
              </a:buClr>
              <a:buSzPts val="2800"/>
              <a:buNone/>
            </a:pPr>
            <a:r>
              <a:t/>
            </a:r>
            <a:endParaRPr sz="2800"/>
          </a:p>
          <a:p>
            <a:pPr indent="0" lvl="0" marL="171450" rtl="0" algn="l">
              <a:lnSpc>
                <a:spcPct val="90000"/>
              </a:lnSpc>
              <a:spcBef>
                <a:spcPts val="750"/>
              </a:spcBef>
              <a:spcAft>
                <a:spcPts val="0"/>
              </a:spcAft>
              <a:buClr>
                <a:schemeClr val="dk1"/>
              </a:buClr>
              <a:buSzPts val="2800"/>
              <a:buNone/>
            </a:pPr>
            <a:r>
              <a:t/>
            </a:r>
            <a:endParaRPr sz="2800"/>
          </a:p>
          <a:p>
            <a:pPr indent="0" lvl="0" marL="171450" rtl="0" algn="l">
              <a:lnSpc>
                <a:spcPct val="90000"/>
              </a:lnSpc>
              <a:spcBef>
                <a:spcPts val="750"/>
              </a:spcBef>
              <a:spcAft>
                <a:spcPts val="0"/>
              </a:spcAft>
              <a:buClr>
                <a:schemeClr val="dk1"/>
              </a:buClr>
              <a:buSzPts val="2800"/>
              <a:buNone/>
            </a:pPr>
            <a:r>
              <a:t/>
            </a:r>
            <a:endParaRPr sz="2800"/>
          </a:p>
          <a:p>
            <a:pPr indent="-177800" lvl="0" marL="171450" rtl="0" algn="l">
              <a:lnSpc>
                <a:spcPct val="90000"/>
              </a:lnSpc>
              <a:spcBef>
                <a:spcPts val="750"/>
              </a:spcBef>
              <a:spcAft>
                <a:spcPts val="0"/>
              </a:spcAft>
              <a:buClr>
                <a:schemeClr val="dk1"/>
              </a:buClr>
              <a:buSzPts val="2800"/>
              <a:buChar char="•"/>
            </a:pPr>
            <a:r>
              <a:rPr lang="en-US" sz="2800"/>
              <a:t>What is the difference between an actor and a stakeholder?</a:t>
            </a:r>
            <a:endParaRPr sz="2800"/>
          </a:p>
        </p:txBody>
      </p:sp>
      <p:sp>
        <p:nvSpPr>
          <p:cNvPr id="199" name="Google Shape;199;p4"/>
          <p:cNvSpPr txBox="1"/>
          <p:nvPr>
            <p:ph idx="12" type="sldNum"/>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US" sz="900" u="none" cap="none" strike="noStrike">
                <a:solidFill>
                  <a:srgbClr val="888888"/>
                </a:solidFill>
                <a:latin typeface="Calibri"/>
                <a:ea typeface="Calibri"/>
                <a:cs typeface="Calibri"/>
                <a:sym typeface="Calibri"/>
              </a:rPr>
              <a:t>‹#›</a:t>
            </a:fld>
            <a:endParaRPr b="0" i="0" sz="900" u="none" cap="none" strike="noStrike">
              <a:solidFill>
                <a:srgbClr val="888888"/>
              </a:solidFill>
              <a:latin typeface="Calibri"/>
              <a:ea typeface="Calibri"/>
              <a:cs typeface="Calibri"/>
              <a:sym typeface="Calibri"/>
            </a:endParaRPr>
          </a:p>
        </p:txBody>
      </p:sp>
      <p:sp>
        <p:nvSpPr>
          <p:cNvPr id="200" name="Google Shape;200;p4"/>
          <p:cNvSpPr txBox="1"/>
          <p:nvPr/>
        </p:nvSpPr>
        <p:spPr>
          <a:xfrm>
            <a:off x="304800" y="1676400"/>
            <a:ext cx="8001000" cy="1600438"/>
          </a:xfrm>
          <a:prstGeom prst="rect">
            <a:avLst/>
          </a:prstGeom>
          <a:noFill/>
          <a:ln>
            <a:noFill/>
          </a:ln>
        </p:spPr>
        <p:txBody>
          <a:bodyPr anchorCtr="0" anchor="t" bIns="45700" lIns="91425" spcFirstLastPara="1" rIns="91425" wrap="square" tIns="45700">
            <a:spAutoFit/>
          </a:bodyPr>
          <a:lstStyle/>
          <a:p>
            <a:pPr indent="-285750" lvl="1" marL="742950" marR="0" rtl="0" algn="l">
              <a:lnSpc>
                <a:spcPct val="80000"/>
              </a:lnSpc>
              <a:spcBef>
                <a:spcPts val="0"/>
              </a:spcBef>
              <a:spcAft>
                <a:spcPts val="0"/>
              </a:spcAft>
              <a:buClr>
                <a:schemeClr val="hlink"/>
              </a:buClr>
              <a:buSzPts val="1100"/>
              <a:buFont typeface="Noto Sans Symbols"/>
              <a:buChar char="■"/>
            </a:pPr>
            <a:r>
              <a:rPr b="1" i="0" lang="en-US" sz="2000" u="none" cap="none" strike="noStrike">
                <a:solidFill>
                  <a:schemeClr val="dk1"/>
                </a:solidFill>
                <a:latin typeface="Calibri"/>
                <a:ea typeface="Calibri"/>
                <a:cs typeface="Calibri"/>
                <a:sym typeface="Calibri"/>
              </a:rPr>
              <a:t>actor</a:t>
            </a:r>
            <a:r>
              <a:rPr b="0" i="0" lang="en-US" sz="2000" u="none" cap="none" strike="noStrike">
                <a:solidFill>
                  <a:schemeClr val="dk1"/>
                </a:solidFill>
                <a:latin typeface="Calibri"/>
                <a:ea typeface="Calibri"/>
                <a:cs typeface="Calibri"/>
                <a:sym typeface="Calibri"/>
              </a:rPr>
              <a:t>: anything with behavior that acts on the system</a:t>
            </a:r>
            <a:endParaRPr/>
          </a:p>
          <a:p>
            <a:pPr indent="-285750" lvl="1" marL="742950" marR="0" rtl="0" algn="l">
              <a:lnSpc>
                <a:spcPct val="80000"/>
              </a:lnSpc>
              <a:spcBef>
                <a:spcPts val="1000"/>
              </a:spcBef>
              <a:spcAft>
                <a:spcPts val="0"/>
              </a:spcAft>
              <a:buClr>
                <a:schemeClr val="hlink"/>
              </a:buClr>
              <a:buSzPts val="1100"/>
              <a:buFont typeface="Noto Sans Symbols"/>
              <a:buChar char="■"/>
            </a:pPr>
            <a:r>
              <a:rPr b="1" i="0" lang="en-US" sz="2000" u="none" cap="none" strike="noStrike">
                <a:solidFill>
                  <a:schemeClr val="dk1"/>
                </a:solidFill>
                <a:latin typeface="Calibri"/>
                <a:ea typeface="Calibri"/>
                <a:cs typeface="Calibri"/>
                <a:sym typeface="Calibri"/>
              </a:rPr>
              <a:t>primary actor</a:t>
            </a:r>
            <a:r>
              <a:rPr b="0" i="0" lang="en-US" sz="2000" u="none" cap="none" strike="noStrike">
                <a:solidFill>
                  <a:schemeClr val="dk1"/>
                </a:solidFill>
                <a:latin typeface="Calibri"/>
                <a:ea typeface="Calibri"/>
                <a:cs typeface="Calibri"/>
                <a:sym typeface="Calibri"/>
              </a:rPr>
              <a:t>: initiates interaction to achieve goal</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(when system is a software product, primary actor is often the computer user)</a:t>
            </a:r>
            <a:endParaRPr/>
          </a:p>
          <a:p>
            <a:pPr indent="-285750" lvl="1" marL="742950" marR="0" rtl="0" algn="l">
              <a:lnSpc>
                <a:spcPct val="80000"/>
              </a:lnSpc>
              <a:spcBef>
                <a:spcPts val="1000"/>
              </a:spcBef>
              <a:spcAft>
                <a:spcPts val="0"/>
              </a:spcAft>
              <a:buClr>
                <a:schemeClr val="hlink"/>
              </a:buClr>
              <a:buSzPts val="1100"/>
              <a:buFont typeface="Noto Sans Symbols"/>
              <a:buChar char="■"/>
            </a:pPr>
            <a:r>
              <a:rPr b="1" i="0" lang="en-US" sz="2000" u="none" cap="none" strike="noStrike">
                <a:solidFill>
                  <a:schemeClr val="dk1"/>
                </a:solidFill>
                <a:latin typeface="Calibri"/>
                <a:ea typeface="Calibri"/>
                <a:cs typeface="Calibri"/>
                <a:sym typeface="Calibri"/>
              </a:rPr>
              <a:t>supporting actor</a:t>
            </a:r>
            <a:r>
              <a:rPr b="0" i="0" lang="en-US" sz="2000" u="none" cap="none" strike="noStrike">
                <a:solidFill>
                  <a:schemeClr val="dk1"/>
                </a:solidFill>
                <a:latin typeface="Calibri"/>
                <a:ea typeface="Calibri"/>
                <a:cs typeface="Calibri"/>
                <a:sym typeface="Calibri"/>
              </a:rPr>
              <a:t>: performs sub-goals to help use case</a:t>
            </a:r>
            <a:endParaRPr/>
          </a:p>
        </p:txBody>
      </p:sp>
      <p:sp>
        <p:nvSpPr>
          <p:cNvPr id="201" name="Google Shape;201;p4"/>
          <p:cNvSpPr txBox="1"/>
          <p:nvPr/>
        </p:nvSpPr>
        <p:spPr>
          <a:xfrm>
            <a:off x="284972" y="4495800"/>
            <a:ext cx="8782828" cy="1261884"/>
          </a:xfrm>
          <a:prstGeom prst="rect">
            <a:avLst/>
          </a:prstGeom>
          <a:noFill/>
          <a:ln>
            <a:noFill/>
          </a:ln>
        </p:spPr>
        <p:txBody>
          <a:bodyPr anchorCtr="0" anchor="t" bIns="45700" lIns="91425" spcFirstLastPara="1" rIns="91425" wrap="square" tIns="45700">
            <a:spAutoFit/>
          </a:bodyPr>
          <a:lstStyle/>
          <a:p>
            <a:pPr indent="-285750" lvl="1" marL="742950" marR="0" rtl="0" algn="l">
              <a:lnSpc>
                <a:spcPct val="80000"/>
              </a:lnSpc>
              <a:spcBef>
                <a:spcPts val="0"/>
              </a:spcBef>
              <a:spcAft>
                <a:spcPts val="0"/>
              </a:spcAft>
              <a:buClr>
                <a:schemeClr val="hlink"/>
              </a:buClr>
              <a:buSzPts val="1100"/>
              <a:buFont typeface="Noto Sans Symbols"/>
              <a:buChar char="■"/>
            </a:pPr>
            <a:r>
              <a:rPr b="1" i="0" lang="en-US" sz="2000" u="none" cap="none" strike="noStrike">
                <a:solidFill>
                  <a:schemeClr val="dk1"/>
                </a:solidFill>
                <a:latin typeface="Calibri"/>
                <a:ea typeface="Calibri"/>
                <a:cs typeface="Calibri"/>
                <a:sym typeface="Calibri"/>
              </a:rPr>
              <a:t>stakeholder</a:t>
            </a:r>
            <a:r>
              <a:rPr b="0" i="0" lang="en-US" sz="2000" u="none" cap="none" strike="noStrike">
                <a:solidFill>
                  <a:schemeClr val="dk1"/>
                </a:solidFill>
                <a:latin typeface="Calibri"/>
                <a:ea typeface="Calibri"/>
                <a:cs typeface="Calibri"/>
                <a:sym typeface="Calibri"/>
              </a:rPr>
              <a:t>: anyone interested in the system</a:t>
            </a:r>
            <a:endParaRPr/>
          </a:p>
          <a:p>
            <a:pPr indent="-285750" lvl="2" marL="1200150" marR="0" rtl="0" algn="l">
              <a:lnSpc>
                <a:spcPct val="80000"/>
              </a:lnSpc>
              <a:spcBef>
                <a:spcPts val="400"/>
              </a:spcBef>
              <a:spcAft>
                <a:spcPts val="0"/>
              </a:spcAft>
              <a:buClr>
                <a:schemeClr val="hlink"/>
              </a:buClr>
              <a:buSzPts val="1100"/>
              <a:buFont typeface="Noto Sans Symbols"/>
              <a:buChar char="■"/>
            </a:pPr>
            <a:r>
              <a:rPr b="0" i="0" lang="en-US" sz="2000" u="none" cap="none" strike="noStrike">
                <a:solidFill>
                  <a:schemeClr val="dk1"/>
                </a:solidFill>
                <a:latin typeface="Calibri"/>
                <a:ea typeface="Calibri"/>
                <a:cs typeface="Calibri"/>
                <a:sym typeface="Calibri"/>
              </a:rPr>
              <a:t>examples: supplier, stock agency, vendor</a:t>
            </a:r>
            <a:endParaRPr/>
          </a:p>
          <a:p>
            <a:pPr indent="-215900" lvl="1" marL="742950" marR="0" rtl="0" algn="l">
              <a:lnSpc>
                <a:spcPct val="80000"/>
              </a:lnSpc>
              <a:spcBef>
                <a:spcPts val="400"/>
              </a:spcBef>
              <a:spcAft>
                <a:spcPts val="0"/>
              </a:spcAft>
              <a:buClr>
                <a:schemeClr val="hlink"/>
              </a:buClr>
              <a:buSzPts val="1100"/>
              <a:buFont typeface="Noto Sans Symbols"/>
              <a:buNone/>
            </a:pPr>
            <a:r>
              <a:t/>
            </a:r>
            <a:endParaRPr b="0" i="0" sz="2000" u="none" cap="none" strike="noStrike">
              <a:solidFill>
                <a:schemeClr val="dk1"/>
              </a:solidFill>
              <a:latin typeface="Calibri"/>
              <a:ea typeface="Calibri"/>
              <a:cs typeface="Calibri"/>
              <a:sym typeface="Calibri"/>
            </a:endParaRPr>
          </a:p>
          <a:p>
            <a:pPr indent="-285750" lvl="1" marL="742950" marR="0" rtl="0" algn="l">
              <a:lnSpc>
                <a:spcPct val="80000"/>
              </a:lnSpc>
              <a:spcBef>
                <a:spcPts val="400"/>
              </a:spcBef>
              <a:spcAft>
                <a:spcPts val="0"/>
              </a:spcAft>
              <a:buClr>
                <a:schemeClr val="hlink"/>
              </a:buClr>
              <a:buSzPts val="1100"/>
              <a:buFont typeface="Noto Sans Symbols"/>
              <a:buChar char="■"/>
            </a:pPr>
            <a:r>
              <a:rPr b="0" i="0" lang="en-US" sz="2000" u="none" cap="none" strike="noStrike">
                <a:solidFill>
                  <a:schemeClr val="dk1"/>
                </a:solidFill>
                <a:latin typeface="Calibri"/>
                <a:ea typeface="Calibri"/>
                <a:cs typeface="Calibri"/>
                <a:sym typeface="Calibri"/>
              </a:rPr>
              <a:t>the difference: stakeholder might not "act" in any scenario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00"/>
                                        </p:tgtEl>
                                        <p:attrNameLst>
                                          <p:attrName>style.visibility</p:attrName>
                                        </p:attrNameLst>
                                      </p:cBhvr>
                                      <p:to>
                                        <p:strVal val="visible"/>
                                      </p:to>
                                    </p:set>
                                    <p:anim calcmode="lin" valueType="num">
                                      <p:cBhvr additive="base">
                                        <p:cTn dur="500"/>
                                        <p:tgtEl>
                                          <p:spTgt spid="20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1"/>
                                        </p:tgtEl>
                                        <p:attrNameLst>
                                          <p:attrName>style.visibility</p:attrName>
                                        </p:attrNameLst>
                                      </p:cBhvr>
                                      <p:to>
                                        <p:strVal val="visible"/>
                                      </p:to>
                                    </p:set>
                                    <p:anim calcmode="lin" valueType="num">
                                      <p:cBhvr additive="base">
                                        <p:cTn dur="500"/>
                                        <p:tgtEl>
                                          <p:spTgt spid="20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5"/>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33CC"/>
              </a:buClr>
              <a:buSzPts val="3300"/>
              <a:buFont typeface="Arial Rounded"/>
              <a:buNone/>
            </a:pPr>
            <a:r>
              <a:rPr lang="en-US"/>
              <a:t>How to identify actors?</a:t>
            </a:r>
            <a:endParaRPr/>
          </a:p>
        </p:txBody>
      </p:sp>
      <p:sp>
        <p:nvSpPr>
          <p:cNvPr id="207" name="Google Shape;207;p5"/>
          <p:cNvSpPr txBox="1"/>
          <p:nvPr>
            <p:ph idx="1" type="body"/>
          </p:nvPr>
        </p:nvSpPr>
        <p:spPr>
          <a:xfrm>
            <a:off x="628650" y="1216479"/>
            <a:ext cx="7886700" cy="4960484"/>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400"/>
              <a:buChar char="•"/>
            </a:pPr>
            <a:r>
              <a:rPr b="1" lang="en-US" sz="2400"/>
              <a:t>Who is interested </a:t>
            </a:r>
            <a:r>
              <a:rPr lang="en-US" sz="2400"/>
              <a:t>in the scenario/system?</a:t>
            </a:r>
            <a:endParaRPr/>
          </a:p>
          <a:p>
            <a:pPr indent="-171450" lvl="0" marL="171450" rtl="0" algn="l">
              <a:lnSpc>
                <a:spcPct val="90000"/>
              </a:lnSpc>
              <a:spcBef>
                <a:spcPts val="1950"/>
              </a:spcBef>
              <a:spcAft>
                <a:spcPts val="0"/>
              </a:spcAft>
              <a:buClr>
                <a:schemeClr val="dk1"/>
              </a:buClr>
              <a:buSzPts val="2400"/>
              <a:buChar char="•"/>
            </a:pPr>
            <a:r>
              <a:rPr b="1" lang="en-US" sz="2400"/>
              <a:t>Where</a:t>
            </a:r>
            <a:r>
              <a:rPr lang="en-US" sz="2400"/>
              <a:t> in the organization is the scenario/system be used?</a:t>
            </a:r>
            <a:endParaRPr/>
          </a:p>
          <a:p>
            <a:pPr indent="-171450" lvl="0" marL="171450" rtl="0" algn="l">
              <a:lnSpc>
                <a:spcPct val="90000"/>
              </a:lnSpc>
              <a:spcBef>
                <a:spcPts val="1950"/>
              </a:spcBef>
              <a:spcAft>
                <a:spcPts val="0"/>
              </a:spcAft>
              <a:buClr>
                <a:schemeClr val="dk1"/>
              </a:buClr>
              <a:buSzPts val="2400"/>
              <a:buChar char="•"/>
            </a:pPr>
            <a:r>
              <a:rPr b="1" lang="en-US" sz="2400"/>
              <a:t>Who will benefit </a:t>
            </a:r>
            <a:r>
              <a:rPr lang="en-US" sz="2400"/>
              <a:t>from the use of the scenario/system?</a:t>
            </a:r>
            <a:endParaRPr/>
          </a:p>
          <a:p>
            <a:pPr indent="-171450" lvl="0" marL="171450" rtl="0" algn="l">
              <a:lnSpc>
                <a:spcPct val="90000"/>
              </a:lnSpc>
              <a:spcBef>
                <a:spcPts val="1950"/>
              </a:spcBef>
              <a:spcAft>
                <a:spcPts val="0"/>
              </a:spcAft>
              <a:buClr>
                <a:schemeClr val="dk1"/>
              </a:buClr>
              <a:buSzPts val="2400"/>
              <a:buChar char="•"/>
            </a:pPr>
            <a:r>
              <a:rPr b="1" lang="en-US" sz="2400"/>
              <a:t>Who will supply </a:t>
            </a:r>
            <a:r>
              <a:rPr lang="en-US" sz="2400"/>
              <a:t>the scenario/system with this information, use this information, and remove this information?</a:t>
            </a:r>
            <a:endParaRPr/>
          </a:p>
          <a:p>
            <a:pPr indent="-171450" lvl="0" marL="171450" rtl="0" algn="l">
              <a:lnSpc>
                <a:spcPct val="90000"/>
              </a:lnSpc>
              <a:spcBef>
                <a:spcPts val="1950"/>
              </a:spcBef>
              <a:spcAft>
                <a:spcPts val="0"/>
              </a:spcAft>
              <a:buClr>
                <a:schemeClr val="dk1"/>
              </a:buClr>
              <a:buSzPts val="2400"/>
              <a:buChar char="•"/>
            </a:pPr>
            <a:r>
              <a:rPr b="1" lang="en-US" sz="2400"/>
              <a:t>Does one person </a:t>
            </a:r>
            <a:r>
              <a:rPr lang="en-US" sz="2400"/>
              <a:t>play several different roles?</a:t>
            </a:r>
            <a:endParaRPr/>
          </a:p>
          <a:p>
            <a:pPr indent="-171450" lvl="0" marL="171450" rtl="0" algn="l">
              <a:lnSpc>
                <a:spcPct val="90000"/>
              </a:lnSpc>
              <a:spcBef>
                <a:spcPts val="1950"/>
              </a:spcBef>
              <a:spcAft>
                <a:spcPts val="0"/>
              </a:spcAft>
              <a:buClr>
                <a:schemeClr val="dk1"/>
              </a:buClr>
              <a:buSzPts val="2400"/>
              <a:buChar char="•"/>
            </a:pPr>
            <a:r>
              <a:rPr b="1" lang="en-US" sz="2400"/>
              <a:t>Do several people </a:t>
            </a:r>
            <a:r>
              <a:rPr lang="en-US" sz="2400"/>
              <a:t>play the same role?</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6"/>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33CC"/>
              </a:buClr>
              <a:buSzPts val="3300"/>
              <a:buFont typeface="Arial Rounded"/>
              <a:buNone/>
            </a:pPr>
            <a:r>
              <a:rPr lang="en-US"/>
              <a:t>Use Case Diagrams</a:t>
            </a:r>
            <a:endParaRPr/>
          </a:p>
        </p:txBody>
      </p:sp>
      <p:sp>
        <p:nvSpPr>
          <p:cNvPr id="213" name="Google Shape;213;p6"/>
          <p:cNvSpPr txBox="1"/>
          <p:nvPr>
            <p:ph idx="1" type="body"/>
          </p:nvPr>
        </p:nvSpPr>
        <p:spPr>
          <a:xfrm>
            <a:off x="628650" y="1216479"/>
            <a:ext cx="7886700" cy="4960484"/>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400"/>
              <a:buChar char="•"/>
            </a:pPr>
            <a:r>
              <a:rPr lang="en-US" sz="2400"/>
              <a:t>Use case diagrams describe what a system does from the standpoint of an external observer. The emphasis is on what a system does rather than how.</a:t>
            </a:r>
            <a:endParaRPr/>
          </a:p>
          <a:p>
            <a:pPr indent="-19050" lvl="0" marL="171450" rtl="0" algn="l">
              <a:lnSpc>
                <a:spcPct val="90000"/>
              </a:lnSpc>
              <a:spcBef>
                <a:spcPts val="750"/>
              </a:spcBef>
              <a:spcAft>
                <a:spcPts val="0"/>
              </a:spcAft>
              <a:buClr>
                <a:schemeClr val="dk1"/>
              </a:buClr>
              <a:buSzPts val="2400"/>
              <a:buNone/>
            </a:pPr>
            <a:r>
              <a:t/>
            </a:r>
            <a:endParaRPr sz="2400"/>
          </a:p>
          <a:p>
            <a:pPr indent="-171450" lvl="0" marL="171450" rtl="0" algn="l">
              <a:lnSpc>
                <a:spcPct val="90000"/>
              </a:lnSpc>
              <a:spcBef>
                <a:spcPts val="750"/>
              </a:spcBef>
              <a:spcAft>
                <a:spcPts val="0"/>
              </a:spcAft>
              <a:buClr>
                <a:schemeClr val="dk1"/>
              </a:buClr>
              <a:buSzPts val="2400"/>
              <a:buChar char="•"/>
            </a:pPr>
            <a:r>
              <a:rPr lang="en-US" sz="2400"/>
              <a:t>Use case diagrams are closely connected to scenarios. A scenario is an example of what happens when someone interacts with the system.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8"/>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33CC"/>
              </a:buClr>
              <a:buSzPts val="3300"/>
              <a:buFont typeface="Arial Rounded"/>
              <a:buNone/>
            </a:pPr>
            <a:r>
              <a:rPr lang="en-US"/>
              <a:t>Use Cases</a:t>
            </a:r>
            <a:endParaRPr/>
          </a:p>
        </p:txBody>
      </p:sp>
      <p:sp>
        <p:nvSpPr>
          <p:cNvPr id="219" name="Google Shape;219;p8"/>
          <p:cNvSpPr txBox="1"/>
          <p:nvPr>
            <p:ph idx="1" type="body"/>
          </p:nvPr>
        </p:nvSpPr>
        <p:spPr>
          <a:xfrm>
            <a:off x="619088" y="996431"/>
            <a:ext cx="7886700" cy="4960484"/>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400"/>
              <a:buChar char="•"/>
            </a:pPr>
            <a:r>
              <a:rPr lang="en-US" sz="2400"/>
              <a:t>Each use case in a use case diagram describes one and only one function in which users interact with the system</a:t>
            </a:r>
            <a:endParaRPr sz="2000"/>
          </a:p>
          <a:p>
            <a:pPr indent="-171450" lvl="1" marL="514350" rtl="0" algn="l">
              <a:lnSpc>
                <a:spcPct val="90000"/>
              </a:lnSpc>
              <a:spcBef>
                <a:spcPts val="375"/>
              </a:spcBef>
              <a:spcAft>
                <a:spcPts val="0"/>
              </a:spcAft>
              <a:buClr>
                <a:schemeClr val="dk1"/>
              </a:buClr>
              <a:buSzPts val="2000"/>
              <a:buChar char="ꟷ"/>
            </a:pPr>
            <a:r>
              <a:rPr lang="en-US" sz="2000"/>
              <a:t>May contain several “paths” that a user can take while interacting with the system</a:t>
            </a:r>
            <a:endParaRPr/>
          </a:p>
          <a:p>
            <a:pPr indent="-171450" lvl="1" marL="514350" rtl="0" algn="l">
              <a:lnSpc>
                <a:spcPct val="90000"/>
              </a:lnSpc>
              <a:spcBef>
                <a:spcPts val="375"/>
              </a:spcBef>
              <a:spcAft>
                <a:spcPts val="0"/>
              </a:spcAft>
              <a:buClr>
                <a:schemeClr val="dk1"/>
              </a:buClr>
              <a:buSzPts val="2000"/>
              <a:buChar char="ꟷ"/>
            </a:pPr>
            <a:r>
              <a:rPr lang="en-US" sz="2000"/>
              <a:t>Each path is referred to as a scenario</a:t>
            </a:r>
            <a:endParaRPr/>
          </a:p>
          <a:p>
            <a:pPr indent="-44450" lvl="1" marL="514350" rtl="0" algn="l">
              <a:lnSpc>
                <a:spcPct val="90000"/>
              </a:lnSpc>
              <a:spcBef>
                <a:spcPts val="375"/>
              </a:spcBef>
              <a:spcAft>
                <a:spcPts val="0"/>
              </a:spcAft>
              <a:buClr>
                <a:schemeClr val="dk1"/>
              </a:buClr>
              <a:buSzPts val="2000"/>
              <a:buNone/>
            </a:pPr>
            <a:r>
              <a:t/>
            </a:r>
            <a:endParaRPr sz="2000"/>
          </a:p>
          <a:p>
            <a:pPr indent="-171450" lvl="0" marL="171450" rtl="0" algn="l">
              <a:lnSpc>
                <a:spcPct val="90000"/>
              </a:lnSpc>
              <a:spcBef>
                <a:spcPts val="750"/>
              </a:spcBef>
              <a:spcAft>
                <a:spcPts val="0"/>
              </a:spcAft>
              <a:buClr>
                <a:schemeClr val="dk1"/>
              </a:buClr>
              <a:buSzPts val="2400"/>
              <a:buChar char="•"/>
            </a:pPr>
            <a:r>
              <a:rPr lang="en-US" sz="2400"/>
              <a:t>Represents an activity of an actor</a:t>
            </a:r>
            <a:endParaRPr/>
          </a:p>
          <a:p>
            <a:pPr indent="-171450" lvl="0" marL="171450" rtl="0" algn="l">
              <a:lnSpc>
                <a:spcPct val="90000"/>
              </a:lnSpc>
              <a:spcBef>
                <a:spcPts val="1950"/>
              </a:spcBef>
              <a:spcAft>
                <a:spcPts val="0"/>
              </a:spcAft>
              <a:buClr>
                <a:schemeClr val="dk1"/>
              </a:buClr>
              <a:buSzPts val="2400"/>
              <a:buChar char="•"/>
            </a:pPr>
            <a:r>
              <a:rPr lang="en-US" sz="2400"/>
              <a:t>Use cases as ellipses with their names below or inside</a:t>
            </a:r>
            <a:endParaRPr sz="2400"/>
          </a:p>
        </p:txBody>
      </p:sp>
      <p:sp>
        <p:nvSpPr>
          <p:cNvPr id="220" name="Google Shape;220;p8"/>
          <p:cNvSpPr txBox="1"/>
          <p:nvPr/>
        </p:nvSpPr>
        <p:spPr>
          <a:xfrm>
            <a:off x="135970" y="5494049"/>
            <a:ext cx="8852939" cy="6509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7">
                <a:solidFill>
                  <a:schemeClr val="lt1"/>
                </a:solidFill>
                <a:latin typeface="Calibri"/>
                <a:ea typeface="Calibri"/>
                <a:cs typeface="Calibri"/>
                <a:sym typeface="Calibri"/>
              </a:rPr>
              <a:t>Actors are stick figures. Use cases are ovals. Communications are lines that link actors to use cases.</a:t>
            </a:r>
            <a:endParaRPr/>
          </a:p>
        </p:txBody>
      </p:sp>
      <p:sp>
        <p:nvSpPr>
          <p:cNvPr id="221" name="Google Shape;221;p8"/>
          <p:cNvSpPr/>
          <p:nvPr/>
        </p:nvSpPr>
        <p:spPr>
          <a:xfrm>
            <a:off x="2498725" y="4724400"/>
            <a:ext cx="3521075" cy="1273176"/>
          </a:xfrm>
          <a:prstGeom prst="ellipse">
            <a:avLst/>
          </a:prstGeom>
          <a:noFill/>
          <a:ln cap="flat" cmpd="sng" w="381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 name="Google Shape;222;p8"/>
          <p:cNvSpPr/>
          <p:nvPr/>
        </p:nvSpPr>
        <p:spPr>
          <a:xfrm>
            <a:off x="3414428" y="5247370"/>
            <a:ext cx="1897955"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Make appointment</a:t>
            </a:r>
            <a:endParaRPr sz="32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0"/>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33CC"/>
              </a:buClr>
              <a:buSzPts val="3300"/>
              <a:buFont typeface="Arial Rounded"/>
              <a:buNone/>
            </a:pPr>
            <a:r>
              <a:rPr lang="en-US"/>
              <a:t>Use Case  - Relationships</a:t>
            </a:r>
            <a:endParaRPr/>
          </a:p>
        </p:txBody>
      </p:sp>
      <p:sp>
        <p:nvSpPr>
          <p:cNvPr id="228" name="Google Shape;228;p10"/>
          <p:cNvSpPr txBox="1"/>
          <p:nvPr>
            <p:ph idx="1" type="body"/>
          </p:nvPr>
        </p:nvSpPr>
        <p:spPr>
          <a:xfrm>
            <a:off x="628650" y="1216479"/>
            <a:ext cx="7886700" cy="4960484"/>
          </a:xfrm>
          <a:prstGeom prst="rect">
            <a:avLst/>
          </a:prstGeom>
          <a:noFill/>
          <a:ln>
            <a:noFill/>
          </a:ln>
        </p:spPr>
        <p:txBody>
          <a:bodyPr anchorCtr="0" anchor="t" bIns="45700" lIns="91425" spcFirstLastPara="1" rIns="91425" wrap="square" tIns="45700">
            <a:normAutofit/>
          </a:bodyPr>
          <a:lstStyle/>
          <a:p>
            <a:pPr indent="-203200" lvl="0" marL="171450" rtl="0" algn="l">
              <a:lnSpc>
                <a:spcPct val="90000"/>
              </a:lnSpc>
              <a:spcBef>
                <a:spcPts val="0"/>
              </a:spcBef>
              <a:spcAft>
                <a:spcPts val="0"/>
              </a:spcAft>
              <a:buClr>
                <a:schemeClr val="dk1"/>
              </a:buClr>
              <a:buSzPts val="3200"/>
              <a:buChar char="•"/>
            </a:pPr>
            <a:r>
              <a:rPr lang="en-US" sz="3200"/>
              <a:t>Boundary</a:t>
            </a:r>
            <a:endParaRPr/>
          </a:p>
          <a:p>
            <a:pPr indent="-177800" lvl="1" marL="514350" rtl="0" algn="l">
              <a:lnSpc>
                <a:spcPct val="90000"/>
              </a:lnSpc>
              <a:spcBef>
                <a:spcPts val="375"/>
              </a:spcBef>
              <a:spcAft>
                <a:spcPts val="0"/>
              </a:spcAft>
              <a:buClr>
                <a:schemeClr val="dk1"/>
              </a:buClr>
              <a:buSzPts val="2800"/>
              <a:buChar char="ꟷ"/>
            </a:pPr>
            <a:r>
              <a:rPr lang="en-US" sz="2800"/>
              <a:t>A boundary rectangle is placed around the perimeter of the system to show how the actors communicate with the system.  </a:t>
            </a:r>
            <a:endParaRPr/>
          </a:p>
          <a:p>
            <a:pPr indent="0" lvl="1" marL="514350" rtl="0" algn="l">
              <a:lnSpc>
                <a:spcPct val="90000"/>
              </a:lnSpc>
              <a:spcBef>
                <a:spcPts val="375"/>
              </a:spcBef>
              <a:spcAft>
                <a:spcPts val="0"/>
              </a:spcAft>
              <a:buClr>
                <a:schemeClr val="dk1"/>
              </a:buClr>
              <a:buSzPts val="2800"/>
              <a:buNone/>
            </a:pPr>
            <a:r>
              <a:t/>
            </a:r>
            <a:endParaRPr sz="2800"/>
          </a:p>
        </p:txBody>
      </p:sp>
      <p:sp>
        <p:nvSpPr>
          <p:cNvPr id="229" name="Google Shape;229;p10"/>
          <p:cNvSpPr/>
          <p:nvPr/>
        </p:nvSpPr>
        <p:spPr>
          <a:xfrm>
            <a:off x="4877934" y="4729216"/>
            <a:ext cx="2208454" cy="1142469"/>
          </a:xfrm>
          <a:prstGeom prst="ellipse">
            <a:avLst/>
          </a:prstGeom>
          <a:no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7">
                <a:solidFill>
                  <a:schemeClr val="lt1"/>
                </a:solidFill>
                <a:latin typeface="Calibri"/>
                <a:ea typeface="Calibri"/>
                <a:cs typeface="Calibri"/>
                <a:sym typeface="Calibri"/>
              </a:rPr>
              <a:t>Make </a:t>
            </a:r>
            <a:endParaRPr/>
          </a:p>
          <a:p>
            <a:pPr indent="0" lvl="0" marL="0" marR="0" rtl="0" algn="ctr">
              <a:spcBef>
                <a:spcPts val="0"/>
              </a:spcBef>
              <a:spcAft>
                <a:spcPts val="0"/>
              </a:spcAft>
              <a:buNone/>
            </a:pPr>
            <a:r>
              <a:rPr lang="en-US" sz="1807">
                <a:solidFill>
                  <a:schemeClr val="lt1"/>
                </a:solidFill>
                <a:latin typeface="Calibri"/>
                <a:ea typeface="Calibri"/>
                <a:cs typeface="Calibri"/>
                <a:sym typeface="Calibri"/>
              </a:rPr>
              <a:t>Appointment</a:t>
            </a:r>
            <a:endParaRPr/>
          </a:p>
        </p:txBody>
      </p:sp>
      <p:cxnSp>
        <p:nvCxnSpPr>
          <p:cNvPr id="230" name="Google Shape;230;p10"/>
          <p:cNvCxnSpPr/>
          <p:nvPr/>
        </p:nvCxnSpPr>
        <p:spPr>
          <a:xfrm>
            <a:off x="2201019" y="5264599"/>
            <a:ext cx="2600431" cy="0"/>
          </a:xfrm>
          <a:prstGeom prst="straightConnector1">
            <a:avLst/>
          </a:prstGeom>
          <a:noFill/>
          <a:ln cap="flat" cmpd="sng" w="12700">
            <a:solidFill>
              <a:schemeClr val="lt1"/>
            </a:solidFill>
            <a:prstDash val="solid"/>
            <a:round/>
            <a:headEnd len="med" w="med" type="none"/>
            <a:tailEnd len="med" w="med" type="none"/>
          </a:ln>
        </p:spPr>
      </p:cxnSp>
      <p:sp>
        <p:nvSpPr>
          <p:cNvPr id="231" name="Google Shape;231;p10"/>
          <p:cNvSpPr/>
          <p:nvPr/>
        </p:nvSpPr>
        <p:spPr>
          <a:xfrm>
            <a:off x="2713617" y="3352800"/>
            <a:ext cx="4971413" cy="26670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7">
              <a:solidFill>
                <a:schemeClr val="dk1"/>
              </a:solidFill>
              <a:latin typeface="Calibri"/>
              <a:ea typeface="Calibri"/>
              <a:cs typeface="Calibri"/>
              <a:sym typeface="Calibri"/>
            </a:endParaRPr>
          </a:p>
        </p:txBody>
      </p:sp>
      <p:grpSp>
        <p:nvGrpSpPr>
          <p:cNvPr id="232" name="Google Shape;232;p10"/>
          <p:cNvGrpSpPr/>
          <p:nvPr/>
        </p:nvGrpSpPr>
        <p:grpSpPr>
          <a:xfrm>
            <a:off x="914698" y="3792432"/>
            <a:ext cx="920795" cy="2371136"/>
            <a:chOff x="914698" y="3792432"/>
            <a:chExt cx="920795" cy="2371136"/>
          </a:xfrm>
        </p:grpSpPr>
        <p:grpSp>
          <p:nvGrpSpPr>
            <p:cNvPr id="233" name="Google Shape;233;p10"/>
            <p:cNvGrpSpPr/>
            <p:nvPr/>
          </p:nvGrpSpPr>
          <p:grpSpPr>
            <a:xfrm>
              <a:off x="994177" y="3792432"/>
              <a:ext cx="841316" cy="1990159"/>
              <a:chOff x="4254" y="2630"/>
              <a:chExt cx="528" cy="1249"/>
            </a:xfrm>
          </p:grpSpPr>
          <p:cxnSp>
            <p:nvCxnSpPr>
              <p:cNvPr id="234" name="Google Shape;234;p10"/>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235" name="Google Shape;235;p10"/>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cxnSp>
            <p:nvCxnSpPr>
              <p:cNvPr id="236" name="Google Shape;236;p10"/>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237" name="Google Shape;237;p10"/>
              <p:cNvCxnSpPr/>
              <p:nvPr/>
            </p:nvCxnSpPr>
            <p:spPr>
              <a:xfrm flipH="1">
                <a:off x="4285" y="3658"/>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238" name="Google Shape;238;p10"/>
              <p:cNvCxnSpPr/>
              <p:nvPr/>
            </p:nvCxnSpPr>
            <p:spPr>
              <a:xfrm>
                <a:off x="4502" y="3664"/>
                <a:ext cx="200" cy="215"/>
              </a:xfrm>
              <a:prstGeom prst="straightConnector1">
                <a:avLst/>
              </a:prstGeom>
              <a:noFill/>
              <a:ln cap="flat" cmpd="sng" w="39675">
                <a:solidFill>
                  <a:srgbClr val="000000"/>
                </a:solidFill>
                <a:prstDash val="solid"/>
                <a:round/>
                <a:headEnd len="med" w="med" type="none"/>
                <a:tailEnd len="med" w="med" type="none"/>
              </a:ln>
            </p:spPr>
          </p:cxnSp>
        </p:grpSp>
        <p:sp>
          <p:nvSpPr>
            <p:cNvPr id="239" name="Google Shape;239;p10"/>
            <p:cNvSpPr/>
            <p:nvPr/>
          </p:nvSpPr>
          <p:spPr>
            <a:xfrm>
              <a:off x="914698" y="5886569"/>
              <a:ext cx="718145"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Patient</a:t>
              </a:r>
              <a:endParaRPr sz="3200">
                <a:solidFill>
                  <a:schemeClr val="dk1"/>
                </a:solidFill>
                <a:latin typeface="Times New Roman"/>
                <a:ea typeface="Times New Roman"/>
                <a:cs typeface="Times New Roman"/>
                <a:sym typeface="Times New Roman"/>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Lecture2-Lifecycl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DOfficeLightV0">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2008-06-28T20:57:21Z</dcterms:created>
  <dc:creator>Amiangshu Bosu; Marty Stepp</dc:creator>
</cp:coreProperties>
</file>