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 id="2147483708" r:id="rId2"/>
  </p:sldMasterIdLst>
  <p:notesMasterIdLst>
    <p:notesMasterId r:id="rId24"/>
  </p:notesMasterIdLst>
  <p:sldIdLst>
    <p:sldId id="332" r:id="rId3"/>
    <p:sldId id="333" r:id="rId4"/>
    <p:sldId id="334" r:id="rId5"/>
    <p:sldId id="360" r:id="rId6"/>
    <p:sldId id="335" r:id="rId7"/>
    <p:sldId id="338" r:id="rId8"/>
    <p:sldId id="339" r:id="rId9"/>
    <p:sldId id="342" r:id="rId10"/>
    <p:sldId id="341" r:id="rId11"/>
    <p:sldId id="350" r:id="rId12"/>
    <p:sldId id="356" r:id="rId13"/>
    <p:sldId id="351" r:id="rId14"/>
    <p:sldId id="352" r:id="rId15"/>
    <p:sldId id="357" r:id="rId16"/>
    <p:sldId id="354" r:id="rId17"/>
    <p:sldId id="361" r:id="rId18"/>
    <p:sldId id="362" r:id="rId19"/>
    <p:sldId id="364" r:id="rId20"/>
    <p:sldId id="363" r:id="rId21"/>
    <p:sldId id="365" r:id="rId22"/>
    <p:sldId id="36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800000"/>
    <a:srgbClr val="008000"/>
    <a:srgbClr val="FCD4D4"/>
    <a:srgbClr val="E1F2F3"/>
    <a:srgbClr val="FFFFC0"/>
    <a:srgbClr val="FFF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3" autoAdjust="0"/>
    <p:restoredTop sz="88785" autoAdjust="0"/>
  </p:normalViewPr>
  <p:slideViewPr>
    <p:cSldViewPr>
      <p:cViewPr varScale="1">
        <p:scale>
          <a:sx n="61" d="100"/>
          <a:sy n="61" d="100"/>
        </p:scale>
        <p:origin x="-1460" y="-6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B00FB3-84C9-4C08-960C-C750ACA35023}" type="doc">
      <dgm:prSet loTypeId="urn:microsoft.com/office/officeart/2011/layout/TabList" loCatId="list" qsTypeId="urn:microsoft.com/office/officeart/2005/8/quickstyle/simple1" qsCatId="simple" csTypeId="urn:microsoft.com/office/officeart/2005/8/colors/accent0_2" csCatId="mainScheme" phldr="1"/>
      <dgm:spPr/>
      <dgm:t>
        <a:bodyPr/>
        <a:lstStyle/>
        <a:p>
          <a:endParaRPr lang="en-US"/>
        </a:p>
      </dgm:t>
    </dgm:pt>
    <dgm:pt modelId="{782EC731-5B9C-4A64-8C26-BD1B129C0AFA}">
      <dgm:prSet phldrT="[Text]"/>
      <dgm:spPr/>
      <dgm:t>
        <a:bodyPr/>
        <a:lstStyle/>
        <a:p>
          <a:r>
            <a:rPr lang="en-US" dirty="0" smtClean="0">
              <a:solidFill>
                <a:srgbClr val="0033CC"/>
              </a:solidFill>
            </a:rPr>
            <a:t>Description</a:t>
          </a:r>
          <a:endParaRPr lang="en-US" dirty="0">
            <a:solidFill>
              <a:srgbClr val="0033CC"/>
            </a:solidFill>
          </a:endParaRPr>
        </a:p>
      </dgm:t>
    </dgm:pt>
    <dgm:pt modelId="{3FBDB5EB-4D84-4AAC-AB27-EB531AE699F9}" type="parTrans" cxnId="{68938968-839A-4A51-81A8-98D0EBB2BF29}">
      <dgm:prSet/>
      <dgm:spPr/>
      <dgm:t>
        <a:bodyPr/>
        <a:lstStyle/>
        <a:p>
          <a:endParaRPr lang="en-US"/>
        </a:p>
      </dgm:t>
    </dgm:pt>
    <dgm:pt modelId="{E5B3CAED-7D94-4F19-8049-FF0932F6A8AF}" type="sibTrans" cxnId="{68938968-839A-4A51-81A8-98D0EBB2BF29}">
      <dgm:prSet/>
      <dgm:spPr/>
      <dgm:t>
        <a:bodyPr/>
        <a:lstStyle/>
        <a:p>
          <a:endParaRPr lang="en-US"/>
        </a:p>
      </dgm:t>
    </dgm:pt>
    <dgm:pt modelId="{52CF28F3-F09B-471A-8F77-A090F9120A3F}">
      <dgm:prSet phldrT="[Text]" custT="1"/>
      <dgm:spPr/>
      <dgm:t>
        <a:bodyPr/>
        <a:lstStyle/>
        <a:p>
          <a:r>
            <a:rPr lang="en-GB" sz="1800" dirty="0" smtClean="0"/>
            <a:t>A brief overview of the architecture:</a:t>
          </a:r>
          <a:endParaRPr lang="en-US" sz="1800" dirty="0"/>
        </a:p>
      </dgm:t>
    </dgm:pt>
    <dgm:pt modelId="{D401DF4C-CBE3-4675-9464-FCFFF2040F86}" type="parTrans" cxnId="{2DF33705-D4CA-44F1-A09F-A7568E77E926}">
      <dgm:prSet/>
      <dgm:spPr/>
      <dgm:t>
        <a:bodyPr/>
        <a:lstStyle/>
        <a:p>
          <a:endParaRPr lang="en-US"/>
        </a:p>
      </dgm:t>
    </dgm:pt>
    <dgm:pt modelId="{1E1B8A7A-B269-47AC-85C5-C5B5C388403E}" type="sibTrans" cxnId="{2DF33705-D4CA-44F1-A09F-A7568E77E926}">
      <dgm:prSet/>
      <dgm:spPr/>
      <dgm:t>
        <a:bodyPr/>
        <a:lstStyle/>
        <a:p>
          <a:endParaRPr lang="en-US"/>
        </a:p>
      </dgm:t>
    </dgm:pt>
    <dgm:pt modelId="{52463A21-E3FE-4396-9492-8CB849E18CBE}">
      <dgm:prSet phldrT="[Text]"/>
      <dgm:spPr/>
      <dgm:t>
        <a:bodyPr/>
        <a:lstStyle/>
        <a:p>
          <a:r>
            <a:rPr lang="en-US" dirty="0" smtClean="0">
              <a:solidFill>
                <a:srgbClr val="0033CC"/>
              </a:solidFill>
            </a:rPr>
            <a:t>When used</a:t>
          </a:r>
        </a:p>
      </dgm:t>
    </dgm:pt>
    <dgm:pt modelId="{C45543E4-C49D-4805-80AA-49308FDD1201}" type="parTrans" cxnId="{7BCE909A-1F26-4AA6-A59E-2F000AB1470E}">
      <dgm:prSet/>
      <dgm:spPr/>
      <dgm:t>
        <a:bodyPr/>
        <a:lstStyle/>
        <a:p>
          <a:endParaRPr lang="en-US"/>
        </a:p>
      </dgm:t>
    </dgm:pt>
    <dgm:pt modelId="{82A908F3-7CAC-45A8-A77F-4CD08C3386CC}" type="sibTrans" cxnId="{7BCE909A-1F26-4AA6-A59E-2F000AB1470E}">
      <dgm:prSet/>
      <dgm:spPr/>
      <dgm:t>
        <a:bodyPr/>
        <a:lstStyle/>
        <a:p>
          <a:endParaRPr lang="en-US"/>
        </a:p>
      </dgm:t>
    </dgm:pt>
    <dgm:pt modelId="{01366877-1EEF-41B0-9C7E-D0154F28F904}">
      <dgm:prSet phldrT="[Text]" custT="1"/>
      <dgm:spPr/>
      <dgm:t>
        <a:bodyPr/>
        <a:lstStyle/>
        <a:p>
          <a:r>
            <a:rPr lang="en-GB" sz="1800" dirty="0" smtClean="0"/>
            <a:t>Applicability:</a:t>
          </a:r>
          <a:endParaRPr lang="en-US" sz="1800" dirty="0"/>
        </a:p>
      </dgm:t>
    </dgm:pt>
    <dgm:pt modelId="{4CFE4A33-6C2E-4846-81F3-9A70C43D2B65}" type="parTrans" cxnId="{BC803151-F47D-45BA-97D8-037F21F18DBA}">
      <dgm:prSet/>
      <dgm:spPr/>
      <dgm:t>
        <a:bodyPr/>
        <a:lstStyle/>
        <a:p>
          <a:endParaRPr lang="en-US"/>
        </a:p>
      </dgm:t>
    </dgm:pt>
    <dgm:pt modelId="{4EC6E14E-0B3B-4314-9AE7-3782BAA786F0}" type="sibTrans" cxnId="{BC803151-F47D-45BA-97D8-037F21F18DBA}">
      <dgm:prSet/>
      <dgm:spPr/>
      <dgm:t>
        <a:bodyPr/>
        <a:lstStyle/>
        <a:p>
          <a:endParaRPr lang="en-US"/>
        </a:p>
      </dgm:t>
    </dgm:pt>
    <dgm:pt modelId="{57F205AD-6264-455C-88FB-9009DACF9F52}">
      <dgm:prSet phldrT="[Text]"/>
      <dgm:spPr/>
      <dgm:t>
        <a:bodyPr/>
        <a:lstStyle/>
        <a:p>
          <a:r>
            <a:rPr lang="en-US" dirty="0" smtClean="0">
              <a:solidFill>
                <a:srgbClr val="0033CC"/>
              </a:solidFill>
            </a:rPr>
            <a:t>Advantages</a:t>
          </a:r>
          <a:endParaRPr lang="en-US" dirty="0">
            <a:solidFill>
              <a:srgbClr val="0033CC"/>
            </a:solidFill>
          </a:endParaRPr>
        </a:p>
      </dgm:t>
    </dgm:pt>
    <dgm:pt modelId="{FEA4B41A-878A-4191-97FE-53ED18FE11B3}" type="parTrans" cxnId="{5EF65D59-1EA0-439A-8D8D-D831421B38F3}">
      <dgm:prSet/>
      <dgm:spPr/>
      <dgm:t>
        <a:bodyPr/>
        <a:lstStyle/>
        <a:p>
          <a:endParaRPr lang="en-US"/>
        </a:p>
      </dgm:t>
    </dgm:pt>
    <dgm:pt modelId="{8633756C-DFE9-4B9B-BCDA-D14820F3FA4B}" type="sibTrans" cxnId="{5EF65D59-1EA0-439A-8D8D-D831421B38F3}">
      <dgm:prSet/>
      <dgm:spPr/>
      <dgm:t>
        <a:bodyPr/>
        <a:lstStyle/>
        <a:p>
          <a:endParaRPr lang="en-US"/>
        </a:p>
      </dgm:t>
    </dgm:pt>
    <dgm:pt modelId="{1585B217-982A-4D47-B8CA-9A20A74F714D}">
      <dgm:prSet phldrT="[Text]"/>
      <dgm:spPr/>
      <dgm:t>
        <a:bodyPr/>
        <a:lstStyle/>
        <a:p>
          <a:r>
            <a:rPr lang="en-US" dirty="0" smtClean="0">
              <a:solidFill>
                <a:srgbClr val="0033CC"/>
              </a:solidFill>
            </a:rPr>
            <a:t>Disadvantages</a:t>
          </a:r>
          <a:endParaRPr lang="en-US" dirty="0">
            <a:solidFill>
              <a:srgbClr val="0033CC"/>
            </a:solidFill>
          </a:endParaRPr>
        </a:p>
      </dgm:t>
    </dgm:pt>
    <dgm:pt modelId="{F7E774BC-F358-475B-9B4E-14FD7BE68931}" type="parTrans" cxnId="{E2595FC7-29E1-4AF1-A4D0-69F206FC40F9}">
      <dgm:prSet/>
      <dgm:spPr/>
      <dgm:t>
        <a:bodyPr/>
        <a:lstStyle/>
        <a:p>
          <a:endParaRPr lang="en-US"/>
        </a:p>
      </dgm:t>
    </dgm:pt>
    <dgm:pt modelId="{7DABCC2A-AE95-4500-A3F1-90BAA34648F5}" type="sibTrans" cxnId="{E2595FC7-29E1-4AF1-A4D0-69F206FC40F9}">
      <dgm:prSet/>
      <dgm:spPr/>
      <dgm:t>
        <a:bodyPr/>
        <a:lstStyle/>
        <a:p>
          <a:endParaRPr lang="en-US"/>
        </a:p>
      </dgm:t>
    </dgm:pt>
    <dgm:pt modelId="{04AD22B7-AE93-4D77-A63B-73A28BD01669}">
      <dgm:prSet phldrT="[Text]" custT="1"/>
      <dgm:spPr/>
      <dgm:t>
        <a:bodyPr/>
        <a:lstStyle/>
        <a:p>
          <a:r>
            <a:rPr lang="en-GB" sz="1800" dirty="0" smtClean="0"/>
            <a:t>What are the benefits of using the style?</a:t>
          </a:r>
          <a:endParaRPr lang="en-US" sz="1800" dirty="0"/>
        </a:p>
      </dgm:t>
    </dgm:pt>
    <dgm:pt modelId="{86A106C4-A75F-4C3C-8406-329563C94FD8}" type="parTrans" cxnId="{F4E427CB-37FA-4DFB-9AEA-1CD536F532B2}">
      <dgm:prSet/>
      <dgm:spPr/>
      <dgm:t>
        <a:bodyPr/>
        <a:lstStyle/>
        <a:p>
          <a:endParaRPr lang="en-US"/>
        </a:p>
      </dgm:t>
    </dgm:pt>
    <dgm:pt modelId="{9F86B032-51EF-4ACB-9BEE-63F64299A171}" type="sibTrans" cxnId="{F4E427CB-37FA-4DFB-9AEA-1CD536F532B2}">
      <dgm:prSet/>
      <dgm:spPr/>
      <dgm:t>
        <a:bodyPr/>
        <a:lstStyle/>
        <a:p>
          <a:endParaRPr lang="en-US"/>
        </a:p>
      </dgm:t>
    </dgm:pt>
    <dgm:pt modelId="{93C9AC9B-2A3F-4BBA-AE58-2E4673D27C90}">
      <dgm:prSet phldrT="[Text]" custT="1"/>
      <dgm:spPr/>
      <dgm:t>
        <a:bodyPr/>
        <a:lstStyle/>
        <a:p>
          <a:r>
            <a:rPr lang="en-GB" sz="1800" dirty="0" smtClean="0"/>
            <a:t>What are the probable negative consequences?</a:t>
          </a:r>
          <a:endParaRPr lang="en-US" sz="1800" dirty="0"/>
        </a:p>
      </dgm:t>
    </dgm:pt>
    <dgm:pt modelId="{EA08A9ED-A6C3-4CB2-AB13-3DB2CD5BEAA1}" type="parTrans" cxnId="{D1E58E2C-0A7D-4EE5-8CB6-621269169DA9}">
      <dgm:prSet/>
      <dgm:spPr/>
      <dgm:t>
        <a:bodyPr/>
        <a:lstStyle/>
        <a:p>
          <a:endParaRPr lang="en-US"/>
        </a:p>
      </dgm:t>
    </dgm:pt>
    <dgm:pt modelId="{294E94B1-F149-4B5B-8D34-884F99DEF974}" type="sibTrans" cxnId="{D1E58E2C-0A7D-4EE5-8CB6-621269169DA9}">
      <dgm:prSet/>
      <dgm:spPr/>
      <dgm:t>
        <a:bodyPr/>
        <a:lstStyle/>
        <a:p>
          <a:endParaRPr lang="en-US"/>
        </a:p>
      </dgm:t>
    </dgm:pt>
    <dgm:pt modelId="{B210B036-D494-4766-9AD9-142470C1EB21}">
      <dgm:prSet/>
      <dgm:spPr/>
      <dgm:t>
        <a:bodyPr/>
        <a:lstStyle/>
        <a:p>
          <a:r>
            <a:rPr lang="en-GB" sz="1800" dirty="0" smtClean="0"/>
            <a:t>what does it do? </a:t>
          </a:r>
          <a:endParaRPr lang="en-US" sz="1800" dirty="0"/>
        </a:p>
      </dgm:t>
    </dgm:pt>
    <dgm:pt modelId="{EA2F1456-0355-421F-B2C2-D1166EDD0227}" type="parTrans" cxnId="{3C786DD3-A1E9-492E-A12B-DB26B044ED32}">
      <dgm:prSet/>
      <dgm:spPr/>
      <dgm:t>
        <a:bodyPr/>
        <a:lstStyle/>
        <a:p>
          <a:endParaRPr lang="en-US"/>
        </a:p>
      </dgm:t>
    </dgm:pt>
    <dgm:pt modelId="{A48F9C2C-1FA3-4C6A-8FD6-2853323649F6}" type="sibTrans" cxnId="{3C786DD3-A1E9-492E-A12B-DB26B044ED32}">
      <dgm:prSet/>
      <dgm:spPr/>
      <dgm:t>
        <a:bodyPr/>
        <a:lstStyle/>
        <a:p>
          <a:endParaRPr lang="en-US"/>
        </a:p>
      </dgm:t>
    </dgm:pt>
    <dgm:pt modelId="{B79F1EDE-6243-4F39-B50A-6B95FAD8C6EB}">
      <dgm:prSet/>
      <dgm:spPr/>
      <dgm:t>
        <a:bodyPr/>
        <a:lstStyle/>
        <a:p>
          <a:r>
            <a:rPr lang="en-US" sz="1800" dirty="0" smtClean="0"/>
            <a:t>What is the rational?</a:t>
          </a:r>
          <a:endParaRPr lang="en-US" sz="1800" dirty="0"/>
        </a:p>
      </dgm:t>
    </dgm:pt>
    <dgm:pt modelId="{5FB08E43-6610-4B87-A1D1-50259AB94682}" type="parTrans" cxnId="{9EAAAAAA-059E-4823-8F21-1D2AC16ECF1E}">
      <dgm:prSet/>
      <dgm:spPr/>
      <dgm:t>
        <a:bodyPr/>
        <a:lstStyle/>
        <a:p>
          <a:endParaRPr lang="en-US"/>
        </a:p>
      </dgm:t>
    </dgm:pt>
    <dgm:pt modelId="{EFBAC4FC-E3B3-4DE2-B6C7-A45923E4BD19}" type="sibTrans" cxnId="{9EAAAAAA-059E-4823-8F21-1D2AC16ECF1E}">
      <dgm:prSet/>
      <dgm:spPr/>
      <dgm:t>
        <a:bodyPr/>
        <a:lstStyle/>
        <a:p>
          <a:endParaRPr lang="en-US"/>
        </a:p>
      </dgm:t>
    </dgm:pt>
    <dgm:pt modelId="{2B51ECE0-32F2-475B-B5E3-E34F7C3422C0}">
      <dgm:prSet/>
      <dgm:spPr/>
      <dgm:t>
        <a:bodyPr/>
        <a:lstStyle/>
        <a:p>
          <a:r>
            <a:rPr lang="en-US" sz="1800" dirty="0" smtClean="0"/>
            <a:t>Which problem does it address?</a:t>
          </a:r>
          <a:endParaRPr lang="en-US" sz="1800" dirty="0"/>
        </a:p>
      </dgm:t>
    </dgm:pt>
    <dgm:pt modelId="{76248561-CB7F-453B-85A4-50B2AE549B96}" type="parTrans" cxnId="{27179D8A-7B51-427C-8BBB-00957F846458}">
      <dgm:prSet/>
      <dgm:spPr/>
      <dgm:t>
        <a:bodyPr/>
        <a:lstStyle/>
        <a:p>
          <a:endParaRPr lang="en-US"/>
        </a:p>
      </dgm:t>
    </dgm:pt>
    <dgm:pt modelId="{A1281470-51A1-4AF8-8572-749E0A4D59B3}" type="sibTrans" cxnId="{27179D8A-7B51-427C-8BBB-00957F846458}">
      <dgm:prSet/>
      <dgm:spPr/>
      <dgm:t>
        <a:bodyPr/>
        <a:lstStyle/>
        <a:p>
          <a:endParaRPr lang="en-US"/>
        </a:p>
      </dgm:t>
    </dgm:pt>
    <dgm:pt modelId="{066DAA85-BA05-49EF-B062-FCBD46AEFF3B}">
      <dgm:prSet phldrT="[Text]" custT="1"/>
      <dgm:spPr/>
      <dgm:t>
        <a:bodyPr/>
        <a:lstStyle/>
        <a:p>
          <a:r>
            <a:rPr lang="en-GB" sz="1800" dirty="0" smtClean="0"/>
            <a:t>What are the situations in which the style can be applied?</a:t>
          </a:r>
          <a:endParaRPr lang="en-US" sz="1800" dirty="0"/>
        </a:p>
      </dgm:t>
    </dgm:pt>
    <dgm:pt modelId="{40A5D855-7ED8-4716-9326-F25B1132E810}" type="parTrans" cxnId="{726EE878-22FF-4E80-9494-FCEC21AA5468}">
      <dgm:prSet/>
      <dgm:spPr/>
      <dgm:t>
        <a:bodyPr/>
        <a:lstStyle/>
        <a:p>
          <a:endParaRPr lang="en-US"/>
        </a:p>
      </dgm:t>
    </dgm:pt>
    <dgm:pt modelId="{39FAD7AA-566B-4FD9-9B08-28B078050BF6}" type="sibTrans" cxnId="{726EE878-22FF-4E80-9494-FCEC21AA5468}">
      <dgm:prSet/>
      <dgm:spPr/>
      <dgm:t>
        <a:bodyPr/>
        <a:lstStyle/>
        <a:p>
          <a:endParaRPr lang="en-US"/>
        </a:p>
      </dgm:t>
    </dgm:pt>
    <dgm:pt modelId="{0ECC60E8-374D-494A-93ED-437529BC0B96}">
      <dgm:prSet phldrT="[Text]" custT="1"/>
      <dgm:spPr/>
      <dgm:t>
        <a:bodyPr/>
        <a:lstStyle/>
        <a:p>
          <a:r>
            <a:rPr lang="en-GB" sz="1800" dirty="0" smtClean="0"/>
            <a:t>What are examples of poor designs that the style can address?</a:t>
          </a:r>
          <a:endParaRPr lang="en-US" sz="1800" dirty="0"/>
        </a:p>
      </dgm:t>
    </dgm:pt>
    <dgm:pt modelId="{A54AF30D-2061-4380-9230-4B0984F84FC1}" type="parTrans" cxnId="{16D4E146-FD09-465F-B225-E8B4C9E8B9BD}">
      <dgm:prSet/>
      <dgm:spPr/>
      <dgm:t>
        <a:bodyPr/>
        <a:lstStyle/>
        <a:p>
          <a:endParaRPr lang="en-US"/>
        </a:p>
      </dgm:t>
    </dgm:pt>
    <dgm:pt modelId="{713930C1-5A82-48BF-ABCF-12436E9E9A8D}" type="sibTrans" cxnId="{16D4E146-FD09-465F-B225-E8B4C9E8B9BD}">
      <dgm:prSet/>
      <dgm:spPr/>
      <dgm:t>
        <a:bodyPr/>
        <a:lstStyle/>
        <a:p>
          <a:endParaRPr lang="en-US"/>
        </a:p>
      </dgm:t>
    </dgm:pt>
    <dgm:pt modelId="{7800801B-F0C6-41F3-B131-B17F24E06035}" type="pres">
      <dgm:prSet presAssocID="{8AB00FB3-84C9-4C08-960C-C750ACA35023}" presName="Name0" presStyleCnt="0">
        <dgm:presLayoutVars>
          <dgm:chMax/>
          <dgm:chPref val="3"/>
          <dgm:dir/>
          <dgm:animOne val="branch"/>
          <dgm:animLvl val="lvl"/>
        </dgm:presLayoutVars>
      </dgm:prSet>
      <dgm:spPr/>
      <dgm:t>
        <a:bodyPr/>
        <a:lstStyle/>
        <a:p>
          <a:endParaRPr lang="en-US"/>
        </a:p>
      </dgm:t>
    </dgm:pt>
    <dgm:pt modelId="{89D220AD-4328-4636-8563-82119D873C00}" type="pres">
      <dgm:prSet presAssocID="{782EC731-5B9C-4A64-8C26-BD1B129C0AFA}" presName="composite" presStyleCnt="0"/>
      <dgm:spPr/>
    </dgm:pt>
    <dgm:pt modelId="{57586468-AA06-4087-9536-F92F95B1AB7D}" type="pres">
      <dgm:prSet presAssocID="{782EC731-5B9C-4A64-8C26-BD1B129C0AFA}" presName="FirstChild" presStyleLbl="revTx" presStyleIdx="0" presStyleCnt="4">
        <dgm:presLayoutVars>
          <dgm:chMax val="0"/>
          <dgm:chPref val="0"/>
          <dgm:bulletEnabled val="1"/>
        </dgm:presLayoutVars>
      </dgm:prSet>
      <dgm:spPr/>
      <dgm:t>
        <a:bodyPr/>
        <a:lstStyle/>
        <a:p>
          <a:endParaRPr lang="en-US"/>
        </a:p>
      </dgm:t>
    </dgm:pt>
    <dgm:pt modelId="{1F9165D9-8C6D-4FB5-806B-57E90DB14A0C}" type="pres">
      <dgm:prSet presAssocID="{782EC731-5B9C-4A64-8C26-BD1B129C0AFA}" presName="Parent" presStyleLbl="alignNode1" presStyleIdx="0" presStyleCnt="4">
        <dgm:presLayoutVars>
          <dgm:chMax val="3"/>
          <dgm:chPref val="3"/>
          <dgm:bulletEnabled val="1"/>
        </dgm:presLayoutVars>
      </dgm:prSet>
      <dgm:spPr/>
      <dgm:t>
        <a:bodyPr/>
        <a:lstStyle/>
        <a:p>
          <a:endParaRPr lang="en-US"/>
        </a:p>
      </dgm:t>
    </dgm:pt>
    <dgm:pt modelId="{8920670D-75F1-40B4-A034-10425C4012C1}" type="pres">
      <dgm:prSet presAssocID="{782EC731-5B9C-4A64-8C26-BD1B129C0AFA}" presName="Accent" presStyleLbl="parChTrans1D1" presStyleIdx="0" presStyleCnt="4"/>
      <dgm:spPr/>
    </dgm:pt>
    <dgm:pt modelId="{C30937A6-23E1-4C6C-BD46-BC1E11311B34}" type="pres">
      <dgm:prSet presAssocID="{E5B3CAED-7D94-4F19-8049-FF0932F6A8AF}" presName="sibTrans" presStyleCnt="0"/>
      <dgm:spPr/>
    </dgm:pt>
    <dgm:pt modelId="{7F93741B-7345-4DBE-AA5C-1A2E31190730}" type="pres">
      <dgm:prSet presAssocID="{52463A21-E3FE-4396-9492-8CB849E18CBE}" presName="composite" presStyleCnt="0"/>
      <dgm:spPr/>
    </dgm:pt>
    <dgm:pt modelId="{7A621BD0-AB9F-4B21-AF7C-CD8B23057989}" type="pres">
      <dgm:prSet presAssocID="{52463A21-E3FE-4396-9492-8CB849E18CBE}" presName="FirstChild" presStyleLbl="revTx" presStyleIdx="1" presStyleCnt="4" custScaleY="79919" custLinFactNeighborX="395" custLinFactNeighborY="-7132">
        <dgm:presLayoutVars>
          <dgm:chMax val="0"/>
          <dgm:chPref val="0"/>
          <dgm:bulletEnabled val="1"/>
        </dgm:presLayoutVars>
      </dgm:prSet>
      <dgm:spPr/>
      <dgm:t>
        <a:bodyPr/>
        <a:lstStyle/>
        <a:p>
          <a:endParaRPr lang="en-US"/>
        </a:p>
      </dgm:t>
    </dgm:pt>
    <dgm:pt modelId="{83CA4CDF-CB1C-4F26-B1B4-3769DB58F72B}" type="pres">
      <dgm:prSet presAssocID="{52463A21-E3FE-4396-9492-8CB849E18CBE}" presName="Parent" presStyleLbl="alignNode1" presStyleIdx="1" presStyleCnt="4">
        <dgm:presLayoutVars>
          <dgm:chMax val="3"/>
          <dgm:chPref val="3"/>
          <dgm:bulletEnabled val="1"/>
        </dgm:presLayoutVars>
      </dgm:prSet>
      <dgm:spPr/>
      <dgm:t>
        <a:bodyPr/>
        <a:lstStyle/>
        <a:p>
          <a:endParaRPr lang="en-US"/>
        </a:p>
      </dgm:t>
    </dgm:pt>
    <dgm:pt modelId="{5327032D-114F-4A19-8B77-45DA104EB354}" type="pres">
      <dgm:prSet presAssocID="{52463A21-E3FE-4396-9492-8CB849E18CBE}" presName="Accent" presStyleLbl="parChTrans1D1" presStyleIdx="1" presStyleCnt="4"/>
      <dgm:spPr/>
    </dgm:pt>
    <dgm:pt modelId="{2CF413B5-0149-43B5-9A63-D275E02BB7D0}" type="pres">
      <dgm:prSet presAssocID="{82A908F3-7CAC-45A8-A77F-4CD08C3386CC}" presName="sibTrans" presStyleCnt="0"/>
      <dgm:spPr/>
    </dgm:pt>
    <dgm:pt modelId="{BE2DC00A-354D-4A3D-822A-6C29D823B96D}" type="pres">
      <dgm:prSet presAssocID="{57F205AD-6264-455C-88FB-9009DACF9F52}" presName="composite" presStyleCnt="0"/>
      <dgm:spPr/>
    </dgm:pt>
    <dgm:pt modelId="{4A5D8BA9-F903-4EA5-ABD5-F83A0EFDD754}" type="pres">
      <dgm:prSet presAssocID="{57F205AD-6264-455C-88FB-9009DACF9F52}" presName="FirstChild" presStyleLbl="revTx" presStyleIdx="2" presStyleCnt="4" custScaleY="47167" custLinFactNeighborX="395" custLinFactNeighborY="-1544">
        <dgm:presLayoutVars>
          <dgm:chMax val="0"/>
          <dgm:chPref val="0"/>
          <dgm:bulletEnabled val="1"/>
        </dgm:presLayoutVars>
      </dgm:prSet>
      <dgm:spPr/>
      <dgm:t>
        <a:bodyPr/>
        <a:lstStyle/>
        <a:p>
          <a:endParaRPr lang="en-US"/>
        </a:p>
      </dgm:t>
    </dgm:pt>
    <dgm:pt modelId="{9B7D8369-107B-4261-AC7C-14BB724A1A9C}" type="pres">
      <dgm:prSet presAssocID="{57F205AD-6264-455C-88FB-9009DACF9F52}" presName="Parent" presStyleLbl="alignNode1" presStyleIdx="2" presStyleCnt="4">
        <dgm:presLayoutVars>
          <dgm:chMax val="3"/>
          <dgm:chPref val="3"/>
          <dgm:bulletEnabled val="1"/>
        </dgm:presLayoutVars>
      </dgm:prSet>
      <dgm:spPr/>
      <dgm:t>
        <a:bodyPr/>
        <a:lstStyle/>
        <a:p>
          <a:endParaRPr lang="en-US"/>
        </a:p>
      </dgm:t>
    </dgm:pt>
    <dgm:pt modelId="{CF24A080-D3BB-443B-94FB-875C3741095E}" type="pres">
      <dgm:prSet presAssocID="{57F205AD-6264-455C-88FB-9009DACF9F52}" presName="Accent" presStyleLbl="parChTrans1D1" presStyleIdx="2" presStyleCnt="4"/>
      <dgm:spPr/>
    </dgm:pt>
    <dgm:pt modelId="{298F6426-1921-4B46-AEA2-76811506FA7B}" type="pres">
      <dgm:prSet presAssocID="{8633756C-DFE9-4B9B-BCDA-D14820F3FA4B}" presName="sibTrans" presStyleCnt="0"/>
      <dgm:spPr/>
    </dgm:pt>
    <dgm:pt modelId="{A5D485A4-C4C5-4F25-AD9C-6225DC533B0C}" type="pres">
      <dgm:prSet presAssocID="{1585B217-982A-4D47-B8CA-9A20A74F714D}" presName="composite" presStyleCnt="0"/>
      <dgm:spPr/>
    </dgm:pt>
    <dgm:pt modelId="{93EC881C-7E90-4119-B1DE-7B1332BD836A}" type="pres">
      <dgm:prSet presAssocID="{1585B217-982A-4D47-B8CA-9A20A74F714D}" presName="FirstChild" presStyleLbl="revTx" presStyleIdx="3" presStyleCnt="4" custScaleY="40976" custLinFactNeighborX="395" custLinFactNeighborY="-1197">
        <dgm:presLayoutVars>
          <dgm:chMax val="0"/>
          <dgm:chPref val="0"/>
          <dgm:bulletEnabled val="1"/>
        </dgm:presLayoutVars>
      </dgm:prSet>
      <dgm:spPr/>
      <dgm:t>
        <a:bodyPr/>
        <a:lstStyle/>
        <a:p>
          <a:endParaRPr lang="en-US"/>
        </a:p>
      </dgm:t>
    </dgm:pt>
    <dgm:pt modelId="{1D6AAD2F-C2B9-4177-BCB0-10D56D08B3B5}" type="pres">
      <dgm:prSet presAssocID="{1585B217-982A-4D47-B8CA-9A20A74F714D}" presName="Parent" presStyleLbl="alignNode1" presStyleIdx="3" presStyleCnt="4">
        <dgm:presLayoutVars>
          <dgm:chMax val="3"/>
          <dgm:chPref val="3"/>
          <dgm:bulletEnabled val="1"/>
        </dgm:presLayoutVars>
      </dgm:prSet>
      <dgm:spPr/>
      <dgm:t>
        <a:bodyPr/>
        <a:lstStyle/>
        <a:p>
          <a:endParaRPr lang="en-US"/>
        </a:p>
      </dgm:t>
    </dgm:pt>
    <dgm:pt modelId="{F6F419CD-9CB2-47D4-BF5B-0A1D2E3DA963}" type="pres">
      <dgm:prSet presAssocID="{1585B217-982A-4D47-B8CA-9A20A74F714D}" presName="Accent" presStyleLbl="parChTrans1D1" presStyleIdx="3" presStyleCnt="4"/>
      <dgm:spPr/>
    </dgm:pt>
  </dgm:ptLst>
  <dgm:cxnLst>
    <dgm:cxn modelId="{D1E58E2C-0A7D-4EE5-8CB6-621269169DA9}" srcId="{1585B217-982A-4D47-B8CA-9A20A74F714D}" destId="{93C9AC9B-2A3F-4BBA-AE58-2E4673D27C90}" srcOrd="0" destOrd="0" parTransId="{EA08A9ED-A6C3-4CB2-AB13-3DB2CD5BEAA1}" sibTransId="{294E94B1-F149-4B5B-8D34-884F99DEF974}"/>
    <dgm:cxn modelId="{7AF2E75A-2537-4458-BE63-3CBF5D3CB67A}" type="presOf" srcId="{52463A21-E3FE-4396-9492-8CB849E18CBE}" destId="{83CA4CDF-CB1C-4F26-B1B4-3769DB58F72B}" srcOrd="0" destOrd="0" presId="urn:microsoft.com/office/officeart/2011/layout/TabList"/>
    <dgm:cxn modelId="{3C786DD3-A1E9-492E-A12B-DB26B044ED32}" srcId="{52CF28F3-F09B-471A-8F77-A090F9120A3F}" destId="{B210B036-D494-4766-9AD9-142470C1EB21}" srcOrd="0" destOrd="0" parTransId="{EA2F1456-0355-421F-B2C2-D1166EDD0227}" sibTransId="{A48F9C2C-1FA3-4C6A-8FD6-2853323649F6}"/>
    <dgm:cxn modelId="{AD0AF77D-11D7-4E50-8DEF-97D4F280DA13}" type="presOf" srcId="{93C9AC9B-2A3F-4BBA-AE58-2E4673D27C90}" destId="{93EC881C-7E90-4119-B1DE-7B1332BD836A}" srcOrd="0" destOrd="0" presId="urn:microsoft.com/office/officeart/2011/layout/TabList"/>
    <dgm:cxn modelId="{16D4E146-FD09-465F-B225-E8B4C9E8B9BD}" srcId="{01366877-1EEF-41B0-9C7E-D0154F28F904}" destId="{0ECC60E8-374D-494A-93ED-437529BC0B96}" srcOrd="1" destOrd="0" parTransId="{A54AF30D-2061-4380-9230-4B0984F84FC1}" sibTransId="{713930C1-5A82-48BF-ABCF-12436E9E9A8D}"/>
    <dgm:cxn modelId="{DA6501A2-E40C-4C6B-9E2E-2BE91E26468A}" type="presOf" srcId="{1585B217-982A-4D47-B8CA-9A20A74F714D}" destId="{1D6AAD2F-C2B9-4177-BCB0-10D56D08B3B5}" srcOrd="0" destOrd="0" presId="urn:microsoft.com/office/officeart/2011/layout/TabList"/>
    <dgm:cxn modelId="{B4709E82-D532-4A66-BE33-A067FF1BE14B}" type="presOf" srcId="{0ECC60E8-374D-494A-93ED-437529BC0B96}" destId="{7A621BD0-AB9F-4B21-AF7C-CD8B23057989}" srcOrd="0" destOrd="2" presId="urn:microsoft.com/office/officeart/2011/layout/TabList"/>
    <dgm:cxn modelId="{D3A4E86D-9963-4E39-B66A-C0B4DFC0EEB4}" type="presOf" srcId="{B79F1EDE-6243-4F39-B50A-6B95FAD8C6EB}" destId="{57586468-AA06-4087-9536-F92F95B1AB7D}" srcOrd="0" destOrd="2" presId="urn:microsoft.com/office/officeart/2011/layout/TabList"/>
    <dgm:cxn modelId="{6597082E-E720-45BD-9712-19340AB50AAF}" type="presOf" srcId="{52CF28F3-F09B-471A-8F77-A090F9120A3F}" destId="{57586468-AA06-4087-9536-F92F95B1AB7D}" srcOrd="0" destOrd="0" presId="urn:microsoft.com/office/officeart/2011/layout/TabList"/>
    <dgm:cxn modelId="{055B9D1B-9CF6-4A10-A3A5-D2D155BF8C87}" type="presOf" srcId="{57F205AD-6264-455C-88FB-9009DACF9F52}" destId="{9B7D8369-107B-4261-AC7C-14BB724A1A9C}" srcOrd="0" destOrd="0" presId="urn:microsoft.com/office/officeart/2011/layout/TabList"/>
    <dgm:cxn modelId="{2DF33705-D4CA-44F1-A09F-A7568E77E926}" srcId="{782EC731-5B9C-4A64-8C26-BD1B129C0AFA}" destId="{52CF28F3-F09B-471A-8F77-A090F9120A3F}" srcOrd="0" destOrd="0" parTransId="{D401DF4C-CBE3-4675-9464-FCFFF2040F86}" sibTransId="{1E1B8A7A-B269-47AC-85C5-C5B5C388403E}"/>
    <dgm:cxn modelId="{F4E427CB-37FA-4DFB-9AEA-1CD536F532B2}" srcId="{57F205AD-6264-455C-88FB-9009DACF9F52}" destId="{04AD22B7-AE93-4D77-A63B-73A28BD01669}" srcOrd="0" destOrd="0" parTransId="{86A106C4-A75F-4C3C-8406-329563C94FD8}" sibTransId="{9F86B032-51EF-4ACB-9BEE-63F64299A171}"/>
    <dgm:cxn modelId="{210A52AE-9690-445E-BC97-FAB55ABDF1C7}" type="presOf" srcId="{8AB00FB3-84C9-4C08-960C-C750ACA35023}" destId="{7800801B-F0C6-41F3-B131-B17F24E06035}" srcOrd="0" destOrd="0" presId="urn:microsoft.com/office/officeart/2011/layout/TabList"/>
    <dgm:cxn modelId="{7BCE909A-1F26-4AA6-A59E-2F000AB1470E}" srcId="{8AB00FB3-84C9-4C08-960C-C750ACA35023}" destId="{52463A21-E3FE-4396-9492-8CB849E18CBE}" srcOrd="1" destOrd="0" parTransId="{C45543E4-C49D-4805-80AA-49308FDD1201}" sibTransId="{82A908F3-7CAC-45A8-A77F-4CD08C3386CC}"/>
    <dgm:cxn modelId="{67B2CC63-C9AA-45B7-8309-457782D41A50}" type="presOf" srcId="{066DAA85-BA05-49EF-B062-FCBD46AEFF3B}" destId="{7A621BD0-AB9F-4B21-AF7C-CD8B23057989}" srcOrd="0" destOrd="1" presId="urn:microsoft.com/office/officeart/2011/layout/TabList"/>
    <dgm:cxn modelId="{9EAAAAAA-059E-4823-8F21-1D2AC16ECF1E}" srcId="{52CF28F3-F09B-471A-8F77-A090F9120A3F}" destId="{B79F1EDE-6243-4F39-B50A-6B95FAD8C6EB}" srcOrd="1" destOrd="0" parTransId="{5FB08E43-6610-4B87-A1D1-50259AB94682}" sibTransId="{EFBAC4FC-E3B3-4DE2-B6C7-A45923E4BD19}"/>
    <dgm:cxn modelId="{68938968-839A-4A51-81A8-98D0EBB2BF29}" srcId="{8AB00FB3-84C9-4C08-960C-C750ACA35023}" destId="{782EC731-5B9C-4A64-8C26-BD1B129C0AFA}" srcOrd="0" destOrd="0" parTransId="{3FBDB5EB-4D84-4AAC-AB27-EB531AE699F9}" sibTransId="{E5B3CAED-7D94-4F19-8049-FF0932F6A8AF}"/>
    <dgm:cxn modelId="{7AB1C4C5-67BB-45AB-BCD4-90236EDE150F}" type="presOf" srcId="{01366877-1EEF-41B0-9C7E-D0154F28F904}" destId="{7A621BD0-AB9F-4B21-AF7C-CD8B23057989}" srcOrd="0" destOrd="0" presId="urn:microsoft.com/office/officeart/2011/layout/TabList"/>
    <dgm:cxn modelId="{D1B682B6-0224-4807-9002-58C191081722}" type="presOf" srcId="{2B51ECE0-32F2-475B-B5E3-E34F7C3422C0}" destId="{57586468-AA06-4087-9536-F92F95B1AB7D}" srcOrd="0" destOrd="3" presId="urn:microsoft.com/office/officeart/2011/layout/TabList"/>
    <dgm:cxn modelId="{E2595FC7-29E1-4AF1-A4D0-69F206FC40F9}" srcId="{8AB00FB3-84C9-4C08-960C-C750ACA35023}" destId="{1585B217-982A-4D47-B8CA-9A20A74F714D}" srcOrd="3" destOrd="0" parTransId="{F7E774BC-F358-475B-9B4E-14FD7BE68931}" sibTransId="{7DABCC2A-AE95-4500-A3F1-90BAA34648F5}"/>
    <dgm:cxn modelId="{5EF65D59-1EA0-439A-8D8D-D831421B38F3}" srcId="{8AB00FB3-84C9-4C08-960C-C750ACA35023}" destId="{57F205AD-6264-455C-88FB-9009DACF9F52}" srcOrd="2" destOrd="0" parTransId="{FEA4B41A-878A-4191-97FE-53ED18FE11B3}" sibTransId="{8633756C-DFE9-4B9B-BCDA-D14820F3FA4B}"/>
    <dgm:cxn modelId="{96D22809-9FC6-4DDB-9641-B9EE09FA0A99}" type="presOf" srcId="{782EC731-5B9C-4A64-8C26-BD1B129C0AFA}" destId="{1F9165D9-8C6D-4FB5-806B-57E90DB14A0C}" srcOrd="0" destOrd="0" presId="urn:microsoft.com/office/officeart/2011/layout/TabList"/>
    <dgm:cxn modelId="{BC803151-F47D-45BA-97D8-037F21F18DBA}" srcId="{52463A21-E3FE-4396-9492-8CB849E18CBE}" destId="{01366877-1EEF-41B0-9C7E-D0154F28F904}" srcOrd="0" destOrd="0" parTransId="{4CFE4A33-6C2E-4846-81F3-9A70C43D2B65}" sibTransId="{4EC6E14E-0B3B-4314-9AE7-3782BAA786F0}"/>
    <dgm:cxn modelId="{D63A861C-5B1C-4CAE-859C-B6EA488EAD73}" type="presOf" srcId="{B210B036-D494-4766-9AD9-142470C1EB21}" destId="{57586468-AA06-4087-9536-F92F95B1AB7D}" srcOrd="0" destOrd="1" presId="urn:microsoft.com/office/officeart/2011/layout/TabList"/>
    <dgm:cxn modelId="{27179D8A-7B51-427C-8BBB-00957F846458}" srcId="{52CF28F3-F09B-471A-8F77-A090F9120A3F}" destId="{2B51ECE0-32F2-475B-B5E3-E34F7C3422C0}" srcOrd="2" destOrd="0" parTransId="{76248561-CB7F-453B-85A4-50B2AE549B96}" sibTransId="{A1281470-51A1-4AF8-8572-749E0A4D59B3}"/>
    <dgm:cxn modelId="{E74C778A-5D2F-41EA-8633-F52FDF7597BE}" type="presOf" srcId="{04AD22B7-AE93-4D77-A63B-73A28BD01669}" destId="{4A5D8BA9-F903-4EA5-ABD5-F83A0EFDD754}" srcOrd="0" destOrd="0" presId="urn:microsoft.com/office/officeart/2011/layout/TabList"/>
    <dgm:cxn modelId="{726EE878-22FF-4E80-9494-FCEC21AA5468}" srcId="{01366877-1EEF-41B0-9C7E-D0154F28F904}" destId="{066DAA85-BA05-49EF-B062-FCBD46AEFF3B}" srcOrd="0" destOrd="0" parTransId="{40A5D855-7ED8-4716-9326-F25B1132E810}" sibTransId="{39FAD7AA-566B-4FD9-9B08-28B078050BF6}"/>
    <dgm:cxn modelId="{223125DA-4AB4-4544-B0E8-98B42A4CC147}" type="presParOf" srcId="{7800801B-F0C6-41F3-B131-B17F24E06035}" destId="{89D220AD-4328-4636-8563-82119D873C00}" srcOrd="0" destOrd="0" presId="urn:microsoft.com/office/officeart/2011/layout/TabList"/>
    <dgm:cxn modelId="{43FD85E0-D7E5-4192-B5C1-2D6C120D590A}" type="presParOf" srcId="{89D220AD-4328-4636-8563-82119D873C00}" destId="{57586468-AA06-4087-9536-F92F95B1AB7D}" srcOrd="0" destOrd="0" presId="urn:microsoft.com/office/officeart/2011/layout/TabList"/>
    <dgm:cxn modelId="{6DFEEA8D-8601-4870-AA9B-001463868C5D}" type="presParOf" srcId="{89D220AD-4328-4636-8563-82119D873C00}" destId="{1F9165D9-8C6D-4FB5-806B-57E90DB14A0C}" srcOrd="1" destOrd="0" presId="urn:microsoft.com/office/officeart/2011/layout/TabList"/>
    <dgm:cxn modelId="{4D5F84EF-6B68-451A-B43A-9E6B8C39844B}" type="presParOf" srcId="{89D220AD-4328-4636-8563-82119D873C00}" destId="{8920670D-75F1-40B4-A034-10425C4012C1}" srcOrd="2" destOrd="0" presId="urn:microsoft.com/office/officeart/2011/layout/TabList"/>
    <dgm:cxn modelId="{D72A7218-CF9C-4AFB-9E21-991BC4DC4E29}" type="presParOf" srcId="{7800801B-F0C6-41F3-B131-B17F24E06035}" destId="{C30937A6-23E1-4C6C-BD46-BC1E11311B34}" srcOrd="1" destOrd="0" presId="urn:microsoft.com/office/officeart/2011/layout/TabList"/>
    <dgm:cxn modelId="{1D8CC9D9-A429-48C5-B740-84C17B91CE3F}" type="presParOf" srcId="{7800801B-F0C6-41F3-B131-B17F24E06035}" destId="{7F93741B-7345-4DBE-AA5C-1A2E31190730}" srcOrd="2" destOrd="0" presId="urn:microsoft.com/office/officeart/2011/layout/TabList"/>
    <dgm:cxn modelId="{A0CDB944-85D4-4F4B-9FE6-E9A4C6F21185}" type="presParOf" srcId="{7F93741B-7345-4DBE-AA5C-1A2E31190730}" destId="{7A621BD0-AB9F-4B21-AF7C-CD8B23057989}" srcOrd="0" destOrd="0" presId="urn:microsoft.com/office/officeart/2011/layout/TabList"/>
    <dgm:cxn modelId="{6138114B-4245-4E5F-94AF-849289196891}" type="presParOf" srcId="{7F93741B-7345-4DBE-AA5C-1A2E31190730}" destId="{83CA4CDF-CB1C-4F26-B1B4-3769DB58F72B}" srcOrd="1" destOrd="0" presId="urn:microsoft.com/office/officeart/2011/layout/TabList"/>
    <dgm:cxn modelId="{0A749946-630A-4659-B3A0-0D4E931F5EA2}" type="presParOf" srcId="{7F93741B-7345-4DBE-AA5C-1A2E31190730}" destId="{5327032D-114F-4A19-8B77-45DA104EB354}" srcOrd="2" destOrd="0" presId="urn:microsoft.com/office/officeart/2011/layout/TabList"/>
    <dgm:cxn modelId="{70A15479-1C95-47AB-A881-B0C99CE4CF09}" type="presParOf" srcId="{7800801B-F0C6-41F3-B131-B17F24E06035}" destId="{2CF413B5-0149-43B5-9A63-D275E02BB7D0}" srcOrd="3" destOrd="0" presId="urn:microsoft.com/office/officeart/2011/layout/TabList"/>
    <dgm:cxn modelId="{4D3710CE-328F-4FBE-9404-A1DFB727E049}" type="presParOf" srcId="{7800801B-F0C6-41F3-B131-B17F24E06035}" destId="{BE2DC00A-354D-4A3D-822A-6C29D823B96D}" srcOrd="4" destOrd="0" presId="urn:microsoft.com/office/officeart/2011/layout/TabList"/>
    <dgm:cxn modelId="{F4DBE63B-4628-4EBE-A27C-ECB2BD42C771}" type="presParOf" srcId="{BE2DC00A-354D-4A3D-822A-6C29D823B96D}" destId="{4A5D8BA9-F903-4EA5-ABD5-F83A0EFDD754}" srcOrd="0" destOrd="0" presId="urn:microsoft.com/office/officeart/2011/layout/TabList"/>
    <dgm:cxn modelId="{A4CE0767-FE59-424B-A48F-5BF546627A10}" type="presParOf" srcId="{BE2DC00A-354D-4A3D-822A-6C29D823B96D}" destId="{9B7D8369-107B-4261-AC7C-14BB724A1A9C}" srcOrd="1" destOrd="0" presId="urn:microsoft.com/office/officeart/2011/layout/TabList"/>
    <dgm:cxn modelId="{56F45EBE-CDDF-4B2A-B6E4-295C62CC9BCC}" type="presParOf" srcId="{BE2DC00A-354D-4A3D-822A-6C29D823B96D}" destId="{CF24A080-D3BB-443B-94FB-875C3741095E}" srcOrd="2" destOrd="0" presId="urn:microsoft.com/office/officeart/2011/layout/TabList"/>
    <dgm:cxn modelId="{C13ED966-1F7C-4290-AA8D-F9E0C2F37B55}" type="presParOf" srcId="{7800801B-F0C6-41F3-B131-B17F24E06035}" destId="{298F6426-1921-4B46-AEA2-76811506FA7B}" srcOrd="5" destOrd="0" presId="urn:microsoft.com/office/officeart/2011/layout/TabList"/>
    <dgm:cxn modelId="{7E23D867-80D6-4E0E-9B0F-72A65A5DBAFD}" type="presParOf" srcId="{7800801B-F0C6-41F3-B131-B17F24E06035}" destId="{A5D485A4-C4C5-4F25-AD9C-6225DC533B0C}" srcOrd="6" destOrd="0" presId="urn:microsoft.com/office/officeart/2011/layout/TabList"/>
    <dgm:cxn modelId="{DEA5B17A-C79B-4220-AA81-FA1B98410233}" type="presParOf" srcId="{A5D485A4-C4C5-4F25-AD9C-6225DC533B0C}" destId="{93EC881C-7E90-4119-B1DE-7B1332BD836A}" srcOrd="0" destOrd="0" presId="urn:microsoft.com/office/officeart/2011/layout/TabList"/>
    <dgm:cxn modelId="{73F3A29A-15AD-46E8-A8A9-6EF80F27FA18}" type="presParOf" srcId="{A5D485A4-C4C5-4F25-AD9C-6225DC533B0C}" destId="{1D6AAD2F-C2B9-4177-BCB0-10D56D08B3B5}" srcOrd="1" destOrd="0" presId="urn:microsoft.com/office/officeart/2011/layout/TabList"/>
    <dgm:cxn modelId="{0BB9C401-00E2-4AE2-8675-A1F68631E830}" type="presParOf" srcId="{A5D485A4-C4C5-4F25-AD9C-6225DC533B0C}" destId="{F6F419CD-9CB2-47D4-BF5B-0A1D2E3DA963}"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B00FB3-84C9-4C08-960C-C750ACA35023}" type="doc">
      <dgm:prSet loTypeId="urn:microsoft.com/office/officeart/2011/layout/TabList" loCatId="list" qsTypeId="urn:microsoft.com/office/officeart/2005/8/quickstyle/simple1" qsCatId="simple" csTypeId="urn:microsoft.com/office/officeart/2005/8/colors/accent0_2" csCatId="mainScheme" phldr="1"/>
      <dgm:spPr/>
      <dgm:t>
        <a:bodyPr/>
        <a:lstStyle/>
        <a:p>
          <a:endParaRPr lang="en-US"/>
        </a:p>
      </dgm:t>
    </dgm:pt>
    <dgm:pt modelId="{782EC731-5B9C-4A64-8C26-BD1B129C0AFA}">
      <dgm:prSet phldrT="[Text]"/>
      <dgm:spPr/>
      <dgm:t>
        <a:bodyPr/>
        <a:lstStyle/>
        <a:p>
          <a:r>
            <a:rPr lang="en-US" dirty="0" smtClean="0">
              <a:solidFill>
                <a:srgbClr val="0033CC"/>
              </a:solidFill>
            </a:rPr>
            <a:t>Description</a:t>
          </a:r>
          <a:endParaRPr lang="en-US" dirty="0">
            <a:solidFill>
              <a:srgbClr val="0033CC"/>
            </a:solidFill>
          </a:endParaRPr>
        </a:p>
      </dgm:t>
    </dgm:pt>
    <dgm:pt modelId="{3FBDB5EB-4D84-4AAC-AB27-EB531AE699F9}" type="parTrans" cxnId="{68938968-839A-4A51-81A8-98D0EBB2BF29}">
      <dgm:prSet/>
      <dgm:spPr/>
      <dgm:t>
        <a:bodyPr/>
        <a:lstStyle/>
        <a:p>
          <a:endParaRPr lang="en-US"/>
        </a:p>
      </dgm:t>
    </dgm:pt>
    <dgm:pt modelId="{E5B3CAED-7D94-4F19-8049-FF0932F6A8AF}" type="sibTrans" cxnId="{68938968-839A-4A51-81A8-98D0EBB2BF29}">
      <dgm:prSet/>
      <dgm:spPr/>
      <dgm:t>
        <a:bodyPr/>
        <a:lstStyle/>
        <a:p>
          <a:endParaRPr lang="en-US"/>
        </a:p>
      </dgm:t>
    </dgm:pt>
    <dgm:pt modelId="{52CF28F3-F09B-471A-8F77-A090F9120A3F}">
      <dgm:prSet phldrT="[Text]" custT="1"/>
      <dgm:spPr/>
      <dgm:t>
        <a:bodyPr/>
        <a:lstStyle/>
        <a:p>
          <a:r>
            <a:rPr lang="en-GB" sz="1800" dirty="0" smtClean="0"/>
            <a:t>All data in a system is managed in a central repository that is accessible to all system components. Components do not interact directly, only through the repository. </a:t>
          </a:r>
          <a:endParaRPr lang="en-US" sz="1800" dirty="0"/>
        </a:p>
      </dgm:t>
    </dgm:pt>
    <dgm:pt modelId="{D401DF4C-CBE3-4675-9464-FCFFF2040F86}" type="parTrans" cxnId="{2DF33705-D4CA-44F1-A09F-A7568E77E926}">
      <dgm:prSet/>
      <dgm:spPr/>
      <dgm:t>
        <a:bodyPr/>
        <a:lstStyle/>
        <a:p>
          <a:endParaRPr lang="en-US"/>
        </a:p>
      </dgm:t>
    </dgm:pt>
    <dgm:pt modelId="{1E1B8A7A-B269-47AC-85C5-C5B5C388403E}" type="sibTrans" cxnId="{2DF33705-D4CA-44F1-A09F-A7568E77E926}">
      <dgm:prSet/>
      <dgm:spPr/>
      <dgm:t>
        <a:bodyPr/>
        <a:lstStyle/>
        <a:p>
          <a:endParaRPr lang="en-US"/>
        </a:p>
      </dgm:t>
    </dgm:pt>
    <dgm:pt modelId="{52463A21-E3FE-4396-9492-8CB849E18CBE}">
      <dgm:prSet phldrT="[Text]"/>
      <dgm:spPr/>
      <dgm:t>
        <a:bodyPr/>
        <a:lstStyle/>
        <a:p>
          <a:r>
            <a:rPr lang="en-US" dirty="0" smtClean="0">
              <a:solidFill>
                <a:srgbClr val="0033CC"/>
              </a:solidFill>
            </a:rPr>
            <a:t>When used</a:t>
          </a:r>
        </a:p>
      </dgm:t>
    </dgm:pt>
    <dgm:pt modelId="{C45543E4-C49D-4805-80AA-49308FDD1201}" type="parTrans" cxnId="{7BCE909A-1F26-4AA6-A59E-2F000AB1470E}">
      <dgm:prSet/>
      <dgm:spPr/>
      <dgm:t>
        <a:bodyPr/>
        <a:lstStyle/>
        <a:p>
          <a:endParaRPr lang="en-US"/>
        </a:p>
      </dgm:t>
    </dgm:pt>
    <dgm:pt modelId="{82A908F3-7CAC-45A8-A77F-4CD08C3386CC}" type="sibTrans" cxnId="{7BCE909A-1F26-4AA6-A59E-2F000AB1470E}">
      <dgm:prSet/>
      <dgm:spPr/>
      <dgm:t>
        <a:bodyPr/>
        <a:lstStyle/>
        <a:p>
          <a:endParaRPr lang="en-US"/>
        </a:p>
      </dgm:t>
    </dgm:pt>
    <dgm:pt modelId="{01366877-1EEF-41B0-9C7E-D0154F28F904}">
      <dgm:prSet phldrT="[Text]" custT="1"/>
      <dgm:spPr/>
      <dgm:t>
        <a:bodyPr/>
        <a:lstStyle/>
        <a:p>
          <a:r>
            <a:rPr lang="en-GB" sz="1800" dirty="0" smtClean="0"/>
            <a:t>You should use this pattern when you have a system in which </a:t>
          </a:r>
          <a:r>
            <a:rPr lang="en-GB" sz="1800" b="1" dirty="0" smtClean="0">
              <a:solidFill>
                <a:srgbClr val="800000"/>
              </a:solidFill>
            </a:rPr>
            <a:t>large volumes of information </a:t>
          </a:r>
          <a:r>
            <a:rPr lang="en-GB" sz="1800" dirty="0" smtClean="0"/>
            <a:t>are generated that has to be stored for a long time. You may also use it in </a:t>
          </a:r>
          <a:r>
            <a:rPr lang="en-GB" sz="1800" b="1" dirty="0" smtClean="0">
              <a:solidFill>
                <a:srgbClr val="800000"/>
              </a:solidFill>
            </a:rPr>
            <a:t>data-driven systems </a:t>
          </a:r>
          <a:r>
            <a:rPr lang="en-GB" sz="1800" dirty="0" smtClean="0"/>
            <a:t>where the inclusion of data in the repository triggers an action or tool.</a:t>
          </a:r>
          <a:endParaRPr lang="en-US" sz="1800" dirty="0"/>
        </a:p>
      </dgm:t>
    </dgm:pt>
    <dgm:pt modelId="{4CFE4A33-6C2E-4846-81F3-9A70C43D2B65}" type="parTrans" cxnId="{BC803151-F47D-45BA-97D8-037F21F18DBA}">
      <dgm:prSet/>
      <dgm:spPr/>
      <dgm:t>
        <a:bodyPr/>
        <a:lstStyle/>
        <a:p>
          <a:endParaRPr lang="en-US"/>
        </a:p>
      </dgm:t>
    </dgm:pt>
    <dgm:pt modelId="{4EC6E14E-0B3B-4314-9AE7-3782BAA786F0}" type="sibTrans" cxnId="{BC803151-F47D-45BA-97D8-037F21F18DBA}">
      <dgm:prSet/>
      <dgm:spPr/>
      <dgm:t>
        <a:bodyPr/>
        <a:lstStyle/>
        <a:p>
          <a:endParaRPr lang="en-US"/>
        </a:p>
      </dgm:t>
    </dgm:pt>
    <dgm:pt modelId="{57F205AD-6264-455C-88FB-9009DACF9F52}">
      <dgm:prSet phldrT="[Text]"/>
      <dgm:spPr/>
      <dgm:t>
        <a:bodyPr/>
        <a:lstStyle/>
        <a:p>
          <a:r>
            <a:rPr lang="en-US" dirty="0" smtClean="0">
              <a:solidFill>
                <a:srgbClr val="0033CC"/>
              </a:solidFill>
            </a:rPr>
            <a:t>Advantages</a:t>
          </a:r>
          <a:endParaRPr lang="en-US" dirty="0">
            <a:solidFill>
              <a:srgbClr val="0033CC"/>
            </a:solidFill>
          </a:endParaRPr>
        </a:p>
      </dgm:t>
    </dgm:pt>
    <dgm:pt modelId="{FEA4B41A-878A-4191-97FE-53ED18FE11B3}" type="parTrans" cxnId="{5EF65D59-1EA0-439A-8D8D-D831421B38F3}">
      <dgm:prSet/>
      <dgm:spPr/>
      <dgm:t>
        <a:bodyPr/>
        <a:lstStyle/>
        <a:p>
          <a:endParaRPr lang="en-US"/>
        </a:p>
      </dgm:t>
    </dgm:pt>
    <dgm:pt modelId="{8633756C-DFE9-4B9B-BCDA-D14820F3FA4B}" type="sibTrans" cxnId="{5EF65D59-1EA0-439A-8D8D-D831421B38F3}">
      <dgm:prSet/>
      <dgm:spPr/>
      <dgm:t>
        <a:bodyPr/>
        <a:lstStyle/>
        <a:p>
          <a:endParaRPr lang="en-US"/>
        </a:p>
      </dgm:t>
    </dgm:pt>
    <dgm:pt modelId="{1585B217-982A-4D47-B8CA-9A20A74F714D}">
      <dgm:prSet phldrT="[Text]"/>
      <dgm:spPr/>
      <dgm:t>
        <a:bodyPr/>
        <a:lstStyle/>
        <a:p>
          <a:r>
            <a:rPr lang="en-US" dirty="0" smtClean="0">
              <a:solidFill>
                <a:srgbClr val="0033CC"/>
              </a:solidFill>
            </a:rPr>
            <a:t>Disadvantages</a:t>
          </a:r>
          <a:endParaRPr lang="en-US" dirty="0">
            <a:solidFill>
              <a:srgbClr val="0033CC"/>
            </a:solidFill>
          </a:endParaRPr>
        </a:p>
      </dgm:t>
    </dgm:pt>
    <dgm:pt modelId="{F7E774BC-F358-475B-9B4E-14FD7BE68931}" type="parTrans" cxnId="{E2595FC7-29E1-4AF1-A4D0-69F206FC40F9}">
      <dgm:prSet/>
      <dgm:spPr/>
      <dgm:t>
        <a:bodyPr/>
        <a:lstStyle/>
        <a:p>
          <a:endParaRPr lang="en-US"/>
        </a:p>
      </dgm:t>
    </dgm:pt>
    <dgm:pt modelId="{7DABCC2A-AE95-4500-A3F1-90BAA34648F5}" type="sibTrans" cxnId="{E2595FC7-29E1-4AF1-A4D0-69F206FC40F9}">
      <dgm:prSet/>
      <dgm:spPr/>
      <dgm:t>
        <a:bodyPr/>
        <a:lstStyle/>
        <a:p>
          <a:endParaRPr lang="en-US"/>
        </a:p>
      </dgm:t>
    </dgm:pt>
    <dgm:pt modelId="{04AD22B7-AE93-4D77-A63B-73A28BD01669}">
      <dgm:prSet phldrT="[Text]" custT="1"/>
      <dgm:spPr/>
      <dgm:t>
        <a:bodyPr/>
        <a:lstStyle/>
        <a:p>
          <a:r>
            <a:rPr lang="en-GB" sz="1800" dirty="0" smtClean="0"/>
            <a:t>Components can be </a:t>
          </a:r>
          <a:r>
            <a:rPr lang="en-GB" sz="1800" b="1" dirty="0" smtClean="0">
              <a:solidFill>
                <a:srgbClr val="800000"/>
              </a:solidFill>
            </a:rPr>
            <a:t>independent</a:t>
          </a:r>
          <a:r>
            <a:rPr lang="en-GB" sz="1800" dirty="0" smtClean="0"/>
            <a:t>—they do not need to know of the existence of other components. Changes made by one component can be propagated to all components. All data can be managed </a:t>
          </a:r>
          <a:r>
            <a:rPr lang="en-GB" sz="1800" b="1" dirty="0" smtClean="0">
              <a:solidFill>
                <a:srgbClr val="800000"/>
              </a:solidFill>
            </a:rPr>
            <a:t>consistently</a:t>
          </a:r>
          <a:r>
            <a:rPr lang="en-GB" sz="1800" dirty="0" smtClean="0">
              <a:solidFill>
                <a:srgbClr val="800000"/>
              </a:solidFill>
            </a:rPr>
            <a:t> </a:t>
          </a:r>
          <a:r>
            <a:rPr lang="en-GB" sz="1800" dirty="0" smtClean="0"/>
            <a:t>(e.g., backups done at the same time) as it is all in one place.</a:t>
          </a:r>
          <a:endParaRPr lang="en-US" sz="1800" dirty="0"/>
        </a:p>
      </dgm:t>
    </dgm:pt>
    <dgm:pt modelId="{86A106C4-A75F-4C3C-8406-329563C94FD8}" type="parTrans" cxnId="{F4E427CB-37FA-4DFB-9AEA-1CD536F532B2}">
      <dgm:prSet/>
      <dgm:spPr/>
      <dgm:t>
        <a:bodyPr/>
        <a:lstStyle/>
        <a:p>
          <a:endParaRPr lang="en-US"/>
        </a:p>
      </dgm:t>
    </dgm:pt>
    <dgm:pt modelId="{9F86B032-51EF-4ACB-9BEE-63F64299A171}" type="sibTrans" cxnId="{F4E427CB-37FA-4DFB-9AEA-1CD536F532B2}">
      <dgm:prSet/>
      <dgm:spPr/>
      <dgm:t>
        <a:bodyPr/>
        <a:lstStyle/>
        <a:p>
          <a:endParaRPr lang="en-US"/>
        </a:p>
      </dgm:t>
    </dgm:pt>
    <dgm:pt modelId="{93C9AC9B-2A3F-4BBA-AE58-2E4673D27C90}">
      <dgm:prSet phldrT="[Text]" custT="1"/>
      <dgm:spPr/>
      <dgm:t>
        <a:bodyPr/>
        <a:lstStyle/>
        <a:p>
          <a:r>
            <a:rPr lang="en-GB" sz="1800" dirty="0" smtClean="0"/>
            <a:t>The repository is a </a:t>
          </a:r>
          <a:r>
            <a:rPr lang="en-GB" sz="1800" b="1" dirty="0" smtClean="0">
              <a:solidFill>
                <a:srgbClr val="800000"/>
              </a:solidFill>
            </a:rPr>
            <a:t>single point of failure </a:t>
          </a:r>
          <a:r>
            <a:rPr lang="en-GB" sz="1800" dirty="0" smtClean="0"/>
            <a:t>so problems in the repository affect the whole system. May be </a:t>
          </a:r>
          <a:r>
            <a:rPr lang="en-GB" sz="1800" b="1" dirty="0" smtClean="0">
              <a:solidFill>
                <a:srgbClr val="800000"/>
              </a:solidFill>
            </a:rPr>
            <a:t>inefficiencies</a:t>
          </a:r>
          <a:r>
            <a:rPr lang="en-GB" sz="1800" dirty="0" smtClean="0">
              <a:solidFill>
                <a:srgbClr val="800000"/>
              </a:solidFill>
            </a:rPr>
            <a:t> </a:t>
          </a:r>
          <a:r>
            <a:rPr lang="en-GB" sz="1800" dirty="0" smtClean="0"/>
            <a:t>in organizing all communication through the repository. Distributing the repository across several computers may be difficult.</a:t>
          </a:r>
          <a:endParaRPr lang="en-US" sz="1800" dirty="0"/>
        </a:p>
      </dgm:t>
    </dgm:pt>
    <dgm:pt modelId="{EA08A9ED-A6C3-4CB2-AB13-3DB2CD5BEAA1}" type="parTrans" cxnId="{D1E58E2C-0A7D-4EE5-8CB6-621269169DA9}">
      <dgm:prSet/>
      <dgm:spPr/>
      <dgm:t>
        <a:bodyPr/>
        <a:lstStyle/>
        <a:p>
          <a:endParaRPr lang="en-US"/>
        </a:p>
      </dgm:t>
    </dgm:pt>
    <dgm:pt modelId="{294E94B1-F149-4B5B-8D34-884F99DEF974}" type="sibTrans" cxnId="{D1E58E2C-0A7D-4EE5-8CB6-621269169DA9}">
      <dgm:prSet/>
      <dgm:spPr/>
      <dgm:t>
        <a:bodyPr/>
        <a:lstStyle/>
        <a:p>
          <a:endParaRPr lang="en-US"/>
        </a:p>
      </dgm:t>
    </dgm:pt>
    <dgm:pt modelId="{7800801B-F0C6-41F3-B131-B17F24E06035}" type="pres">
      <dgm:prSet presAssocID="{8AB00FB3-84C9-4C08-960C-C750ACA35023}" presName="Name0" presStyleCnt="0">
        <dgm:presLayoutVars>
          <dgm:chMax/>
          <dgm:chPref val="3"/>
          <dgm:dir/>
          <dgm:animOne val="branch"/>
          <dgm:animLvl val="lvl"/>
        </dgm:presLayoutVars>
      </dgm:prSet>
      <dgm:spPr/>
      <dgm:t>
        <a:bodyPr/>
        <a:lstStyle/>
        <a:p>
          <a:endParaRPr lang="en-US"/>
        </a:p>
      </dgm:t>
    </dgm:pt>
    <dgm:pt modelId="{89D220AD-4328-4636-8563-82119D873C00}" type="pres">
      <dgm:prSet presAssocID="{782EC731-5B9C-4A64-8C26-BD1B129C0AFA}" presName="composite" presStyleCnt="0"/>
      <dgm:spPr/>
    </dgm:pt>
    <dgm:pt modelId="{57586468-AA06-4087-9536-F92F95B1AB7D}" type="pres">
      <dgm:prSet presAssocID="{782EC731-5B9C-4A64-8C26-BD1B129C0AFA}" presName="FirstChild" presStyleLbl="revTx" presStyleIdx="0" presStyleCnt="4">
        <dgm:presLayoutVars>
          <dgm:chMax val="0"/>
          <dgm:chPref val="0"/>
          <dgm:bulletEnabled val="1"/>
        </dgm:presLayoutVars>
      </dgm:prSet>
      <dgm:spPr/>
      <dgm:t>
        <a:bodyPr/>
        <a:lstStyle/>
        <a:p>
          <a:endParaRPr lang="en-US"/>
        </a:p>
      </dgm:t>
    </dgm:pt>
    <dgm:pt modelId="{1F9165D9-8C6D-4FB5-806B-57E90DB14A0C}" type="pres">
      <dgm:prSet presAssocID="{782EC731-5B9C-4A64-8C26-BD1B129C0AFA}" presName="Parent" presStyleLbl="alignNode1" presStyleIdx="0" presStyleCnt="4">
        <dgm:presLayoutVars>
          <dgm:chMax val="3"/>
          <dgm:chPref val="3"/>
          <dgm:bulletEnabled val="1"/>
        </dgm:presLayoutVars>
      </dgm:prSet>
      <dgm:spPr/>
      <dgm:t>
        <a:bodyPr/>
        <a:lstStyle/>
        <a:p>
          <a:endParaRPr lang="en-US"/>
        </a:p>
      </dgm:t>
    </dgm:pt>
    <dgm:pt modelId="{8920670D-75F1-40B4-A034-10425C4012C1}" type="pres">
      <dgm:prSet presAssocID="{782EC731-5B9C-4A64-8C26-BD1B129C0AFA}" presName="Accent" presStyleLbl="parChTrans1D1" presStyleIdx="0" presStyleCnt="4"/>
      <dgm:spPr/>
    </dgm:pt>
    <dgm:pt modelId="{C30937A6-23E1-4C6C-BD46-BC1E11311B34}" type="pres">
      <dgm:prSet presAssocID="{E5B3CAED-7D94-4F19-8049-FF0932F6A8AF}" presName="sibTrans" presStyleCnt="0"/>
      <dgm:spPr/>
    </dgm:pt>
    <dgm:pt modelId="{7F93741B-7345-4DBE-AA5C-1A2E31190730}" type="pres">
      <dgm:prSet presAssocID="{52463A21-E3FE-4396-9492-8CB849E18CBE}" presName="composite" presStyleCnt="0"/>
      <dgm:spPr/>
    </dgm:pt>
    <dgm:pt modelId="{7A621BD0-AB9F-4B21-AF7C-CD8B23057989}" type="pres">
      <dgm:prSet presAssocID="{52463A21-E3FE-4396-9492-8CB849E18CBE}" presName="FirstChild" presStyleLbl="revTx" presStyleIdx="1" presStyleCnt="4">
        <dgm:presLayoutVars>
          <dgm:chMax val="0"/>
          <dgm:chPref val="0"/>
          <dgm:bulletEnabled val="1"/>
        </dgm:presLayoutVars>
      </dgm:prSet>
      <dgm:spPr/>
      <dgm:t>
        <a:bodyPr/>
        <a:lstStyle/>
        <a:p>
          <a:endParaRPr lang="en-US"/>
        </a:p>
      </dgm:t>
    </dgm:pt>
    <dgm:pt modelId="{83CA4CDF-CB1C-4F26-B1B4-3769DB58F72B}" type="pres">
      <dgm:prSet presAssocID="{52463A21-E3FE-4396-9492-8CB849E18CBE}" presName="Parent" presStyleLbl="alignNode1" presStyleIdx="1" presStyleCnt="4">
        <dgm:presLayoutVars>
          <dgm:chMax val="3"/>
          <dgm:chPref val="3"/>
          <dgm:bulletEnabled val="1"/>
        </dgm:presLayoutVars>
      </dgm:prSet>
      <dgm:spPr/>
      <dgm:t>
        <a:bodyPr/>
        <a:lstStyle/>
        <a:p>
          <a:endParaRPr lang="en-US"/>
        </a:p>
      </dgm:t>
    </dgm:pt>
    <dgm:pt modelId="{5327032D-114F-4A19-8B77-45DA104EB354}" type="pres">
      <dgm:prSet presAssocID="{52463A21-E3FE-4396-9492-8CB849E18CBE}" presName="Accent" presStyleLbl="parChTrans1D1" presStyleIdx="1" presStyleCnt="4"/>
      <dgm:spPr/>
    </dgm:pt>
    <dgm:pt modelId="{2CF413B5-0149-43B5-9A63-D275E02BB7D0}" type="pres">
      <dgm:prSet presAssocID="{82A908F3-7CAC-45A8-A77F-4CD08C3386CC}" presName="sibTrans" presStyleCnt="0"/>
      <dgm:spPr/>
    </dgm:pt>
    <dgm:pt modelId="{BE2DC00A-354D-4A3D-822A-6C29D823B96D}" type="pres">
      <dgm:prSet presAssocID="{57F205AD-6264-455C-88FB-9009DACF9F52}" presName="composite" presStyleCnt="0"/>
      <dgm:spPr/>
    </dgm:pt>
    <dgm:pt modelId="{4A5D8BA9-F903-4EA5-ABD5-F83A0EFDD754}" type="pres">
      <dgm:prSet presAssocID="{57F205AD-6264-455C-88FB-9009DACF9F52}" presName="FirstChild" presStyleLbl="revTx" presStyleIdx="2" presStyleCnt="4" custScaleY="102588">
        <dgm:presLayoutVars>
          <dgm:chMax val="0"/>
          <dgm:chPref val="0"/>
          <dgm:bulletEnabled val="1"/>
        </dgm:presLayoutVars>
      </dgm:prSet>
      <dgm:spPr/>
      <dgm:t>
        <a:bodyPr/>
        <a:lstStyle/>
        <a:p>
          <a:endParaRPr lang="en-US"/>
        </a:p>
      </dgm:t>
    </dgm:pt>
    <dgm:pt modelId="{9B7D8369-107B-4261-AC7C-14BB724A1A9C}" type="pres">
      <dgm:prSet presAssocID="{57F205AD-6264-455C-88FB-9009DACF9F52}" presName="Parent" presStyleLbl="alignNode1" presStyleIdx="2" presStyleCnt="4">
        <dgm:presLayoutVars>
          <dgm:chMax val="3"/>
          <dgm:chPref val="3"/>
          <dgm:bulletEnabled val="1"/>
        </dgm:presLayoutVars>
      </dgm:prSet>
      <dgm:spPr/>
      <dgm:t>
        <a:bodyPr/>
        <a:lstStyle/>
        <a:p>
          <a:endParaRPr lang="en-US"/>
        </a:p>
      </dgm:t>
    </dgm:pt>
    <dgm:pt modelId="{CF24A080-D3BB-443B-94FB-875C3741095E}" type="pres">
      <dgm:prSet presAssocID="{57F205AD-6264-455C-88FB-9009DACF9F52}" presName="Accent" presStyleLbl="parChTrans1D1" presStyleIdx="2" presStyleCnt="4"/>
      <dgm:spPr/>
    </dgm:pt>
    <dgm:pt modelId="{298F6426-1921-4B46-AEA2-76811506FA7B}" type="pres">
      <dgm:prSet presAssocID="{8633756C-DFE9-4B9B-BCDA-D14820F3FA4B}" presName="sibTrans" presStyleCnt="0"/>
      <dgm:spPr/>
    </dgm:pt>
    <dgm:pt modelId="{A5D485A4-C4C5-4F25-AD9C-6225DC533B0C}" type="pres">
      <dgm:prSet presAssocID="{1585B217-982A-4D47-B8CA-9A20A74F714D}" presName="composite" presStyleCnt="0"/>
      <dgm:spPr/>
    </dgm:pt>
    <dgm:pt modelId="{93EC881C-7E90-4119-B1DE-7B1332BD836A}" type="pres">
      <dgm:prSet presAssocID="{1585B217-982A-4D47-B8CA-9A20A74F714D}" presName="FirstChild" presStyleLbl="revTx" presStyleIdx="3" presStyleCnt="4">
        <dgm:presLayoutVars>
          <dgm:chMax val="0"/>
          <dgm:chPref val="0"/>
          <dgm:bulletEnabled val="1"/>
        </dgm:presLayoutVars>
      </dgm:prSet>
      <dgm:spPr/>
      <dgm:t>
        <a:bodyPr/>
        <a:lstStyle/>
        <a:p>
          <a:endParaRPr lang="en-US"/>
        </a:p>
      </dgm:t>
    </dgm:pt>
    <dgm:pt modelId="{1D6AAD2F-C2B9-4177-BCB0-10D56D08B3B5}" type="pres">
      <dgm:prSet presAssocID="{1585B217-982A-4D47-B8CA-9A20A74F714D}" presName="Parent" presStyleLbl="alignNode1" presStyleIdx="3" presStyleCnt="4">
        <dgm:presLayoutVars>
          <dgm:chMax val="3"/>
          <dgm:chPref val="3"/>
          <dgm:bulletEnabled val="1"/>
        </dgm:presLayoutVars>
      </dgm:prSet>
      <dgm:spPr/>
      <dgm:t>
        <a:bodyPr/>
        <a:lstStyle/>
        <a:p>
          <a:endParaRPr lang="en-US"/>
        </a:p>
      </dgm:t>
    </dgm:pt>
    <dgm:pt modelId="{F6F419CD-9CB2-47D4-BF5B-0A1D2E3DA963}" type="pres">
      <dgm:prSet presAssocID="{1585B217-982A-4D47-B8CA-9A20A74F714D}" presName="Accent" presStyleLbl="parChTrans1D1" presStyleIdx="3" presStyleCnt="4"/>
      <dgm:spPr/>
    </dgm:pt>
  </dgm:ptLst>
  <dgm:cxnLst>
    <dgm:cxn modelId="{7803F920-3020-4C83-B47D-6F79DB553207}" type="presOf" srcId="{52463A21-E3FE-4396-9492-8CB849E18CBE}" destId="{83CA4CDF-CB1C-4F26-B1B4-3769DB58F72B}" srcOrd="0" destOrd="0" presId="urn:microsoft.com/office/officeart/2011/layout/TabList"/>
    <dgm:cxn modelId="{5EF65D59-1EA0-439A-8D8D-D831421B38F3}" srcId="{8AB00FB3-84C9-4C08-960C-C750ACA35023}" destId="{57F205AD-6264-455C-88FB-9009DACF9F52}" srcOrd="2" destOrd="0" parTransId="{FEA4B41A-878A-4191-97FE-53ED18FE11B3}" sibTransId="{8633756C-DFE9-4B9B-BCDA-D14820F3FA4B}"/>
    <dgm:cxn modelId="{3FBDE279-E237-495A-B321-A5F05B62C1EF}" type="presOf" srcId="{01366877-1EEF-41B0-9C7E-D0154F28F904}" destId="{7A621BD0-AB9F-4B21-AF7C-CD8B23057989}" srcOrd="0" destOrd="0" presId="urn:microsoft.com/office/officeart/2011/layout/TabList"/>
    <dgm:cxn modelId="{7BCE909A-1F26-4AA6-A59E-2F000AB1470E}" srcId="{8AB00FB3-84C9-4C08-960C-C750ACA35023}" destId="{52463A21-E3FE-4396-9492-8CB849E18CBE}" srcOrd="1" destOrd="0" parTransId="{C45543E4-C49D-4805-80AA-49308FDD1201}" sibTransId="{82A908F3-7CAC-45A8-A77F-4CD08C3386CC}"/>
    <dgm:cxn modelId="{F8EDE178-859B-49CF-9FE4-D7A11B794FD9}" type="presOf" srcId="{8AB00FB3-84C9-4C08-960C-C750ACA35023}" destId="{7800801B-F0C6-41F3-B131-B17F24E06035}" srcOrd="0" destOrd="0" presId="urn:microsoft.com/office/officeart/2011/layout/TabList"/>
    <dgm:cxn modelId="{68938968-839A-4A51-81A8-98D0EBB2BF29}" srcId="{8AB00FB3-84C9-4C08-960C-C750ACA35023}" destId="{782EC731-5B9C-4A64-8C26-BD1B129C0AFA}" srcOrd="0" destOrd="0" parTransId="{3FBDB5EB-4D84-4AAC-AB27-EB531AE699F9}" sibTransId="{E5B3CAED-7D94-4F19-8049-FF0932F6A8AF}"/>
    <dgm:cxn modelId="{BC77D508-64D5-4B1D-83B2-BEFE699D3321}" type="presOf" srcId="{57F205AD-6264-455C-88FB-9009DACF9F52}" destId="{9B7D8369-107B-4261-AC7C-14BB724A1A9C}" srcOrd="0" destOrd="0" presId="urn:microsoft.com/office/officeart/2011/layout/TabList"/>
    <dgm:cxn modelId="{DBAF396C-BD09-429E-AB89-33C7D4EEEDDE}" type="presOf" srcId="{1585B217-982A-4D47-B8CA-9A20A74F714D}" destId="{1D6AAD2F-C2B9-4177-BCB0-10D56D08B3B5}" srcOrd="0" destOrd="0" presId="urn:microsoft.com/office/officeart/2011/layout/TabList"/>
    <dgm:cxn modelId="{E2595FC7-29E1-4AF1-A4D0-69F206FC40F9}" srcId="{8AB00FB3-84C9-4C08-960C-C750ACA35023}" destId="{1585B217-982A-4D47-B8CA-9A20A74F714D}" srcOrd="3" destOrd="0" parTransId="{F7E774BC-F358-475B-9B4E-14FD7BE68931}" sibTransId="{7DABCC2A-AE95-4500-A3F1-90BAA34648F5}"/>
    <dgm:cxn modelId="{6A64AF59-1825-4701-9679-F2731FD07E9E}" type="presOf" srcId="{52CF28F3-F09B-471A-8F77-A090F9120A3F}" destId="{57586468-AA06-4087-9536-F92F95B1AB7D}" srcOrd="0" destOrd="0" presId="urn:microsoft.com/office/officeart/2011/layout/TabList"/>
    <dgm:cxn modelId="{9B612707-5C1B-4046-8C1C-4CF4106212F5}" type="presOf" srcId="{782EC731-5B9C-4A64-8C26-BD1B129C0AFA}" destId="{1F9165D9-8C6D-4FB5-806B-57E90DB14A0C}" srcOrd="0" destOrd="0" presId="urn:microsoft.com/office/officeart/2011/layout/TabList"/>
    <dgm:cxn modelId="{BC803151-F47D-45BA-97D8-037F21F18DBA}" srcId="{52463A21-E3FE-4396-9492-8CB849E18CBE}" destId="{01366877-1EEF-41B0-9C7E-D0154F28F904}" srcOrd="0" destOrd="0" parTransId="{4CFE4A33-6C2E-4846-81F3-9A70C43D2B65}" sibTransId="{4EC6E14E-0B3B-4314-9AE7-3782BAA786F0}"/>
    <dgm:cxn modelId="{F4E427CB-37FA-4DFB-9AEA-1CD536F532B2}" srcId="{57F205AD-6264-455C-88FB-9009DACF9F52}" destId="{04AD22B7-AE93-4D77-A63B-73A28BD01669}" srcOrd="0" destOrd="0" parTransId="{86A106C4-A75F-4C3C-8406-329563C94FD8}" sibTransId="{9F86B032-51EF-4ACB-9BEE-63F64299A171}"/>
    <dgm:cxn modelId="{2DF33705-D4CA-44F1-A09F-A7568E77E926}" srcId="{782EC731-5B9C-4A64-8C26-BD1B129C0AFA}" destId="{52CF28F3-F09B-471A-8F77-A090F9120A3F}" srcOrd="0" destOrd="0" parTransId="{D401DF4C-CBE3-4675-9464-FCFFF2040F86}" sibTransId="{1E1B8A7A-B269-47AC-85C5-C5B5C388403E}"/>
    <dgm:cxn modelId="{9CBE6A5A-DEFA-4D04-9289-44DFFCEF80FC}" type="presOf" srcId="{04AD22B7-AE93-4D77-A63B-73A28BD01669}" destId="{4A5D8BA9-F903-4EA5-ABD5-F83A0EFDD754}" srcOrd="0" destOrd="0" presId="urn:microsoft.com/office/officeart/2011/layout/TabList"/>
    <dgm:cxn modelId="{4C5E3A27-A7CF-474F-829E-B2D4FC6E4A9C}" type="presOf" srcId="{93C9AC9B-2A3F-4BBA-AE58-2E4673D27C90}" destId="{93EC881C-7E90-4119-B1DE-7B1332BD836A}" srcOrd="0" destOrd="0" presId="urn:microsoft.com/office/officeart/2011/layout/TabList"/>
    <dgm:cxn modelId="{D1E58E2C-0A7D-4EE5-8CB6-621269169DA9}" srcId="{1585B217-982A-4D47-B8CA-9A20A74F714D}" destId="{93C9AC9B-2A3F-4BBA-AE58-2E4673D27C90}" srcOrd="0" destOrd="0" parTransId="{EA08A9ED-A6C3-4CB2-AB13-3DB2CD5BEAA1}" sibTransId="{294E94B1-F149-4B5B-8D34-884F99DEF974}"/>
    <dgm:cxn modelId="{4C747548-ADF0-447B-8DE4-5ABBA04E0D07}" type="presParOf" srcId="{7800801B-F0C6-41F3-B131-B17F24E06035}" destId="{89D220AD-4328-4636-8563-82119D873C00}" srcOrd="0" destOrd="0" presId="urn:microsoft.com/office/officeart/2011/layout/TabList"/>
    <dgm:cxn modelId="{3EDD444F-C094-4C3A-B90F-C28464F927E1}" type="presParOf" srcId="{89D220AD-4328-4636-8563-82119D873C00}" destId="{57586468-AA06-4087-9536-F92F95B1AB7D}" srcOrd="0" destOrd="0" presId="urn:microsoft.com/office/officeart/2011/layout/TabList"/>
    <dgm:cxn modelId="{61AD46D4-3930-498A-9875-CAFE03A63897}" type="presParOf" srcId="{89D220AD-4328-4636-8563-82119D873C00}" destId="{1F9165D9-8C6D-4FB5-806B-57E90DB14A0C}" srcOrd="1" destOrd="0" presId="urn:microsoft.com/office/officeart/2011/layout/TabList"/>
    <dgm:cxn modelId="{7C978FF5-1E62-4F52-BBED-511032D466C8}" type="presParOf" srcId="{89D220AD-4328-4636-8563-82119D873C00}" destId="{8920670D-75F1-40B4-A034-10425C4012C1}" srcOrd="2" destOrd="0" presId="urn:microsoft.com/office/officeart/2011/layout/TabList"/>
    <dgm:cxn modelId="{68E39C19-A79B-4F9B-9DDD-0537CEF5F343}" type="presParOf" srcId="{7800801B-F0C6-41F3-B131-B17F24E06035}" destId="{C30937A6-23E1-4C6C-BD46-BC1E11311B34}" srcOrd="1" destOrd="0" presId="urn:microsoft.com/office/officeart/2011/layout/TabList"/>
    <dgm:cxn modelId="{B7A3C308-64E6-4937-8550-EF6B49AB84BE}" type="presParOf" srcId="{7800801B-F0C6-41F3-B131-B17F24E06035}" destId="{7F93741B-7345-4DBE-AA5C-1A2E31190730}" srcOrd="2" destOrd="0" presId="urn:microsoft.com/office/officeart/2011/layout/TabList"/>
    <dgm:cxn modelId="{CB1C8185-64E3-4378-802B-2A981FF94E09}" type="presParOf" srcId="{7F93741B-7345-4DBE-AA5C-1A2E31190730}" destId="{7A621BD0-AB9F-4B21-AF7C-CD8B23057989}" srcOrd="0" destOrd="0" presId="urn:microsoft.com/office/officeart/2011/layout/TabList"/>
    <dgm:cxn modelId="{98A58B4B-A56F-43B9-809F-A74622AB930B}" type="presParOf" srcId="{7F93741B-7345-4DBE-AA5C-1A2E31190730}" destId="{83CA4CDF-CB1C-4F26-B1B4-3769DB58F72B}" srcOrd="1" destOrd="0" presId="urn:microsoft.com/office/officeart/2011/layout/TabList"/>
    <dgm:cxn modelId="{5CE6B1A9-E5FA-4CBB-A948-AF70FA27B6A7}" type="presParOf" srcId="{7F93741B-7345-4DBE-AA5C-1A2E31190730}" destId="{5327032D-114F-4A19-8B77-45DA104EB354}" srcOrd="2" destOrd="0" presId="urn:microsoft.com/office/officeart/2011/layout/TabList"/>
    <dgm:cxn modelId="{DACFCC5A-B91D-4291-B596-4D8F7534831C}" type="presParOf" srcId="{7800801B-F0C6-41F3-B131-B17F24E06035}" destId="{2CF413B5-0149-43B5-9A63-D275E02BB7D0}" srcOrd="3" destOrd="0" presId="urn:microsoft.com/office/officeart/2011/layout/TabList"/>
    <dgm:cxn modelId="{53115327-829B-43C2-82DE-CC0F87558D68}" type="presParOf" srcId="{7800801B-F0C6-41F3-B131-B17F24E06035}" destId="{BE2DC00A-354D-4A3D-822A-6C29D823B96D}" srcOrd="4" destOrd="0" presId="urn:microsoft.com/office/officeart/2011/layout/TabList"/>
    <dgm:cxn modelId="{0E9D0276-C360-47A5-8B84-6856B5519DC3}" type="presParOf" srcId="{BE2DC00A-354D-4A3D-822A-6C29D823B96D}" destId="{4A5D8BA9-F903-4EA5-ABD5-F83A0EFDD754}" srcOrd="0" destOrd="0" presId="urn:microsoft.com/office/officeart/2011/layout/TabList"/>
    <dgm:cxn modelId="{600C6B54-FD84-4566-8B3D-3DE6C3020199}" type="presParOf" srcId="{BE2DC00A-354D-4A3D-822A-6C29D823B96D}" destId="{9B7D8369-107B-4261-AC7C-14BB724A1A9C}" srcOrd="1" destOrd="0" presId="urn:microsoft.com/office/officeart/2011/layout/TabList"/>
    <dgm:cxn modelId="{7AA5A6AF-1B5E-4BB8-82F3-31CE3A7A57E0}" type="presParOf" srcId="{BE2DC00A-354D-4A3D-822A-6C29D823B96D}" destId="{CF24A080-D3BB-443B-94FB-875C3741095E}" srcOrd="2" destOrd="0" presId="urn:microsoft.com/office/officeart/2011/layout/TabList"/>
    <dgm:cxn modelId="{A62518A4-C0D0-401A-9E59-E78BAD23BE0A}" type="presParOf" srcId="{7800801B-F0C6-41F3-B131-B17F24E06035}" destId="{298F6426-1921-4B46-AEA2-76811506FA7B}" srcOrd="5" destOrd="0" presId="urn:microsoft.com/office/officeart/2011/layout/TabList"/>
    <dgm:cxn modelId="{4DAB56CC-38DF-42A9-B9BB-7F33090F2FFB}" type="presParOf" srcId="{7800801B-F0C6-41F3-B131-B17F24E06035}" destId="{A5D485A4-C4C5-4F25-AD9C-6225DC533B0C}" srcOrd="6" destOrd="0" presId="urn:microsoft.com/office/officeart/2011/layout/TabList"/>
    <dgm:cxn modelId="{27AF0385-DB5F-4616-A163-C75930D3D8D4}" type="presParOf" srcId="{A5D485A4-C4C5-4F25-AD9C-6225DC533B0C}" destId="{93EC881C-7E90-4119-B1DE-7B1332BD836A}" srcOrd="0" destOrd="0" presId="urn:microsoft.com/office/officeart/2011/layout/TabList"/>
    <dgm:cxn modelId="{20AC3694-F7AF-4829-93AD-C84604EDA499}" type="presParOf" srcId="{A5D485A4-C4C5-4F25-AD9C-6225DC533B0C}" destId="{1D6AAD2F-C2B9-4177-BCB0-10D56D08B3B5}" srcOrd="1" destOrd="0" presId="urn:microsoft.com/office/officeart/2011/layout/TabList"/>
    <dgm:cxn modelId="{2E784498-DD05-4C8B-AAD5-4304A604D058}" type="presParOf" srcId="{A5D485A4-C4C5-4F25-AD9C-6225DC533B0C}" destId="{F6F419CD-9CB2-47D4-BF5B-0A1D2E3DA963}"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B00FB3-84C9-4C08-960C-C750ACA35023}" type="doc">
      <dgm:prSet loTypeId="urn:microsoft.com/office/officeart/2011/layout/TabList" loCatId="list" qsTypeId="urn:microsoft.com/office/officeart/2005/8/quickstyle/simple1" qsCatId="simple" csTypeId="urn:microsoft.com/office/officeart/2005/8/colors/accent0_2" csCatId="mainScheme" phldr="1"/>
      <dgm:spPr/>
      <dgm:t>
        <a:bodyPr/>
        <a:lstStyle/>
        <a:p>
          <a:endParaRPr lang="en-US"/>
        </a:p>
      </dgm:t>
    </dgm:pt>
    <dgm:pt modelId="{782EC731-5B9C-4A64-8C26-BD1B129C0AFA}">
      <dgm:prSet phldrT="[Text]"/>
      <dgm:spPr/>
      <dgm:t>
        <a:bodyPr/>
        <a:lstStyle/>
        <a:p>
          <a:r>
            <a:rPr lang="en-US" dirty="0" smtClean="0">
              <a:solidFill>
                <a:srgbClr val="0033CC"/>
              </a:solidFill>
            </a:rPr>
            <a:t>Description</a:t>
          </a:r>
          <a:endParaRPr lang="en-US" dirty="0">
            <a:solidFill>
              <a:srgbClr val="0033CC"/>
            </a:solidFill>
          </a:endParaRPr>
        </a:p>
      </dgm:t>
    </dgm:pt>
    <dgm:pt modelId="{3FBDB5EB-4D84-4AAC-AB27-EB531AE699F9}" type="parTrans" cxnId="{68938968-839A-4A51-81A8-98D0EBB2BF29}">
      <dgm:prSet/>
      <dgm:spPr/>
      <dgm:t>
        <a:bodyPr/>
        <a:lstStyle/>
        <a:p>
          <a:endParaRPr lang="en-US"/>
        </a:p>
      </dgm:t>
    </dgm:pt>
    <dgm:pt modelId="{E5B3CAED-7D94-4F19-8049-FF0932F6A8AF}" type="sibTrans" cxnId="{68938968-839A-4A51-81A8-98D0EBB2BF29}">
      <dgm:prSet/>
      <dgm:spPr/>
      <dgm:t>
        <a:bodyPr/>
        <a:lstStyle/>
        <a:p>
          <a:endParaRPr lang="en-US"/>
        </a:p>
      </dgm:t>
    </dgm:pt>
    <dgm:pt modelId="{52CF28F3-F09B-471A-8F77-A090F9120A3F}">
      <dgm:prSet phldrT="[Text]" custT="1"/>
      <dgm:spPr/>
      <dgm:t>
        <a:bodyPr/>
        <a:lstStyle/>
        <a:p>
          <a:r>
            <a:rPr lang="en-GB" sz="1800" dirty="0" smtClean="0">
              <a:solidFill>
                <a:srgbClr val="000000"/>
              </a:solidFill>
              <a:latin typeface="+mn-lt"/>
              <a:ea typeface="Times New Roman"/>
              <a:cs typeface="Helvetica"/>
            </a:rPr>
            <a:t>In a client–server architecture, the functionality of the system is </a:t>
          </a:r>
          <a:r>
            <a:rPr lang="en-GB" sz="1800" b="0" dirty="0" smtClean="0">
              <a:solidFill>
                <a:srgbClr val="800000"/>
              </a:solidFill>
              <a:latin typeface="+mn-lt"/>
              <a:ea typeface="Times New Roman"/>
              <a:cs typeface="Helvetica"/>
            </a:rPr>
            <a:t>organized into services</a:t>
          </a:r>
          <a:r>
            <a:rPr lang="en-GB" sz="1800" dirty="0" smtClean="0">
              <a:solidFill>
                <a:srgbClr val="000000"/>
              </a:solidFill>
              <a:latin typeface="+mn-lt"/>
              <a:ea typeface="Times New Roman"/>
              <a:cs typeface="Helvetica"/>
            </a:rPr>
            <a:t>, with each service delivered from a separate server. Clients are users of these services and access servers to make use of them.</a:t>
          </a:r>
          <a:endParaRPr lang="en-US" sz="1800" dirty="0">
            <a:latin typeface="+mn-lt"/>
          </a:endParaRPr>
        </a:p>
      </dgm:t>
    </dgm:pt>
    <dgm:pt modelId="{D401DF4C-CBE3-4675-9464-FCFFF2040F86}" type="parTrans" cxnId="{2DF33705-D4CA-44F1-A09F-A7568E77E926}">
      <dgm:prSet/>
      <dgm:spPr/>
      <dgm:t>
        <a:bodyPr/>
        <a:lstStyle/>
        <a:p>
          <a:endParaRPr lang="en-US"/>
        </a:p>
      </dgm:t>
    </dgm:pt>
    <dgm:pt modelId="{1E1B8A7A-B269-47AC-85C5-C5B5C388403E}" type="sibTrans" cxnId="{2DF33705-D4CA-44F1-A09F-A7568E77E926}">
      <dgm:prSet/>
      <dgm:spPr/>
      <dgm:t>
        <a:bodyPr/>
        <a:lstStyle/>
        <a:p>
          <a:endParaRPr lang="en-US"/>
        </a:p>
      </dgm:t>
    </dgm:pt>
    <dgm:pt modelId="{52463A21-E3FE-4396-9492-8CB849E18CBE}">
      <dgm:prSet phldrT="[Text]"/>
      <dgm:spPr/>
      <dgm:t>
        <a:bodyPr/>
        <a:lstStyle/>
        <a:p>
          <a:r>
            <a:rPr lang="en-US" dirty="0" smtClean="0">
              <a:solidFill>
                <a:srgbClr val="0033CC"/>
              </a:solidFill>
            </a:rPr>
            <a:t>When used</a:t>
          </a:r>
        </a:p>
      </dgm:t>
    </dgm:pt>
    <dgm:pt modelId="{C45543E4-C49D-4805-80AA-49308FDD1201}" type="parTrans" cxnId="{7BCE909A-1F26-4AA6-A59E-2F000AB1470E}">
      <dgm:prSet/>
      <dgm:spPr/>
      <dgm:t>
        <a:bodyPr/>
        <a:lstStyle/>
        <a:p>
          <a:endParaRPr lang="en-US"/>
        </a:p>
      </dgm:t>
    </dgm:pt>
    <dgm:pt modelId="{82A908F3-7CAC-45A8-A77F-4CD08C3386CC}" type="sibTrans" cxnId="{7BCE909A-1F26-4AA6-A59E-2F000AB1470E}">
      <dgm:prSet/>
      <dgm:spPr/>
      <dgm:t>
        <a:bodyPr/>
        <a:lstStyle/>
        <a:p>
          <a:endParaRPr lang="en-US"/>
        </a:p>
      </dgm:t>
    </dgm:pt>
    <dgm:pt modelId="{57F205AD-6264-455C-88FB-9009DACF9F52}">
      <dgm:prSet phldrT="[Text]"/>
      <dgm:spPr/>
      <dgm:t>
        <a:bodyPr/>
        <a:lstStyle/>
        <a:p>
          <a:r>
            <a:rPr lang="en-US" dirty="0" smtClean="0">
              <a:solidFill>
                <a:srgbClr val="0033CC"/>
              </a:solidFill>
            </a:rPr>
            <a:t>Advantages</a:t>
          </a:r>
          <a:endParaRPr lang="en-US" dirty="0">
            <a:solidFill>
              <a:srgbClr val="0033CC"/>
            </a:solidFill>
          </a:endParaRPr>
        </a:p>
      </dgm:t>
    </dgm:pt>
    <dgm:pt modelId="{FEA4B41A-878A-4191-97FE-53ED18FE11B3}" type="parTrans" cxnId="{5EF65D59-1EA0-439A-8D8D-D831421B38F3}">
      <dgm:prSet/>
      <dgm:spPr/>
      <dgm:t>
        <a:bodyPr/>
        <a:lstStyle/>
        <a:p>
          <a:endParaRPr lang="en-US"/>
        </a:p>
      </dgm:t>
    </dgm:pt>
    <dgm:pt modelId="{8633756C-DFE9-4B9B-BCDA-D14820F3FA4B}" type="sibTrans" cxnId="{5EF65D59-1EA0-439A-8D8D-D831421B38F3}">
      <dgm:prSet/>
      <dgm:spPr/>
      <dgm:t>
        <a:bodyPr/>
        <a:lstStyle/>
        <a:p>
          <a:endParaRPr lang="en-US"/>
        </a:p>
      </dgm:t>
    </dgm:pt>
    <dgm:pt modelId="{1585B217-982A-4D47-B8CA-9A20A74F714D}">
      <dgm:prSet phldrT="[Text]"/>
      <dgm:spPr/>
      <dgm:t>
        <a:bodyPr/>
        <a:lstStyle/>
        <a:p>
          <a:r>
            <a:rPr lang="en-US" dirty="0" smtClean="0">
              <a:solidFill>
                <a:srgbClr val="0033CC"/>
              </a:solidFill>
            </a:rPr>
            <a:t>Disadvantages</a:t>
          </a:r>
          <a:endParaRPr lang="en-US" dirty="0">
            <a:solidFill>
              <a:srgbClr val="0033CC"/>
            </a:solidFill>
          </a:endParaRPr>
        </a:p>
      </dgm:t>
    </dgm:pt>
    <dgm:pt modelId="{F7E774BC-F358-475B-9B4E-14FD7BE68931}" type="parTrans" cxnId="{E2595FC7-29E1-4AF1-A4D0-69F206FC40F9}">
      <dgm:prSet/>
      <dgm:spPr/>
      <dgm:t>
        <a:bodyPr/>
        <a:lstStyle/>
        <a:p>
          <a:endParaRPr lang="en-US"/>
        </a:p>
      </dgm:t>
    </dgm:pt>
    <dgm:pt modelId="{7DABCC2A-AE95-4500-A3F1-90BAA34648F5}" type="sibTrans" cxnId="{E2595FC7-29E1-4AF1-A4D0-69F206FC40F9}">
      <dgm:prSet/>
      <dgm:spPr/>
      <dgm:t>
        <a:bodyPr/>
        <a:lstStyle/>
        <a:p>
          <a:endParaRPr lang="en-US"/>
        </a:p>
      </dgm:t>
    </dgm:pt>
    <dgm:pt modelId="{04AD22B7-AE93-4D77-A63B-73A28BD01669}">
      <dgm:prSet phldrT="[Text]" custT="1"/>
      <dgm:spPr/>
      <dgm:t>
        <a:bodyPr/>
        <a:lstStyle/>
        <a:p>
          <a:r>
            <a:rPr lang="en-GB" sz="1800" dirty="0" smtClean="0">
              <a:solidFill>
                <a:srgbClr val="000000"/>
              </a:solidFill>
              <a:latin typeface="+mn-lt"/>
              <a:ea typeface="Times New Roman"/>
              <a:cs typeface="Helvetica"/>
            </a:rPr>
            <a:t>The principal advantage of this model is that servers can be </a:t>
          </a:r>
          <a:r>
            <a:rPr lang="en-GB" sz="1800" dirty="0" smtClean="0">
              <a:solidFill>
                <a:srgbClr val="800000"/>
              </a:solidFill>
              <a:latin typeface="+mn-lt"/>
              <a:ea typeface="Times New Roman"/>
              <a:cs typeface="Helvetica"/>
            </a:rPr>
            <a:t>distributed across </a:t>
          </a:r>
          <a:r>
            <a:rPr lang="en-GB" sz="1800" dirty="0" smtClean="0">
              <a:solidFill>
                <a:srgbClr val="000000"/>
              </a:solidFill>
              <a:latin typeface="+mn-lt"/>
              <a:ea typeface="Times New Roman"/>
              <a:cs typeface="Helvetica"/>
            </a:rPr>
            <a:t>a network. General functionality (e.g., a printing service) can be </a:t>
          </a:r>
          <a:r>
            <a:rPr lang="en-GB" sz="1800" dirty="0" smtClean="0">
              <a:solidFill>
                <a:srgbClr val="800000"/>
              </a:solidFill>
              <a:latin typeface="+mn-lt"/>
              <a:ea typeface="Times New Roman"/>
              <a:cs typeface="Helvetica"/>
            </a:rPr>
            <a:t>available to all clients</a:t>
          </a:r>
          <a:r>
            <a:rPr lang="en-GB" sz="1800" dirty="0" smtClean="0">
              <a:solidFill>
                <a:srgbClr val="000000"/>
              </a:solidFill>
              <a:latin typeface="+mn-lt"/>
              <a:ea typeface="Times New Roman"/>
              <a:cs typeface="Helvetica"/>
            </a:rPr>
            <a:t> and does not need to be implemented by all services.</a:t>
          </a:r>
          <a:endParaRPr lang="en-US" sz="1800" dirty="0">
            <a:latin typeface="+mn-lt"/>
          </a:endParaRPr>
        </a:p>
      </dgm:t>
    </dgm:pt>
    <dgm:pt modelId="{86A106C4-A75F-4C3C-8406-329563C94FD8}" type="parTrans" cxnId="{F4E427CB-37FA-4DFB-9AEA-1CD536F532B2}">
      <dgm:prSet/>
      <dgm:spPr/>
      <dgm:t>
        <a:bodyPr/>
        <a:lstStyle/>
        <a:p>
          <a:endParaRPr lang="en-US"/>
        </a:p>
      </dgm:t>
    </dgm:pt>
    <dgm:pt modelId="{9F86B032-51EF-4ACB-9BEE-63F64299A171}" type="sibTrans" cxnId="{F4E427CB-37FA-4DFB-9AEA-1CD536F532B2}">
      <dgm:prSet/>
      <dgm:spPr/>
      <dgm:t>
        <a:bodyPr/>
        <a:lstStyle/>
        <a:p>
          <a:endParaRPr lang="en-US"/>
        </a:p>
      </dgm:t>
    </dgm:pt>
    <dgm:pt modelId="{93C9AC9B-2A3F-4BBA-AE58-2E4673D27C90}">
      <dgm:prSet phldrT="[Text]" custT="1"/>
      <dgm:spPr/>
      <dgm:t>
        <a:bodyPr/>
        <a:lstStyle/>
        <a:p>
          <a:r>
            <a:rPr lang="en-GB" sz="1800" dirty="0" smtClean="0">
              <a:solidFill>
                <a:srgbClr val="000000"/>
              </a:solidFill>
              <a:latin typeface="+mn-lt"/>
              <a:ea typeface="Times New Roman"/>
              <a:cs typeface="Helvetica"/>
            </a:rPr>
            <a:t>Each service is a </a:t>
          </a:r>
          <a:r>
            <a:rPr lang="en-GB" sz="1800" dirty="0" smtClean="0">
              <a:solidFill>
                <a:srgbClr val="800000"/>
              </a:solidFill>
              <a:latin typeface="+mn-lt"/>
              <a:ea typeface="Times New Roman"/>
              <a:cs typeface="Helvetica"/>
            </a:rPr>
            <a:t>single point of failure</a:t>
          </a:r>
          <a:r>
            <a:rPr lang="en-GB" sz="1800" dirty="0" smtClean="0">
              <a:solidFill>
                <a:srgbClr val="C0504D"/>
              </a:solidFill>
              <a:latin typeface="+mn-lt"/>
              <a:ea typeface="Times New Roman"/>
              <a:cs typeface="Helvetica"/>
            </a:rPr>
            <a:t> </a:t>
          </a:r>
          <a:r>
            <a:rPr lang="en-GB" sz="1800" dirty="0" smtClean="0">
              <a:solidFill>
                <a:srgbClr val="000000"/>
              </a:solidFill>
              <a:latin typeface="+mn-lt"/>
              <a:ea typeface="Times New Roman"/>
              <a:cs typeface="Helvetica"/>
            </a:rPr>
            <a:t>so susceptible to denial of service attacks or server failure. Performance may be unpredictable because it depends on the </a:t>
          </a:r>
          <a:r>
            <a:rPr lang="en-GB" sz="1800" dirty="0" smtClean="0">
              <a:solidFill>
                <a:srgbClr val="800000"/>
              </a:solidFill>
              <a:latin typeface="+mn-lt"/>
              <a:ea typeface="Times New Roman"/>
              <a:cs typeface="Helvetica"/>
            </a:rPr>
            <a:t>network </a:t>
          </a:r>
          <a:r>
            <a:rPr lang="en-GB" sz="1800" dirty="0" smtClean="0">
              <a:solidFill>
                <a:srgbClr val="000000"/>
              </a:solidFill>
              <a:latin typeface="+mn-lt"/>
              <a:ea typeface="Times New Roman"/>
              <a:cs typeface="Helvetica"/>
            </a:rPr>
            <a:t>as well as the system. May be management problems if servers are owned by different organizations.</a:t>
          </a:r>
          <a:endParaRPr lang="en-US" sz="1800" dirty="0">
            <a:latin typeface="+mn-lt"/>
          </a:endParaRPr>
        </a:p>
      </dgm:t>
    </dgm:pt>
    <dgm:pt modelId="{EA08A9ED-A6C3-4CB2-AB13-3DB2CD5BEAA1}" type="parTrans" cxnId="{D1E58E2C-0A7D-4EE5-8CB6-621269169DA9}">
      <dgm:prSet/>
      <dgm:spPr/>
      <dgm:t>
        <a:bodyPr/>
        <a:lstStyle/>
        <a:p>
          <a:endParaRPr lang="en-US"/>
        </a:p>
      </dgm:t>
    </dgm:pt>
    <dgm:pt modelId="{294E94B1-F149-4B5B-8D34-884F99DEF974}" type="sibTrans" cxnId="{D1E58E2C-0A7D-4EE5-8CB6-621269169DA9}">
      <dgm:prSet/>
      <dgm:spPr/>
      <dgm:t>
        <a:bodyPr/>
        <a:lstStyle/>
        <a:p>
          <a:endParaRPr lang="en-US"/>
        </a:p>
      </dgm:t>
    </dgm:pt>
    <dgm:pt modelId="{01366877-1EEF-41B0-9C7E-D0154F28F904}">
      <dgm:prSet phldrT="[Text]" custT="1"/>
      <dgm:spPr/>
      <dgm:t>
        <a:bodyPr/>
        <a:lstStyle/>
        <a:p>
          <a:r>
            <a:rPr lang="en-GB" sz="1800" dirty="0" smtClean="0">
              <a:solidFill>
                <a:srgbClr val="000000"/>
              </a:solidFill>
              <a:latin typeface="Helvetica"/>
              <a:ea typeface="Times New Roman"/>
              <a:cs typeface="Helvetica"/>
            </a:rPr>
            <a:t>Used when data in a shared database has to be </a:t>
          </a:r>
          <a:r>
            <a:rPr lang="en-GB" sz="1800" b="0" dirty="0" smtClean="0">
              <a:solidFill>
                <a:srgbClr val="800000"/>
              </a:solidFill>
              <a:latin typeface="Helvetica"/>
              <a:ea typeface="Times New Roman"/>
              <a:cs typeface="Helvetica"/>
            </a:rPr>
            <a:t>accessed</a:t>
          </a:r>
          <a:r>
            <a:rPr lang="en-GB" sz="1800" dirty="0" smtClean="0">
              <a:solidFill>
                <a:srgbClr val="800000"/>
              </a:solidFill>
              <a:latin typeface="Helvetica"/>
              <a:ea typeface="Times New Roman"/>
              <a:cs typeface="Helvetica"/>
            </a:rPr>
            <a:t> </a:t>
          </a:r>
          <a:r>
            <a:rPr lang="en-GB" sz="1800" dirty="0" smtClean="0">
              <a:solidFill>
                <a:srgbClr val="000000"/>
              </a:solidFill>
              <a:latin typeface="Helvetica"/>
              <a:ea typeface="Times New Roman"/>
              <a:cs typeface="Helvetica"/>
            </a:rPr>
            <a:t>from a range of locations. Because servers can be replicated, may also be used when the </a:t>
          </a:r>
          <a:r>
            <a:rPr lang="en-GB" sz="1800" b="0" dirty="0" smtClean="0">
              <a:solidFill>
                <a:srgbClr val="800000"/>
              </a:solidFill>
              <a:latin typeface="Helvetica"/>
              <a:ea typeface="Times New Roman"/>
              <a:cs typeface="Helvetica"/>
            </a:rPr>
            <a:t>load</a:t>
          </a:r>
          <a:r>
            <a:rPr lang="en-GB" sz="1800" dirty="0" smtClean="0">
              <a:solidFill>
                <a:srgbClr val="800000"/>
              </a:solidFill>
              <a:latin typeface="Helvetica"/>
              <a:ea typeface="Times New Roman"/>
              <a:cs typeface="Helvetica"/>
            </a:rPr>
            <a:t> </a:t>
          </a:r>
          <a:r>
            <a:rPr lang="en-GB" sz="1800" dirty="0" smtClean="0">
              <a:solidFill>
                <a:srgbClr val="000000"/>
              </a:solidFill>
              <a:latin typeface="Helvetica"/>
              <a:ea typeface="Times New Roman"/>
              <a:cs typeface="Helvetica"/>
            </a:rPr>
            <a:t>on a system is </a:t>
          </a:r>
          <a:r>
            <a:rPr lang="en-GB" sz="1800" b="0" dirty="0" smtClean="0">
              <a:solidFill>
                <a:srgbClr val="800000"/>
              </a:solidFill>
              <a:latin typeface="Helvetica"/>
              <a:ea typeface="Times New Roman"/>
              <a:cs typeface="Helvetica"/>
            </a:rPr>
            <a:t>variable</a:t>
          </a:r>
          <a:r>
            <a:rPr lang="en-GB" sz="1800" dirty="0" smtClean="0">
              <a:solidFill>
                <a:srgbClr val="000000"/>
              </a:solidFill>
              <a:latin typeface="Helvetica"/>
              <a:ea typeface="Times New Roman"/>
              <a:cs typeface="Helvetica"/>
            </a:rPr>
            <a:t>.</a:t>
          </a:r>
          <a:endParaRPr lang="en-US" sz="1800" dirty="0"/>
        </a:p>
      </dgm:t>
    </dgm:pt>
    <dgm:pt modelId="{4EC6E14E-0B3B-4314-9AE7-3782BAA786F0}" type="sibTrans" cxnId="{BC803151-F47D-45BA-97D8-037F21F18DBA}">
      <dgm:prSet/>
      <dgm:spPr/>
      <dgm:t>
        <a:bodyPr/>
        <a:lstStyle/>
        <a:p>
          <a:endParaRPr lang="en-US"/>
        </a:p>
      </dgm:t>
    </dgm:pt>
    <dgm:pt modelId="{4CFE4A33-6C2E-4846-81F3-9A70C43D2B65}" type="parTrans" cxnId="{BC803151-F47D-45BA-97D8-037F21F18DBA}">
      <dgm:prSet/>
      <dgm:spPr/>
      <dgm:t>
        <a:bodyPr/>
        <a:lstStyle/>
        <a:p>
          <a:endParaRPr lang="en-US"/>
        </a:p>
      </dgm:t>
    </dgm:pt>
    <dgm:pt modelId="{7800801B-F0C6-41F3-B131-B17F24E06035}" type="pres">
      <dgm:prSet presAssocID="{8AB00FB3-84C9-4C08-960C-C750ACA35023}" presName="Name0" presStyleCnt="0">
        <dgm:presLayoutVars>
          <dgm:chMax/>
          <dgm:chPref val="3"/>
          <dgm:dir/>
          <dgm:animOne val="branch"/>
          <dgm:animLvl val="lvl"/>
        </dgm:presLayoutVars>
      </dgm:prSet>
      <dgm:spPr/>
      <dgm:t>
        <a:bodyPr/>
        <a:lstStyle/>
        <a:p>
          <a:endParaRPr lang="en-US"/>
        </a:p>
      </dgm:t>
    </dgm:pt>
    <dgm:pt modelId="{89D220AD-4328-4636-8563-82119D873C00}" type="pres">
      <dgm:prSet presAssocID="{782EC731-5B9C-4A64-8C26-BD1B129C0AFA}" presName="composite" presStyleCnt="0"/>
      <dgm:spPr/>
    </dgm:pt>
    <dgm:pt modelId="{57586468-AA06-4087-9536-F92F95B1AB7D}" type="pres">
      <dgm:prSet presAssocID="{782EC731-5B9C-4A64-8C26-BD1B129C0AFA}" presName="FirstChild" presStyleLbl="revTx" presStyleIdx="0" presStyleCnt="4" custScaleX="99706">
        <dgm:presLayoutVars>
          <dgm:chMax val="0"/>
          <dgm:chPref val="0"/>
          <dgm:bulletEnabled val="1"/>
        </dgm:presLayoutVars>
      </dgm:prSet>
      <dgm:spPr/>
      <dgm:t>
        <a:bodyPr/>
        <a:lstStyle/>
        <a:p>
          <a:endParaRPr lang="en-US"/>
        </a:p>
      </dgm:t>
    </dgm:pt>
    <dgm:pt modelId="{1F9165D9-8C6D-4FB5-806B-57E90DB14A0C}" type="pres">
      <dgm:prSet presAssocID="{782EC731-5B9C-4A64-8C26-BD1B129C0AFA}" presName="Parent" presStyleLbl="alignNode1" presStyleIdx="0" presStyleCnt="4">
        <dgm:presLayoutVars>
          <dgm:chMax val="3"/>
          <dgm:chPref val="3"/>
          <dgm:bulletEnabled val="1"/>
        </dgm:presLayoutVars>
      </dgm:prSet>
      <dgm:spPr/>
      <dgm:t>
        <a:bodyPr/>
        <a:lstStyle/>
        <a:p>
          <a:endParaRPr lang="en-US"/>
        </a:p>
      </dgm:t>
    </dgm:pt>
    <dgm:pt modelId="{8920670D-75F1-40B4-A034-10425C4012C1}" type="pres">
      <dgm:prSet presAssocID="{782EC731-5B9C-4A64-8C26-BD1B129C0AFA}" presName="Accent" presStyleLbl="parChTrans1D1" presStyleIdx="0" presStyleCnt="4"/>
      <dgm:spPr/>
    </dgm:pt>
    <dgm:pt modelId="{C30937A6-23E1-4C6C-BD46-BC1E11311B34}" type="pres">
      <dgm:prSet presAssocID="{E5B3CAED-7D94-4F19-8049-FF0932F6A8AF}" presName="sibTrans" presStyleCnt="0"/>
      <dgm:spPr/>
    </dgm:pt>
    <dgm:pt modelId="{7F93741B-7345-4DBE-AA5C-1A2E31190730}" type="pres">
      <dgm:prSet presAssocID="{52463A21-E3FE-4396-9492-8CB849E18CBE}" presName="composite" presStyleCnt="0"/>
      <dgm:spPr/>
    </dgm:pt>
    <dgm:pt modelId="{7A621BD0-AB9F-4B21-AF7C-CD8B23057989}" type="pres">
      <dgm:prSet presAssocID="{52463A21-E3FE-4396-9492-8CB849E18CBE}" presName="FirstChild" presStyleLbl="revTx" presStyleIdx="1" presStyleCnt="4">
        <dgm:presLayoutVars>
          <dgm:chMax val="0"/>
          <dgm:chPref val="0"/>
          <dgm:bulletEnabled val="1"/>
        </dgm:presLayoutVars>
      </dgm:prSet>
      <dgm:spPr/>
      <dgm:t>
        <a:bodyPr/>
        <a:lstStyle/>
        <a:p>
          <a:endParaRPr lang="en-US"/>
        </a:p>
      </dgm:t>
    </dgm:pt>
    <dgm:pt modelId="{83CA4CDF-CB1C-4F26-B1B4-3769DB58F72B}" type="pres">
      <dgm:prSet presAssocID="{52463A21-E3FE-4396-9492-8CB849E18CBE}" presName="Parent" presStyleLbl="alignNode1" presStyleIdx="1" presStyleCnt="4">
        <dgm:presLayoutVars>
          <dgm:chMax val="3"/>
          <dgm:chPref val="3"/>
          <dgm:bulletEnabled val="1"/>
        </dgm:presLayoutVars>
      </dgm:prSet>
      <dgm:spPr/>
      <dgm:t>
        <a:bodyPr/>
        <a:lstStyle/>
        <a:p>
          <a:endParaRPr lang="en-US"/>
        </a:p>
      </dgm:t>
    </dgm:pt>
    <dgm:pt modelId="{5327032D-114F-4A19-8B77-45DA104EB354}" type="pres">
      <dgm:prSet presAssocID="{52463A21-E3FE-4396-9492-8CB849E18CBE}" presName="Accent" presStyleLbl="parChTrans1D1" presStyleIdx="1" presStyleCnt="4"/>
      <dgm:spPr/>
    </dgm:pt>
    <dgm:pt modelId="{2CF413B5-0149-43B5-9A63-D275E02BB7D0}" type="pres">
      <dgm:prSet presAssocID="{82A908F3-7CAC-45A8-A77F-4CD08C3386CC}" presName="sibTrans" presStyleCnt="0"/>
      <dgm:spPr/>
    </dgm:pt>
    <dgm:pt modelId="{BE2DC00A-354D-4A3D-822A-6C29D823B96D}" type="pres">
      <dgm:prSet presAssocID="{57F205AD-6264-455C-88FB-9009DACF9F52}" presName="composite" presStyleCnt="0"/>
      <dgm:spPr/>
    </dgm:pt>
    <dgm:pt modelId="{4A5D8BA9-F903-4EA5-ABD5-F83A0EFDD754}" type="pres">
      <dgm:prSet presAssocID="{57F205AD-6264-455C-88FB-9009DACF9F52}" presName="FirstChild" presStyleLbl="revTx" presStyleIdx="2" presStyleCnt="4" custScaleY="102588">
        <dgm:presLayoutVars>
          <dgm:chMax val="0"/>
          <dgm:chPref val="0"/>
          <dgm:bulletEnabled val="1"/>
        </dgm:presLayoutVars>
      </dgm:prSet>
      <dgm:spPr/>
      <dgm:t>
        <a:bodyPr/>
        <a:lstStyle/>
        <a:p>
          <a:endParaRPr lang="en-US"/>
        </a:p>
      </dgm:t>
    </dgm:pt>
    <dgm:pt modelId="{9B7D8369-107B-4261-AC7C-14BB724A1A9C}" type="pres">
      <dgm:prSet presAssocID="{57F205AD-6264-455C-88FB-9009DACF9F52}" presName="Parent" presStyleLbl="alignNode1" presStyleIdx="2" presStyleCnt="4">
        <dgm:presLayoutVars>
          <dgm:chMax val="3"/>
          <dgm:chPref val="3"/>
          <dgm:bulletEnabled val="1"/>
        </dgm:presLayoutVars>
      </dgm:prSet>
      <dgm:spPr/>
      <dgm:t>
        <a:bodyPr/>
        <a:lstStyle/>
        <a:p>
          <a:endParaRPr lang="en-US"/>
        </a:p>
      </dgm:t>
    </dgm:pt>
    <dgm:pt modelId="{CF24A080-D3BB-443B-94FB-875C3741095E}" type="pres">
      <dgm:prSet presAssocID="{57F205AD-6264-455C-88FB-9009DACF9F52}" presName="Accent" presStyleLbl="parChTrans1D1" presStyleIdx="2" presStyleCnt="4"/>
      <dgm:spPr/>
    </dgm:pt>
    <dgm:pt modelId="{298F6426-1921-4B46-AEA2-76811506FA7B}" type="pres">
      <dgm:prSet presAssocID="{8633756C-DFE9-4B9B-BCDA-D14820F3FA4B}" presName="sibTrans" presStyleCnt="0"/>
      <dgm:spPr/>
    </dgm:pt>
    <dgm:pt modelId="{A5D485A4-C4C5-4F25-AD9C-6225DC533B0C}" type="pres">
      <dgm:prSet presAssocID="{1585B217-982A-4D47-B8CA-9A20A74F714D}" presName="composite" presStyleCnt="0"/>
      <dgm:spPr/>
    </dgm:pt>
    <dgm:pt modelId="{93EC881C-7E90-4119-B1DE-7B1332BD836A}" type="pres">
      <dgm:prSet presAssocID="{1585B217-982A-4D47-B8CA-9A20A74F714D}" presName="FirstChild" presStyleLbl="revTx" presStyleIdx="3" presStyleCnt="4">
        <dgm:presLayoutVars>
          <dgm:chMax val="0"/>
          <dgm:chPref val="0"/>
          <dgm:bulletEnabled val="1"/>
        </dgm:presLayoutVars>
      </dgm:prSet>
      <dgm:spPr/>
      <dgm:t>
        <a:bodyPr/>
        <a:lstStyle/>
        <a:p>
          <a:endParaRPr lang="en-US"/>
        </a:p>
      </dgm:t>
    </dgm:pt>
    <dgm:pt modelId="{1D6AAD2F-C2B9-4177-BCB0-10D56D08B3B5}" type="pres">
      <dgm:prSet presAssocID="{1585B217-982A-4D47-B8CA-9A20A74F714D}" presName="Parent" presStyleLbl="alignNode1" presStyleIdx="3" presStyleCnt="4">
        <dgm:presLayoutVars>
          <dgm:chMax val="3"/>
          <dgm:chPref val="3"/>
          <dgm:bulletEnabled val="1"/>
        </dgm:presLayoutVars>
      </dgm:prSet>
      <dgm:spPr/>
      <dgm:t>
        <a:bodyPr/>
        <a:lstStyle/>
        <a:p>
          <a:endParaRPr lang="en-US"/>
        </a:p>
      </dgm:t>
    </dgm:pt>
    <dgm:pt modelId="{F6F419CD-9CB2-47D4-BF5B-0A1D2E3DA963}" type="pres">
      <dgm:prSet presAssocID="{1585B217-982A-4D47-B8CA-9A20A74F714D}" presName="Accent" presStyleLbl="parChTrans1D1" presStyleIdx="3" presStyleCnt="4"/>
      <dgm:spPr/>
    </dgm:pt>
  </dgm:ptLst>
  <dgm:cxnLst>
    <dgm:cxn modelId="{49B2C45F-6118-493F-A9F3-970120C1329C}" type="presOf" srcId="{04AD22B7-AE93-4D77-A63B-73A28BD01669}" destId="{4A5D8BA9-F903-4EA5-ABD5-F83A0EFDD754}" srcOrd="0" destOrd="0" presId="urn:microsoft.com/office/officeart/2011/layout/TabList"/>
    <dgm:cxn modelId="{5EF65D59-1EA0-439A-8D8D-D831421B38F3}" srcId="{8AB00FB3-84C9-4C08-960C-C750ACA35023}" destId="{57F205AD-6264-455C-88FB-9009DACF9F52}" srcOrd="2" destOrd="0" parTransId="{FEA4B41A-878A-4191-97FE-53ED18FE11B3}" sibTransId="{8633756C-DFE9-4B9B-BCDA-D14820F3FA4B}"/>
    <dgm:cxn modelId="{7BCE909A-1F26-4AA6-A59E-2F000AB1470E}" srcId="{8AB00FB3-84C9-4C08-960C-C750ACA35023}" destId="{52463A21-E3FE-4396-9492-8CB849E18CBE}" srcOrd="1" destOrd="0" parTransId="{C45543E4-C49D-4805-80AA-49308FDD1201}" sibTransId="{82A908F3-7CAC-45A8-A77F-4CD08C3386CC}"/>
    <dgm:cxn modelId="{E1BAF485-2822-4362-BF4E-34CB88DAD954}" type="presOf" srcId="{57F205AD-6264-455C-88FB-9009DACF9F52}" destId="{9B7D8369-107B-4261-AC7C-14BB724A1A9C}" srcOrd="0" destOrd="0" presId="urn:microsoft.com/office/officeart/2011/layout/TabList"/>
    <dgm:cxn modelId="{E53504AE-BECD-4769-A527-2F147CFA7106}" type="presOf" srcId="{8AB00FB3-84C9-4C08-960C-C750ACA35023}" destId="{7800801B-F0C6-41F3-B131-B17F24E06035}" srcOrd="0" destOrd="0" presId="urn:microsoft.com/office/officeart/2011/layout/TabList"/>
    <dgm:cxn modelId="{68938968-839A-4A51-81A8-98D0EBB2BF29}" srcId="{8AB00FB3-84C9-4C08-960C-C750ACA35023}" destId="{782EC731-5B9C-4A64-8C26-BD1B129C0AFA}" srcOrd="0" destOrd="0" parTransId="{3FBDB5EB-4D84-4AAC-AB27-EB531AE699F9}" sibTransId="{E5B3CAED-7D94-4F19-8049-FF0932F6A8AF}"/>
    <dgm:cxn modelId="{E2595FC7-29E1-4AF1-A4D0-69F206FC40F9}" srcId="{8AB00FB3-84C9-4C08-960C-C750ACA35023}" destId="{1585B217-982A-4D47-B8CA-9A20A74F714D}" srcOrd="3" destOrd="0" parTransId="{F7E774BC-F358-475B-9B4E-14FD7BE68931}" sibTransId="{7DABCC2A-AE95-4500-A3F1-90BAA34648F5}"/>
    <dgm:cxn modelId="{989ADE75-E19B-4602-8ACE-12BAF520E0B2}" type="presOf" srcId="{1585B217-982A-4D47-B8CA-9A20A74F714D}" destId="{1D6AAD2F-C2B9-4177-BCB0-10D56D08B3B5}" srcOrd="0" destOrd="0" presId="urn:microsoft.com/office/officeart/2011/layout/TabList"/>
    <dgm:cxn modelId="{BC803151-F47D-45BA-97D8-037F21F18DBA}" srcId="{52463A21-E3FE-4396-9492-8CB849E18CBE}" destId="{01366877-1EEF-41B0-9C7E-D0154F28F904}" srcOrd="0" destOrd="0" parTransId="{4CFE4A33-6C2E-4846-81F3-9A70C43D2B65}" sibTransId="{4EC6E14E-0B3B-4314-9AE7-3782BAA786F0}"/>
    <dgm:cxn modelId="{12B16154-8685-412C-8DF1-C49E9B19BC3F}" type="presOf" srcId="{52CF28F3-F09B-471A-8F77-A090F9120A3F}" destId="{57586468-AA06-4087-9536-F92F95B1AB7D}" srcOrd="0" destOrd="0" presId="urn:microsoft.com/office/officeart/2011/layout/TabList"/>
    <dgm:cxn modelId="{38292FE9-AF64-40D0-B42F-5C3A0C76B9F3}" type="presOf" srcId="{52463A21-E3FE-4396-9492-8CB849E18CBE}" destId="{83CA4CDF-CB1C-4F26-B1B4-3769DB58F72B}" srcOrd="0" destOrd="0" presId="urn:microsoft.com/office/officeart/2011/layout/TabList"/>
    <dgm:cxn modelId="{F4E427CB-37FA-4DFB-9AEA-1CD536F532B2}" srcId="{57F205AD-6264-455C-88FB-9009DACF9F52}" destId="{04AD22B7-AE93-4D77-A63B-73A28BD01669}" srcOrd="0" destOrd="0" parTransId="{86A106C4-A75F-4C3C-8406-329563C94FD8}" sibTransId="{9F86B032-51EF-4ACB-9BEE-63F64299A171}"/>
    <dgm:cxn modelId="{921CD22F-737A-4DF5-BD7A-6C8939ABB859}" type="presOf" srcId="{93C9AC9B-2A3F-4BBA-AE58-2E4673D27C90}" destId="{93EC881C-7E90-4119-B1DE-7B1332BD836A}" srcOrd="0" destOrd="0" presId="urn:microsoft.com/office/officeart/2011/layout/TabList"/>
    <dgm:cxn modelId="{9687BB79-1BEF-4B06-9538-51ABC3494956}" type="presOf" srcId="{782EC731-5B9C-4A64-8C26-BD1B129C0AFA}" destId="{1F9165D9-8C6D-4FB5-806B-57E90DB14A0C}" srcOrd="0" destOrd="0" presId="urn:microsoft.com/office/officeart/2011/layout/TabList"/>
    <dgm:cxn modelId="{2DF33705-D4CA-44F1-A09F-A7568E77E926}" srcId="{782EC731-5B9C-4A64-8C26-BD1B129C0AFA}" destId="{52CF28F3-F09B-471A-8F77-A090F9120A3F}" srcOrd="0" destOrd="0" parTransId="{D401DF4C-CBE3-4675-9464-FCFFF2040F86}" sibTransId="{1E1B8A7A-B269-47AC-85C5-C5B5C388403E}"/>
    <dgm:cxn modelId="{D1E58E2C-0A7D-4EE5-8CB6-621269169DA9}" srcId="{1585B217-982A-4D47-B8CA-9A20A74F714D}" destId="{93C9AC9B-2A3F-4BBA-AE58-2E4673D27C90}" srcOrd="0" destOrd="0" parTransId="{EA08A9ED-A6C3-4CB2-AB13-3DB2CD5BEAA1}" sibTransId="{294E94B1-F149-4B5B-8D34-884F99DEF974}"/>
    <dgm:cxn modelId="{6349EF74-F18D-432A-888A-9185D68C2C36}" type="presOf" srcId="{01366877-1EEF-41B0-9C7E-D0154F28F904}" destId="{7A621BD0-AB9F-4B21-AF7C-CD8B23057989}" srcOrd="0" destOrd="0" presId="urn:microsoft.com/office/officeart/2011/layout/TabList"/>
    <dgm:cxn modelId="{87B8FFAF-1D43-4C92-B33B-BC84589355CB}" type="presParOf" srcId="{7800801B-F0C6-41F3-B131-B17F24E06035}" destId="{89D220AD-4328-4636-8563-82119D873C00}" srcOrd="0" destOrd="0" presId="urn:microsoft.com/office/officeart/2011/layout/TabList"/>
    <dgm:cxn modelId="{A607A076-8DEB-4E21-A481-DA33F18B5A96}" type="presParOf" srcId="{89D220AD-4328-4636-8563-82119D873C00}" destId="{57586468-AA06-4087-9536-F92F95B1AB7D}" srcOrd="0" destOrd="0" presId="urn:microsoft.com/office/officeart/2011/layout/TabList"/>
    <dgm:cxn modelId="{4CA952E7-3F23-4E87-A7CD-7B2FC22756FD}" type="presParOf" srcId="{89D220AD-4328-4636-8563-82119D873C00}" destId="{1F9165D9-8C6D-4FB5-806B-57E90DB14A0C}" srcOrd="1" destOrd="0" presId="urn:microsoft.com/office/officeart/2011/layout/TabList"/>
    <dgm:cxn modelId="{5E5F57E1-856A-4490-850B-D1DBC9697ECB}" type="presParOf" srcId="{89D220AD-4328-4636-8563-82119D873C00}" destId="{8920670D-75F1-40B4-A034-10425C4012C1}" srcOrd="2" destOrd="0" presId="urn:microsoft.com/office/officeart/2011/layout/TabList"/>
    <dgm:cxn modelId="{3AFF2DCD-376E-413C-9ACA-1A5224F9DDAA}" type="presParOf" srcId="{7800801B-F0C6-41F3-B131-B17F24E06035}" destId="{C30937A6-23E1-4C6C-BD46-BC1E11311B34}" srcOrd="1" destOrd="0" presId="urn:microsoft.com/office/officeart/2011/layout/TabList"/>
    <dgm:cxn modelId="{3B3EEE96-39E6-484E-93CD-4A498B4D71FA}" type="presParOf" srcId="{7800801B-F0C6-41F3-B131-B17F24E06035}" destId="{7F93741B-7345-4DBE-AA5C-1A2E31190730}" srcOrd="2" destOrd="0" presId="urn:microsoft.com/office/officeart/2011/layout/TabList"/>
    <dgm:cxn modelId="{DABD5FEB-E08B-4869-8F7D-BE21954F8CDC}" type="presParOf" srcId="{7F93741B-7345-4DBE-AA5C-1A2E31190730}" destId="{7A621BD0-AB9F-4B21-AF7C-CD8B23057989}" srcOrd="0" destOrd="0" presId="urn:microsoft.com/office/officeart/2011/layout/TabList"/>
    <dgm:cxn modelId="{11AF9AE3-1717-44ED-B7E7-2330D096B658}" type="presParOf" srcId="{7F93741B-7345-4DBE-AA5C-1A2E31190730}" destId="{83CA4CDF-CB1C-4F26-B1B4-3769DB58F72B}" srcOrd="1" destOrd="0" presId="urn:microsoft.com/office/officeart/2011/layout/TabList"/>
    <dgm:cxn modelId="{070664B4-4F76-486C-A8B7-FE7AE37ACA3B}" type="presParOf" srcId="{7F93741B-7345-4DBE-AA5C-1A2E31190730}" destId="{5327032D-114F-4A19-8B77-45DA104EB354}" srcOrd="2" destOrd="0" presId="urn:microsoft.com/office/officeart/2011/layout/TabList"/>
    <dgm:cxn modelId="{9672C43C-BB37-4B3C-802E-EF3A393709DB}" type="presParOf" srcId="{7800801B-F0C6-41F3-B131-B17F24E06035}" destId="{2CF413B5-0149-43B5-9A63-D275E02BB7D0}" srcOrd="3" destOrd="0" presId="urn:microsoft.com/office/officeart/2011/layout/TabList"/>
    <dgm:cxn modelId="{C0FBB1E7-7EB8-436B-9457-91C85E1D22B9}" type="presParOf" srcId="{7800801B-F0C6-41F3-B131-B17F24E06035}" destId="{BE2DC00A-354D-4A3D-822A-6C29D823B96D}" srcOrd="4" destOrd="0" presId="urn:microsoft.com/office/officeart/2011/layout/TabList"/>
    <dgm:cxn modelId="{589CB0F1-CA47-4BD5-B33F-5A860C3E5AB0}" type="presParOf" srcId="{BE2DC00A-354D-4A3D-822A-6C29D823B96D}" destId="{4A5D8BA9-F903-4EA5-ABD5-F83A0EFDD754}" srcOrd="0" destOrd="0" presId="urn:microsoft.com/office/officeart/2011/layout/TabList"/>
    <dgm:cxn modelId="{5D6597D6-1649-498D-9C30-61D642F67A9D}" type="presParOf" srcId="{BE2DC00A-354D-4A3D-822A-6C29D823B96D}" destId="{9B7D8369-107B-4261-AC7C-14BB724A1A9C}" srcOrd="1" destOrd="0" presId="urn:microsoft.com/office/officeart/2011/layout/TabList"/>
    <dgm:cxn modelId="{F4748F51-8F32-49A9-9049-B732F64A2C2F}" type="presParOf" srcId="{BE2DC00A-354D-4A3D-822A-6C29D823B96D}" destId="{CF24A080-D3BB-443B-94FB-875C3741095E}" srcOrd="2" destOrd="0" presId="urn:microsoft.com/office/officeart/2011/layout/TabList"/>
    <dgm:cxn modelId="{8F586D1B-D447-4DAE-BDAE-9EED7C382BD0}" type="presParOf" srcId="{7800801B-F0C6-41F3-B131-B17F24E06035}" destId="{298F6426-1921-4B46-AEA2-76811506FA7B}" srcOrd="5" destOrd="0" presId="urn:microsoft.com/office/officeart/2011/layout/TabList"/>
    <dgm:cxn modelId="{3EC3930A-B412-421C-8399-B96F540C19ED}" type="presParOf" srcId="{7800801B-F0C6-41F3-B131-B17F24E06035}" destId="{A5D485A4-C4C5-4F25-AD9C-6225DC533B0C}" srcOrd="6" destOrd="0" presId="urn:microsoft.com/office/officeart/2011/layout/TabList"/>
    <dgm:cxn modelId="{56C75046-30A9-4096-9FDF-C085CC8DBA5A}" type="presParOf" srcId="{A5D485A4-C4C5-4F25-AD9C-6225DC533B0C}" destId="{93EC881C-7E90-4119-B1DE-7B1332BD836A}" srcOrd="0" destOrd="0" presId="urn:microsoft.com/office/officeart/2011/layout/TabList"/>
    <dgm:cxn modelId="{04593797-08F8-4B2F-AECF-CE7D47FD8B3D}" type="presParOf" srcId="{A5D485A4-C4C5-4F25-AD9C-6225DC533B0C}" destId="{1D6AAD2F-C2B9-4177-BCB0-10D56D08B3B5}" srcOrd="1" destOrd="0" presId="urn:microsoft.com/office/officeart/2011/layout/TabList"/>
    <dgm:cxn modelId="{C8544408-3E08-40E2-BAB9-78649771C998}" type="presParOf" srcId="{A5D485A4-C4C5-4F25-AD9C-6225DC533B0C}" destId="{F6F419CD-9CB2-47D4-BF5B-0A1D2E3DA963}"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B00FB3-84C9-4C08-960C-C750ACA35023}" type="doc">
      <dgm:prSet loTypeId="urn:microsoft.com/office/officeart/2011/layout/TabList" loCatId="list" qsTypeId="urn:microsoft.com/office/officeart/2005/8/quickstyle/simple1" qsCatId="simple" csTypeId="urn:microsoft.com/office/officeart/2005/8/colors/accent0_2" csCatId="mainScheme" phldr="1"/>
      <dgm:spPr/>
      <dgm:t>
        <a:bodyPr/>
        <a:lstStyle/>
        <a:p>
          <a:endParaRPr lang="en-US"/>
        </a:p>
      </dgm:t>
    </dgm:pt>
    <dgm:pt modelId="{782EC731-5B9C-4A64-8C26-BD1B129C0AFA}">
      <dgm:prSet phldrT="[Text]"/>
      <dgm:spPr/>
      <dgm:t>
        <a:bodyPr/>
        <a:lstStyle/>
        <a:p>
          <a:r>
            <a:rPr lang="en-US" dirty="0" smtClean="0">
              <a:solidFill>
                <a:srgbClr val="0033CC"/>
              </a:solidFill>
            </a:rPr>
            <a:t>Description</a:t>
          </a:r>
          <a:endParaRPr lang="en-US" dirty="0">
            <a:solidFill>
              <a:srgbClr val="0033CC"/>
            </a:solidFill>
          </a:endParaRPr>
        </a:p>
      </dgm:t>
    </dgm:pt>
    <dgm:pt modelId="{3FBDB5EB-4D84-4AAC-AB27-EB531AE699F9}" type="parTrans" cxnId="{68938968-839A-4A51-81A8-98D0EBB2BF29}">
      <dgm:prSet/>
      <dgm:spPr/>
      <dgm:t>
        <a:bodyPr/>
        <a:lstStyle/>
        <a:p>
          <a:endParaRPr lang="en-US"/>
        </a:p>
      </dgm:t>
    </dgm:pt>
    <dgm:pt modelId="{E5B3CAED-7D94-4F19-8049-FF0932F6A8AF}" type="sibTrans" cxnId="{68938968-839A-4A51-81A8-98D0EBB2BF29}">
      <dgm:prSet/>
      <dgm:spPr/>
      <dgm:t>
        <a:bodyPr/>
        <a:lstStyle/>
        <a:p>
          <a:endParaRPr lang="en-US"/>
        </a:p>
      </dgm:t>
    </dgm:pt>
    <dgm:pt modelId="{52CF28F3-F09B-471A-8F77-A090F9120A3F}">
      <dgm:prSet phldrT="[Text]" custT="1"/>
      <dgm:spPr/>
      <dgm:t>
        <a:bodyPr/>
        <a:lstStyle/>
        <a:p>
          <a:r>
            <a:rPr lang="en-GB" sz="1800" dirty="0" smtClean="0">
              <a:solidFill>
                <a:srgbClr val="000000"/>
              </a:solidFill>
              <a:latin typeface="+mn-lt"/>
              <a:ea typeface="Times New Roman"/>
              <a:cs typeface="Helvetica"/>
            </a:rPr>
            <a:t>Organizes the system into layers with related functionality associated with each layer. A layer </a:t>
          </a:r>
          <a:r>
            <a:rPr lang="en-GB" sz="1800" dirty="0" smtClean="0">
              <a:solidFill>
                <a:srgbClr val="C0504D"/>
              </a:solidFill>
              <a:latin typeface="+mn-lt"/>
              <a:ea typeface="Times New Roman"/>
              <a:cs typeface="Helvetica"/>
            </a:rPr>
            <a:t>provides services </a:t>
          </a:r>
          <a:r>
            <a:rPr lang="en-GB" sz="1800" dirty="0" smtClean="0">
              <a:solidFill>
                <a:srgbClr val="000000"/>
              </a:solidFill>
              <a:latin typeface="+mn-lt"/>
              <a:ea typeface="Times New Roman"/>
              <a:cs typeface="Helvetica"/>
            </a:rPr>
            <a:t>to the layer </a:t>
          </a:r>
          <a:r>
            <a:rPr lang="en-GB" sz="1800" dirty="0" smtClean="0">
              <a:solidFill>
                <a:srgbClr val="C0504D"/>
              </a:solidFill>
              <a:latin typeface="+mn-lt"/>
              <a:ea typeface="Times New Roman"/>
              <a:cs typeface="Helvetica"/>
            </a:rPr>
            <a:t>above</a:t>
          </a:r>
          <a:r>
            <a:rPr lang="en-GB" sz="1800" dirty="0" smtClean="0">
              <a:solidFill>
                <a:srgbClr val="000000"/>
              </a:solidFill>
              <a:latin typeface="+mn-lt"/>
              <a:ea typeface="Times New Roman"/>
              <a:cs typeface="Helvetica"/>
            </a:rPr>
            <a:t> it so the lowest-level layers represent core services that are likely to be used throughout the system. </a:t>
          </a:r>
          <a:endParaRPr lang="en-US" sz="1800" dirty="0">
            <a:latin typeface="+mn-lt"/>
          </a:endParaRPr>
        </a:p>
      </dgm:t>
    </dgm:pt>
    <dgm:pt modelId="{D401DF4C-CBE3-4675-9464-FCFFF2040F86}" type="parTrans" cxnId="{2DF33705-D4CA-44F1-A09F-A7568E77E926}">
      <dgm:prSet/>
      <dgm:spPr/>
      <dgm:t>
        <a:bodyPr/>
        <a:lstStyle/>
        <a:p>
          <a:endParaRPr lang="en-US"/>
        </a:p>
      </dgm:t>
    </dgm:pt>
    <dgm:pt modelId="{1E1B8A7A-B269-47AC-85C5-C5B5C388403E}" type="sibTrans" cxnId="{2DF33705-D4CA-44F1-A09F-A7568E77E926}">
      <dgm:prSet/>
      <dgm:spPr/>
      <dgm:t>
        <a:bodyPr/>
        <a:lstStyle/>
        <a:p>
          <a:endParaRPr lang="en-US"/>
        </a:p>
      </dgm:t>
    </dgm:pt>
    <dgm:pt modelId="{52463A21-E3FE-4396-9492-8CB849E18CBE}">
      <dgm:prSet phldrT="[Text]"/>
      <dgm:spPr/>
      <dgm:t>
        <a:bodyPr/>
        <a:lstStyle/>
        <a:p>
          <a:r>
            <a:rPr lang="en-US" dirty="0" smtClean="0">
              <a:solidFill>
                <a:srgbClr val="0033CC"/>
              </a:solidFill>
            </a:rPr>
            <a:t>When used</a:t>
          </a:r>
        </a:p>
      </dgm:t>
    </dgm:pt>
    <dgm:pt modelId="{C45543E4-C49D-4805-80AA-49308FDD1201}" type="parTrans" cxnId="{7BCE909A-1F26-4AA6-A59E-2F000AB1470E}">
      <dgm:prSet/>
      <dgm:spPr/>
      <dgm:t>
        <a:bodyPr/>
        <a:lstStyle/>
        <a:p>
          <a:endParaRPr lang="en-US"/>
        </a:p>
      </dgm:t>
    </dgm:pt>
    <dgm:pt modelId="{82A908F3-7CAC-45A8-A77F-4CD08C3386CC}" type="sibTrans" cxnId="{7BCE909A-1F26-4AA6-A59E-2F000AB1470E}">
      <dgm:prSet/>
      <dgm:spPr/>
      <dgm:t>
        <a:bodyPr/>
        <a:lstStyle/>
        <a:p>
          <a:endParaRPr lang="en-US"/>
        </a:p>
      </dgm:t>
    </dgm:pt>
    <dgm:pt modelId="{57F205AD-6264-455C-88FB-9009DACF9F52}">
      <dgm:prSet phldrT="[Text]"/>
      <dgm:spPr/>
      <dgm:t>
        <a:bodyPr/>
        <a:lstStyle/>
        <a:p>
          <a:r>
            <a:rPr lang="en-US" dirty="0" smtClean="0">
              <a:solidFill>
                <a:srgbClr val="0033CC"/>
              </a:solidFill>
            </a:rPr>
            <a:t>Advantages</a:t>
          </a:r>
          <a:endParaRPr lang="en-US" dirty="0">
            <a:solidFill>
              <a:srgbClr val="0033CC"/>
            </a:solidFill>
          </a:endParaRPr>
        </a:p>
      </dgm:t>
    </dgm:pt>
    <dgm:pt modelId="{FEA4B41A-878A-4191-97FE-53ED18FE11B3}" type="parTrans" cxnId="{5EF65D59-1EA0-439A-8D8D-D831421B38F3}">
      <dgm:prSet/>
      <dgm:spPr/>
      <dgm:t>
        <a:bodyPr/>
        <a:lstStyle/>
        <a:p>
          <a:endParaRPr lang="en-US"/>
        </a:p>
      </dgm:t>
    </dgm:pt>
    <dgm:pt modelId="{8633756C-DFE9-4B9B-BCDA-D14820F3FA4B}" type="sibTrans" cxnId="{5EF65D59-1EA0-439A-8D8D-D831421B38F3}">
      <dgm:prSet/>
      <dgm:spPr/>
      <dgm:t>
        <a:bodyPr/>
        <a:lstStyle/>
        <a:p>
          <a:endParaRPr lang="en-US"/>
        </a:p>
      </dgm:t>
    </dgm:pt>
    <dgm:pt modelId="{1585B217-982A-4D47-B8CA-9A20A74F714D}">
      <dgm:prSet phldrT="[Text]"/>
      <dgm:spPr/>
      <dgm:t>
        <a:bodyPr/>
        <a:lstStyle/>
        <a:p>
          <a:r>
            <a:rPr lang="en-US" dirty="0" smtClean="0">
              <a:solidFill>
                <a:srgbClr val="0033CC"/>
              </a:solidFill>
            </a:rPr>
            <a:t>Disadvantages</a:t>
          </a:r>
          <a:endParaRPr lang="en-US" dirty="0">
            <a:solidFill>
              <a:srgbClr val="0033CC"/>
            </a:solidFill>
          </a:endParaRPr>
        </a:p>
      </dgm:t>
    </dgm:pt>
    <dgm:pt modelId="{F7E774BC-F358-475B-9B4E-14FD7BE68931}" type="parTrans" cxnId="{E2595FC7-29E1-4AF1-A4D0-69F206FC40F9}">
      <dgm:prSet/>
      <dgm:spPr/>
      <dgm:t>
        <a:bodyPr/>
        <a:lstStyle/>
        <a:p>
          <a:endParaRPr lang="en-US"/>
        </a:p>
      </dgm:t>
    </dgm:pt>
    <dgm:pt modelId="{7DABCC2A-AE95-4500-A3F1-90BAA34648F5}" type="sibTrans" cxnId="{E2595FC7-29E1-4AF1-A4D0-69F206FC40F9}">
      <dgm:prSet/>
      <dgm:spPr/>
      <dgm:t>
        <a:bodyPr/>
        <a:lstStyle/>
        <a:p>
          <a:endParaRPr lang="en-US"/>
        </a:p>
      </dgm:t>
    </dgm:pt>
    <dgm:pt modelId="{04AD22B7-AE93-4D77-A63B-73A28BD01669}">
      <dgm:prSet phldrT="[Text]" custT="1"/>
      <dgm:spPr/>
      <dgm:t>
        <a:bodyPr/>
        <a:lstStyle/>
        <a:p>
          <a:r>
            <a:rPr lang="en-GB" sz="1800" dirty="0" smtClean="0">
              <a:solidFill>
                <a:srgbClr val="000000"/>
              </a:solidFill>
              <a:latin typeface="+mn-lt"/>
              <a:ea typeface="Times New Roman"/>
              <a:cs typeface="Helvetica"/>
            </a:rPr>
            <a:t>Allows </a:t>
          </a:r>
          <a:r>
            <a:rPr lang="en-GB" sz="1800" dirty="0" smtClean="0">
              <a:solidFill>
                <a:srgbClr val="C0504D"/>
              </a:solidFill>
              <a:latin typeface="+mn-lt"/>
              <a:ea typeface="Times New Roman"/>
              <a:cs typeface="Helvetica"/>
            </a:rPr>
            <a:t>replacement</a:t>
          </a:r>
          <a:r>
            <a:rPr lang="en-GB" sz="1800" dirty="0" smtClean="0">
              <a:solidFill>
                <a:srgbClr val="000000"/>
              </a:solidFill>
              <a:latin typeface="+mn-lt"/>
              <a:ea typeface="Times New Roman"/>
              <a:cs typeface="Helvetica"/>
            </a:rPr>
            <a:t> of entire layers so long as the interface is maintained. </a:t>
          </a:r>
          <a:r>
            <a:rPr lang="en-GB" sz="1800" dirty="0" smtClean="0">
              <a:solidFill>
                <a:srgbClr val="C0504D"/>
              </a:solidFill>
              <a:latin typeface="+mn-lt"/>
              <a:ea typeface="Times New Roman"/>
              <a:cs typeface="Helvetica"/>
            </a:rPr>
            <a:t>Redundant</a:t>
          </a:r>
          <a:r>
            <a:rPr lang="en-GB" sz="1800" dirty="0" smtClean="0">
              <a:solidFill>
                <a:srgbClr val="000000"/>
              </a:solidFill>
              <a:latin typeface="+mn-lt"/>
              <a:ea typeface="Times New Roman"/>
              <a:cs typeface="Helvetica"/>
            </a:rPr>
            <a:t> facilities (e.g., authentication) can be provided in each layer to increase the </a:t>
          </a:r>
          <a:r>
            <a:rPr lang="en-GB" sz="1800" dirty="0" smtClean="0">
              <a:solidFill>
                <a:srgbClr val="C0504D"/>
              </a:solidFill>
              <a:latin typeface="+mn-lt"/>
              <a:ea typeface="Times New Roman"/>
              <a:cs typeface="Helvetica"/>
            </a:rPr>
            <a:t>dependability</a:t>
          </a:r>
          <a:r>
            <a:rPr lang="en-GB" sz="1800" dirty="0" smtClean="0">
              <a:solidFill>
                <a:srgbClr val="000000"/>
              </a:solidFill>
              <a:latin typeface="+mn-lt"/>
              <a:ea typeface="Times New Roman"/>
              <a:cs typeface="Helvetica"/>
            </a:rPr>
            <a:t> of the system.</a:t>
          </a:r>
          <a:endParaRPr lang="en-US" sz="1800" dirty="0">
            <a:latin typeface="+mn-lt"/>
          </a:endParaRPr>
        </a:p>
      </dgm:t>
    </dgm:pt>
    <dgm:pt modelId="{86A106C4-A75F-4C3C-8406-329563C94FD8}" type="parTrans" cxnId="{F4E427CB-37FA-4DFB-9AEA-1CD536F532B2}">
      <dgm:prSet/>
      <dgm:spPr/>
      <dgm:t>
        <a:bodyPr/>
        <a:lstStyle/>
        <a:p>
          <a:endParaRPr lang="en-US"/>
        </a:p>
      </dgm:t>
    </dgm:pt>
    <dgm:pt modelId="{9F86B032-51EF-4ACB-9BEE-63F64299A171}" type="sibTrans" cxnId="{F4E427CB-37FA-4DFB-9AEA-1CD536F532B2}">
      <dgm:prSet/>
      <dgm:spPr/>
      <dgm:t>
        <a:bodyPr/>
        <a:lstStyle/>
        <a:p>
          <a:endParaRPr lang="en-US"/>
        </a:p>
      </dgm:t>
    </dgm:pt>
    <dgm:pt modelId="{93C9AC9B-2A3F-4BBA-AE58-2E4673D27C90}">
      <dgm:prSet phldrT="[Text]" custT="1"/>
      <dgm:spPr/>
      <dgm:t>
        <a:bodyPr/>
        <a:lstStyle/>
        <a:p>
          <a:r>
            <a:rPr lang="en-GB" sz="1800" dirty="0" smtClean="0">
              <a:solidFill>
                <a:srgbClr val="000000"/>
              </a:solidFill>
              <a:latin typeface="+mn-lt"/>
              <a:ea typeface="Times New Roman"/>
              <a:cs typeface="Helvetica"/>
            </a:rPr>
            <a:t>In practice, providing </a:t>
          </a:r>
          <a:r>
            <a:rPr lang="en-GB" sz="1800" dirty="0" smtClean="0">
              <a:solidFill>
                <a:srgbClr val="C0504D"/>
              </a:solidFill>
              <a:latin typeface="+mn-lt"/>
              <a:ea typeface="Times New Roman"/>
              <a:cs typeface="Helvetica"/>
            </a:rPr>
            <a:t>a clean separation </a:t>
          </a:r>
          <a:r>
            <a:rPr lang="en-GB" sz="1800" dirty="0" smtClean="0">
              <a:solidFill>
                <a:srgbClr val="000000"/>
              </a:solidFill>
              <a:latin typeface="+mn-lt"/>
              <a:ea typeface="Times New Roman"/>
              <a:cs typeface="Helvetica"/>
            </a:rPr>
            <a:t>between layers is often difficult and a </a:t>
          </a:r>
          <a:r>
            <a:rPr lang="en-GB" sz="1800" dirty="0" smtClean="0">
              <a:solidFill>
                <a:srgbClr val="C0504D"/>
              </a:solidFill>
              <a:latin typeface="+mn-lt"/>
              <a:ea typeface="Times New Roman"/>
              <a:cs typeface="Helvetica"/>
            </a:rPr>
            <a:t>high-level </a:t>
          </a:r>
          <a:r>
            <a:rPr lang="en-GB" sz="1800" dirty="0" smtClean="0">
              <a:solidFill>
                <a:srgbClr val="000000"/>
              </a:solidFill>
              <a:latin typeface="+mn-lt"/>
              <a:ea typeface="Times New Roman"/>
              <a:cs typeface="Helvetica"/>
            </a:rPr>
            <a:t>layer may have to interact directly with lower-level layers rather than through the layer immediately below it. </a:t>
          </a:r>
          <a:r>
            <a:rPr lang="en-GB" sz="1800" dirty="0" smtClean="0">
              <a:solidFill>
                <a:srgbClr val="C0504D"/>
              </a:solidFill>
              <a:latin typeface="+mn-lt"/>
              <a:ea typeface="Times New Roman"/>
              <a:cs typeface="Helvetica"/>
            </a:rPr>
            <a:t>Performance</a:t>
          </a:r>
          <a:r>
            <a:rPr lang="en-GB" sz="1800" dirty="0" smtClean="0">
              <a:solidFill>
                <a:srgbClr val="000000"/>
              </a:solidFill>
              <a:latin typeface="+mn-lt"/>
              <a:ea typeface="Times New Roman"/>
              <a:cs typeface="Helvetica"/>
            </a:rPr>
            <a:t> can be a problem because of multiple levels of interpretation of a service request as it is processed at each layer.</a:t>
          </a:r>
          <a:endParaRPr lang="en-US" sz="1800" dirty="0">
            <a:latin typeface="+mn-lt"/>
          </a:endParaRPr>
        </a:p>
      </dgm:t>
    </dgm:pt>
    <dgm:pt modelId="{EA08A9ED-A6C3-4CB2-AB13-3DB2CD5BEAA1}" type="parTrans" cxnId="{D1E58E2C-0A7D-4EE5-8CB6-621269169DA9}">
      <dgm:prSet/>
      <dgm:spPr/>
      <dgm:t>
        <a:bodyPr/>
        <a:lstStyle/>
        <a:p>
          <a:endParaRPr lang="en-US"/>
        </a:p>
      </dgm:t>
    </dgm:pt>
    <dgm:pt modelId="{294E94B1-F149-4B5B-8D34-884F99DEF974}" type="sibTrans" cxnId="{D1E58E2C-0A7D-4EE5-8CB6-621269169DA9}">
      <dgm:prSet/>
      <dgm:spPr/>
      <dgm:t>
        <a:bodyPr/>
        <a:lstStyle/>
        <a:p>
          <a:endParaRPr lang="en-US"/>
        </a:p>
      </dgm:t>
    </dgm:pt>
    <dgm:pt modelId="{01366877-1EEF-41B0-9C7E-D0154F28F904}">
      <dgm:prSet phldrT="[Text]" custT="1"/>
      <dgm:spPr/>
      <dgm:t>
        <a:bodyPr/>
        <a:lstStyle/>
        <a:p>
          <a:r>
            <a:rPr lang="en-GB" sz="1800" dirty="0" smtClean="0">
              <a:solidFill>
                <a:srgbClr val="000000"/>
              </a:solidFill>
              <a:latin typeface="+mn-lt"/>
              <a:ea typeface="Times New Roman"/>
              <a:cs typeface="Helvetica"/>
            </a:rPr>
            <a:t>Used when building </a:t>
          </a:r>
          <a:r>
            <a:rPr lang="en-GB" sz="1800" dirty="0" smtClean="0">
              <a:solidFill>
                <a:srgbClr val="C0504D"/>
              </a:solidFill>
              <a:latin typeface="+mn-lt"/>
              <a:ea typeface="Times New Roman"/>
              <a:cs typeface="Helvetica"/>
            </a:rPr>
            <a:t>new facilities </a:t>
          </a:r>
          <a:r>
            <a:rPr lang="en-GB" sz="1800" dirty="0" smtClean="0">
              <a:solidFill>
                <a:srgbClr val="000000"/>
              </a:solidFill>
              <a:latin typeface="+mn-lt"/>
              <a:ea typeface="Times New Roman"/>
              <a:cs typeface="Helvetica"/>
            </a:rPr>
            <a:t>on top of existing systems; when the development is spread across </a:t>
          </a:r>
          <a:r>
            <a:rPr lang="en-GB" sz="1800" dirty="0" smtClean="0">
              <a:solidFill>
                <a:srgbClr val="C0504D"/>
              </a:solidFill>
              <a:latin typeface="+mn-lt"/>
              <a:ea typeface="Times New Roman"/>
              <a:cs typeface="Helvetica"/>
            </a:rPr>
            <a:t>several teams </a:t>
          </a:r>
          <a:r>
            <a:rPr lang="en-GB" sz="1800" dirty="0" smtClean="0">
              <a:solidFill>
                <a:srgbClr val="000000"/>
              </a:solidFill>
              <a:latin typeface="+mn-lt"/>
              <a:ea typeface="Times New Roman"/>
              <a:cs typeface="Helvetica"/>
            </a:rPr>
            <a:t>with each team responsibility for a layer of functionality; when there is a requirement for </a:t>
          </a:r>
          <a:r>
            <a:rPr lang="en-GB" sz="1800" dirty="0" smtClean="0">
              <a:solidFill>
                <a:srgbClr val="C0504D"/>
              </a:solidFill>
              <a:latin typeface="+mn-lt"/>
              <a:ea typeface="Times New Roman"/>
              <a:cs typeface="Helvetica"/>
            </a:rPr>
            <a:t>multi-level security</a:t>
          </a:r>
          <a:r>
            <a:rPr lang="en-GB" sz="1800" dirty="0" smtClean="0">
              <a:solidFill>
                <a:srgbClr val="000000"/>
              </a:solidFill>
              <a:latin typeface="+mn-lt"/>
              <a:ea typeface="Times New Roman"/>
              <a:cs typeface="Helvetica"/>
            </a:rPr>
            <a:t>.</a:t>
          </a:r>
          <a:endParaRPr lang="en-US" sz="1800" dirty="0">
            <a:latin typeface="+mn-lt"/>
          </a:endParaRPr>
        </a:p>
      </dgm:t>
    </dgm:pt>
    <dgm:pt modelId="{4EC6E14E-0B3B-4314-9AE7-3782BAA786F0}" type="sibTrans" cxnId="{BC803151-F47D-45BA-97D8-037F21F18DBA}">
      <dgm:prSet/>
      <dgm:spPr/>
      <dgm:t>
        <a:bodyPr/>
        <a:lstStyle/>
        <a:p>
          <a:endParaRPr lang="en-US"/>
        </a:p>
      </dgm:t>
    </dgm:pt>
    <dgm:pt modelId="{4CFE4A33-6C2E-4846-81F3-9A70C43D2B65}" type="parTrans" cxnId="{BC803151-F47D-45BA-97D8-037F21F18DBA}">
      <dgm:prSet/>
      <dgm:spPr/>
      <dgm:t>
        <a:bodyPr/>
        <a:lstStyle/>
        <a:p>
          <a:endParaRPr lang="en-US"/>
        </a:p>
      </dgm:t>
    </dgm:pt>
    <dgm:pt modelId="{7800801B-F0C6-41F3-B131-B17F24E06035}" type="pres">
      <dgm:prSet presAssocID="{8AB00FB3-84C9-4C08-960C-C750ACA35023}" presName="Name0" presStyleCnt="0">
        <dgm:presLayoutVars>
          <dgm:chMax/>
          <dgm:chPref val="3"/>
          <dgm:dir/>
          <dgm:animOne val="branch"/>
          <dgm:animLvl val="lvl"/>
        </dgm:presLayoutVars>
      </dgm:prSet>
      <dgm:spPr/>
      <dgm:t>
        <a:bodyPr/>
        <a:lstStyle/>
        <a:p>
          <a:endParaRPr lang="en-US"/>
        </a:p>
      </dgm:t>
    </dgm:pt>
    <dgm:pt modelId="{89D220AD-4328-4636-8563-82119D873C00}" type="pres">
      <dgm:prSet presAssocID="{782EC731-5B9C-4A64-8C26-BD1B129C0AFA}" presName="composite" presStyleCnt="0"/>
      <dgm:spPr/>
    </dgm:pt>
    <dgm:pt modelId="{57586468-AA06-4087-9536-F92F95B1AB7D}" type="pres">
      <dgm:prSet presAssocID="{782EC731-5B9C-4A64-8C26-BD1B129C0AFA}" presName="FirstChild" presStyleLbl="revTx" presStyleIdx="0" presStyleCnt="4" custScaleX="99706">
        <dgm:presLayoutVars>
          <dgm:chMax val="0"/>
          <dgm:chPref val="0"/>
          <dgm:bulletEnabled val="1"/>
        </dgm:presLayoutVars>
      </dgm:prSet>
      <dgm:spPr/>
      <dgm:t>
        <a:bodyPr/>
        <a:lstStyle/>
        <a:p>
          <a:endParaRPr lang="en-US"/>
        </a:p>
      </dgm:t>
    </dgm:pt>
    <dgm:pt modelId="{1F9165D9-8C6D-4FB5-806B-57E90DB14A0C}" type="pres">
      <dgm:prSet presAssocID="{782EC731-5B9C-4A64-8C26-BD1B129C0AFA}" presName="Parent" presStyleLbl="alignNode1" presStyleIdx="0" presStyleCnt="4">
        <dgm:presLayoutVars>
          <dgm:chMax val="3"/>
          <dgm:chPref val="3"/>
          <dgm:bulletEnabled val="1"/>
        </dgm:presLayoutVars>
      </dgm:prSet>
      <dgm:spPr/>
      <dgm:t>
        <a:bodyPr/>
        <a:lstStyle/>
        <a:p>
          <a:endParaRPr lang="en-US"/>
        </a:p>
      </dgm:t>
    </dgm:pt>
    <dgm:pt modelId="{8920670D-75F1-40B4-A034-10425C4012C1}" type="pres">
      <dgm:prSet presAssocID="{782EC731-5B9C-4A64-8C26-BD1B129C0AFA}" presName="Accent" presStyleLbl="parChTrans1D1" presStyleIdx="0" presStyleCnt="4"/>
      <dgm:spPr/>
    </dgm:pt>
    <dgm:pt modelId="{C30937A6-23E1-4C6C-BD46-BC1E11311B34}" type="pres">
      <dgm:prSet presAssocID="{E5B3CAED-7D94-4F19-8049-FF0932F6A8AF}" presName="sibTrans" presStyleCnt="0"/>
      <dgm:spPr/>
    </dgm:pt>
    <dgm:pt modelId="{7F93741B-7345-4DBE-AA5C-1A2E31190730}" type="pres">
      <dgm:prSet presAssocID="{52463A21-E3FE-4396-9492-8CB849E18CBE}" presName="composite" presStyleCnt="0"/>
      <dgm:spPr/>
    </dgm:pt>
    <dgm:pt modelId="{7A621BD0-AB9F-4B21-AF7C-CD8B23057989}" type="pres">
      <dgm:prSet presAssocID="{52463A21-E3FE-4396-9492-8CB849E18CBE}" presName="FirstChild" presStyleLbl="revTx" presStyleIdx="1" presStyleCnt="4">
        <dgm:presLayoutVars>
          <dgm:chMax val="0"/>
          <dgm:chPref val="0"/>
          <dgm:bulletEnabled val="1"/>
        </dgm:presLayoutVars>
      </dgm:prSet>
      <dgm:spPr/>
      <dgm:t>
        <a:bodyPr/>
        <a:lstStyle/>
        <a:p>
          <a:endParaRPr lang="en-US"/>
        </a:p>
      </dgm:t>
    </dgm:pt>
    <dgm:pt modelId="{83CA4CDF-CB1C-4F26-B1B4-3769DB58F72B}" type="pres">
      <dgm:prSet presAssocID="{52463A21-E3FE-4396-9492-8CB849E18CBE}" presName="Parent" presStyleLbl="alignNode1" presStyleIdx="1" presStyleCnt="4">
        <dgm:presLayoutVars>
          <dgm:chMax val="3"/>
          <dgm:chPref val="3"/>
          <dgm:bulletEnabled val="1"/>
        </dgm:presLayoutVars>
      </dgm:prSet>
      <dgm:spPr/>
      <dgm:t>
        <a:bodyPr/>
        <a:lstStyle/>
        <a:p>
          <a:endParaRPr lang="en-US"/>
        </a:p>
      </dgm:t>
    </dgm:pt>
    <dgm:pt modelId="{5327032D-114F-4A19-8B77-45DA104EB354}" type="pres">
      <dgm:prSet presAssocID="{52463A21-E3FE-4396-9492-8CB849E18CBE}" presName="Accent" presStyleLbl="parChTrans1D1" presStyleIdx="1" presStyleCnt="4"/>
      <dgm:spPr/>
    </dgm:pt>
    <dgm:pt modelId="{2CF413B5-0149-43B5-9A63-D275E02BB7D0}" type="pres">
      <dgm:prSet presAssocID="{82A908F3-7CAC-45A8-A77F-4CD08C3386CC}" presName="sibTrans" presStyleCnt="0"/>
      <dgm:spPr/>
    </dgm:pt>
    <dgm:pt modelId="{BE2DC00A-354D-4A3D-822A-6C29D823B96D}" type="pres">
      <dgm:prSet presAssocID="{57F205AD-6264-455C-88FB-9009DACF9F52}" presName="composite" presStyleCnt="0"/>
      <dgm:spPr/>
    </dgm:pt>
    <dgm:pt modelId="{4A5D8BA9-F903-4EA5-ABD5-F83A0EFDD754}" type="pres">
      <dgm:prSet presAssocID="{57F205AD-6264-455C-88FB-9009DACF9F52}" presName="FirstChild" presStyleLbl="revTx" presStyleIdx="2" presStyleCnt="4" custScaleY="68550" custLinFactNeighborY="6462">
        <dgm:presLayoutVars>
          <dgm:chMax val="0"/>
          <dgm:chPref val="0"/>
          <dgm:bulletEnabled val="1"/>
        </dgm:presLayoutVars>
      </dgm:prSet>
      <dgm:spPr/>
      <dgm:t>
        <a:bodyPr/>
        <a:lstStyle/>
        <a:p>
          <a:endParaRPr lang="en-US"/>
        </a:p>
      </dgm:t>
    </dgm:pt>
    <dgm:pt modelId="{9B7D8369-107B-4261-AC7C-14BB724A1A9C}" type="pres">
      <dgm:prSet presAssocID="{57F205AD-6264-455C-88FB-9009DACF9F52}" presName="Parent" presStyleLbl="alignNode1" presStyleIdx="2" presStyleCnt="4" custScaleY="75757" custLinFactNeighborY="2858">
        <dgm:presLayoutVars>
          <dgm:chMax val="3"/>
          <dgm:chPref val="3"/>
          <dgm:bulletEnabled val="1"/>
        </dgm:presLayoutVars>
      </dgm:prSet>
      <dgm:spPr/>
      <dgm:t>
        <a:bodyPr/>
        <a:lstStyle/>
        <a:p>
          <a:endParaRPr lang="en-US"/>
        </a:p>
      </dgm:t>
    </dgm:pt>
    <dgm:pt modelId="{CF24A080-D3BB-443B-94FB-875C3741095E}" type="pres">
      <dgm:prSet presAssocID="{57F205AD-6264-455C-88FB-9009DACF9F52}" presName="Accent" presStyleLbl="parChTrans1D1" presStyleIdx="2" presStyleCnt="4" custLinFactY="-159855" custLinFactNeighborY="-200000"/>
      <dgm:spPr/>
    </dgm:pt>
    <dgm:pt modelId="{298F6426-1921-4B46-AEA2-76811506FA7B}" type="pres">
      <dgm:prSet presAssocID="{8633756C-DFE9-4B9B-BCDA-D14820F3FA4B}" presName="sibTrans" presStyleCnt="0"/>
      <dgm:spPr/>
    </dgm:pt>
    <dgm:pt modelId="{A5D485A4-C4C5-4F25-AD9C-6225DC533B0C}" type="pres">
      <dgm:prSet presAssocID="{1585B217-982A-4D47-B8CA-9A20A74F714D}" presName="composite" presStyleCnt="0"/>
      <dgm:spPr/>
    </dgm:pt>
    <dgm:pt modelId="{93EC881C-7E90-4119-B1DE-7B1332BD836A}" type="pres">
      <dgm:prSet presAssocID="{1585B217-982A-4D47-B8CA-9A20A74F714D}" presName="FirstChild" presStyleLbl="revTx" presStyleIdx="3" presStyleCnt="4">
        <dgm:presLayoutVars>
          <dgm:chMax val="0"/>
          <dgm:chPref val="0"/>
          <dgm:bulletEnabled val="1"/>
        </dgm:presLayoutVars>
      </dgm:prSet>
      <dgm:spPr/>
      <dgm:t>
        <a:bodyPr/>
        <a:lstStyle/>
        <a:p>
          <a:endParaRPr lang="en-US"/>
        </a:p>
      </dgm:t>
    </dgm:pt>
    <dgm:pt modelId="{1D6AAD2F-C2B9-4177-BCB0-10D56D08B3B5}" type="pres">
      <dgm:prSet presAssocID="{1585B217-982A-4D47-B8CA-9A20A74F714D}" presName="Parent" presStyleLbl="alignNode1" presStyleIdx="3" presStyleCnt="4" custScaleY="114665" custLinFactNeighborY="-11068">
        <dgm:presLayoutVars>
          <dgm:chMax val="3"/>
          <dgm:chPref val="3"/>
          <dgm:bulletEnabled val="1"/>
        </dgm:presLayoutVars>
      </dgm:prSet>
      <dgm:spPr/>
      <dgm:t>
        <a:bodyPr/>
        <a:lstStyle/>
        <a:p>
          <a:endParaRPr lang="en-US"/>
        </a:p>
      </dgm:t>
    </dgm:pt>
    <dgm:pt modelId="{F6F419CD-9CB2-47D4-BF5B-0A1D2E3DA963}" type="pres">
      <dgm:prSet presAssocID="{1585B217-982A-4D47-B8CA-9A20A74F714D}" presName="Accent" presStyleLbl="parChTrans1D1" presStyleIdx="3" presStyleCnt="4" custLinFactY="-39997" custLinFactNeighborY="-100000"/>
      <dgm:spPr/>
    </dgm:pt>
  </dgm:ptLst>
  <dgm:cxnLst>
    <dgm:cxn modelId="{49436736-E108-4E4A-B1D7-7CF8062A9B0A}" type="presOf" srcId="{782EC731-5B9C-4A64-8C26-BD1B129C0AFA}" destId="{1F9165D9-8C6D-4FB5-806B-57E90DB14A0C}" srcOrd="0" destOrd="0" presId="urn:microsoft.com/office/officeart/2011/layout/TabList"/>
    <dgm:cxn modelId="{5EF65D59-1EA0-439A-8D8D-D831421B38F3}" srcId="{8AB00FB3-84C9-4C08-960C-C750ACA35023}" destId="{57F205AD-6264-455C-88FB-9009DACF9F52}" srcOrd="2" destOrd="0" parTransId="{FEA4B41A-878A-4191-97FE-53ED18FE11B3}" sibTransId="{8633756C-DFE9-4B9B-BCDA-D14820F3FA4B}"/>
    <dgm:cxn modelId="{7BCE909A-1F26-4AA6-A59E-2F000AB1470E}" srcId="{8AB00FB3-84C9-4C08-960C-C750ACA35023}" destId="{52463A21-E3FE-4396-9492-8CB849E18CBE}" srcOrd="1" destOrd="0" parTransId="{C45543E4-C49D-4805-80AA-49308FDD1201}" sibTransId="{82A908F3-7CAC-45A8-A77F-4CD08C3386CC}"/>
    <dgm:cxn modelId="{B0DDDDF7-4CAE-4724-A30E-74741BFD2ED8}" type="presOf" srcId="{57F205AD-6264-455C-88FB-9009DACF9F52}" destId="{9B7D8369-107B-4261-AC7C-14BB724A1A9C}" srcOrd="0" destOrd="0" presId="urn:microsoft.com/office/officeart/2011/layout/TabList"/>
    <dgm:cxn modelId="{68938968-839A-4A51-81A8-98D0EBB2BF29}" srcId="{8AB00FB3-84C9-4C08-960C-C750ACA35023}" destId="{782EC731-5B9C-4A64-8C26-BD1B129C0AFA}" srcOrd="0" destOrd="0" parTransId="{3FBDB5EB-4D84-4AAC-AB27-EB531AE699F9}" sibTransId="{E5B3CAED-7D94-4F19-8049-FF0932F6A8AF}"/>
    <dgm:cxn modelId="{8A684E83-3EFF-4602-A050-F3C53F7D942B}" type="presOf" srcId="{8AB00FB3-84C9-4C08-960C-C750ACA35023}" destId="{7800801B-F0C6-41F3-B131-B17F24E06035}" srcOrd="0" destOrd="0" presId="urn:microsoft.com/office/officeart/2011/layout/TabList"/>
    <dgm:cxn modelId="{E2595FC7-29E1-4AF1-A4D0-69F206FC40F9}" srcId="{8AB00FB3-84C9-4C08-960C-C750ACA35023}" destId="{1585B217-982A-4D47-B8CA-9A20A74F714D}" srcOrd="3" destOrd="0" parTransId="{F7E774BC-F358-475B-9B4E-14FD7BE68931}" sibTransId="{7DABCC2A-AE95-4500-A3F1-90BAA34648F5}"/>
    <dgm:cxn modelId="{BC803151-F47D-45BA-97D8-037F21F18DBA}" srcId="{52463A21-E3FE-4396-9492-8CB849E18CBE}" destId="{01366877-1EEF-41B0-9C7E-D0154F28F904}" srcOrd="0" destOrd="0" parTransId="{4CFE4A33-6C2E-4846-81F3-9A70C43D2B65}" sibTransId="{4EC6E14E-0B3B-4314-9AE7-3782BAA786F0}"/>
    <dgm:cxn modelId="{1569312D-5C9B-4613-AE28-2FDE6EFBF94A}" type="presOf" srcId="{01366877-1EEF-41B0-9C7E-D0154F28F904}" destId="{7A621BD0-AB9F-4B21-AF7C-CD8B23057989}" srcOrd="0" destOrd="0" presId="urn:microsoft.com/office/officeart/2011/layout/TabList"/>
    <dgm:cxn modelId="{F4E427CB-37FA-4DFB-9AEA-1CD536F532B2}" srcId="{57F205AD-6264-455C-88FB-9009DACF9F52}" destId="{04AD22B7-AE93-4D77-A63B-73A28BD01669}" srcOrd="0" destOrd="0" parTransId="{86A106C4-A75F-4C3C-8406-329563C94FD8}" sibTransId="{9F86B032-51EF-4ACB-9BEE-63F64299A171}"/>
    <dgm:cxn modelId="{504329B9-0D76-49C6-9D1A-723A5E5B7934}" type="presOf" srcId="{52CF28F3-F09B-471A-8F77-A090F9120A3F}" destId="{57586468-AA06-4087-9536-F92F95B1AB7D}" srcOrd="0" destOrd="0" presId="urn:microsoft.com/office/officeart/2011/layout/TabList"/>
    <dgm:cxn modelId="{2DF33705-D4CA-44F1-A09F-A7568E77E926}" srcId="{782EC731-5B9C-4A64-8C26-BD1B129C0AFA}" destId="{52CF28F3-F09B-471A-8F77-A090F9120A3F}" srcOrd="0" destOrd="0" parTransId="{D401DF4C-CBE3-4675-9464-FCFFF2040F86}" sibTransId="{1E1B8A7A-B269-47AC-85C5-C5B5C388403E}"/>
    <dgm:cxn modelId="{087E86A4-D29B-4EFD-B2C5-AAA2A6146950}" type="presOf" srcId="{04AD22B7-AE93-4D77-A63B-73A28BD01669}" destId="{4A5D8BA9-F903-4EA5-ABD5-F83A0EFDD754}" srcOrd="0" destOrd="0" presId="urn:microsoft.com/office/officeart/2011/layout/TabList"/>
    <dgm:cxn modelId="{9DAB1DEB-FBD1-4BE0-A09E-CAB91CD17551}" type="presOf" srcId="{93C9AC9B-2A3F-4BBA-AE58-2E4673D27C90}" destId="{93EC881C-7E90-4119-B1DE-7B1332BD836A}" srcOrd="0" destOrd="0" presId="urn:microsoft.com/office/officeart/2011/layout/TabList"/>
    <dgm:cxn modelId="{D1E58E2C-0A7D-4EE5-8CB6-621269169DA9}" srcId="{1585B217-982A-4D47-B8CA-9A20A74F714D}" destId="{93C9AC9B-2A3F-4BBA-AE58-2E4673D27C90}" srcOrd="0" destOrd="0" parTransId="{EA08A9ED-A6C3-4CB2-AB13-3DB2CD5BEAA1}" sibTransId="{294E94B1-F149-4B5B-8D34-884F99DEF974}"/>
    <dgm:cxn modelId="{6F1A4FA1-B96E-4769-8F62-C21ED70BC6EF}" type="presOf" srcId="{1585B217-982A-4D47-B8CA-9A20A74F714D}" destId="{1D6AAD2F-C2B9-4177-BCB0-10D56D08B3B5}" srcOrd="0" destOrd="0" presId="urn:microsoft.com/office/officeart/2011/layout/TabList"/>
    <dgm:cxn modelId="{7A2B9C24-76B1-48D9-BDE8-03BF291013A4}" type="presOf" srcId="{52463A21-E3FE-4396-9492-8CB849E18CBE}" destId="{83CA4CDF-CB1C-4F26-B1B4-3769DB58F72B}" srcOrd="0" destOrd="0" presId="urn:microsoft.com/office/officeart/2011/layout/TabList"/>
    <dgm:cxn modelId="{50DAD828-8C96-42F5-A6AC-D3DF9D39D6E9}" type="presParOf" srcId="{7800801B-F0C6-41F3-B131-B17F24E06035}" destId="{89D220AD-4328-4636-8563-82119D873C00}" srcOrd="0" destOrd="0" presId="urn:microsoft.com/office/officeart/2011/layout/TabList"/>
    <dgm:cxn modelId="{EED9C1C9-B8E7-436A-B9D3-27018DB027A2}" type="presParOf" srcId="{89D220AD-4328-4636-8563-82119D873C00}" destId="{57586468-AA06-4087-9536-F92F95B1AB7D}" srcOrd="0" destOrd="0" presId="urn:microsoft.com/office/officeart/2011/layout/TabList"/>
    <dgm:cxn modelId="{417F15B4-D87C-4B8F-82FA-93AA72C514FD}" type="presParOf" srcId="{89D220AD-4328-4636-8563-82119D873C00}" destId="{1F9165D9-8C6D-4FB5-806B-57E90DB14A0C}" srcOrd="1" destOrd="0" presId="urn:microsoft.com/office/officeart/2011/layout/TabList"/>
    <dgm:cxn modelId="{5768426F-D575-4E4B-827C-5DDCACB955F9}" type="presParOf" srcId="{89D220AD-4328-4636-8563-82119D873C00}" destId="{8920670D-75F1-40B4-A034-10425C4012C1}" srcOrd="2" destOrd="0" presId="urn:microsoft.com/office/officeart/2011/layout/TabList"/>
    <dgm:cxn modelId="{EB6E4878-FABB-4A2F-A753-B51E8397BC91}" type="presParOf" srcId="{7800801B-F0C6-41F3-B131-B17F24E06035}" destId="{C30937A6-23E1-4C6C-BD46-BC1E11311B34}" srcOrd="1" destOrd="0" presId="urn:microsoft.com/office/officeart/2011/layout/TabList"/>
    <dgm:cxn modelId="{343B0C3E-2E8B-4A93-8F2D-6B4A4F4F4332}" type="presParOf" srcId="{7800801B-F0C6-41F3-B131-B17F24E06035}" destId="{7F93741B-7345-4DBE-AA5C-1A2E31190730}" srcOrd="2" destOrd="0" presId="urn:microsoft.com/office/officeart/2011/layout/TabList"/>
    <dgm:cxn modelId="{DDE2686C-17E7-41D3-9940-FB245659A034}" type="presParOf" srcId="{7F93741B-7345-4DBE-AA5C-1A2E31190730}" destId="{7A621BD0-AB9F-4B21-AF7C-CD8B23057989}" srcOrd="0" destOrd="0" presId="urn:microsoft.com/office/officeart/2011/layout/TabList"/>
    <dgm:cxn modelId="{8F47C7CD-B765-4035-883F-77FEA0E6B739}" type="presParOf" srcId="{7F93741B-7345-4DBE-AA5C-1A2E31190730}" destId="{83CA4CDF-CB1C-4F26-B1B4-3769DB58F72B}" srcOrd="1" destOrd="0" presId="urn:microsoft.com/office/officeart/2011/layout/TabList"/>
    <dgm:cxn modelId="{B62F4706-80E9-4058-99B1-A5403153F003}" type="presParOf" srcId="{7F93741B-7345-4DBE-AA5C-1A2E31190730}" destId="{5327032D-114F-4A19-8B77-45DA104EB354}" srcOrd="2" destOrd="0" presId="urn:microsoft.com/office/officeart/2011/layout/TabList"/>
    <dgm:cxn modelId="{ADACFDDF-9317-46B3-A979-B51D84A8D8F9}" type="presParOf" srcId="{7800801B-F0C6-41F3-B131-B17F24E06035}" destId="{2CF413B5-0149-43B5-9A63-D275E02BB7D0}" srcOrd="3" destOrd="0" presId="urn:microsoft.com/office/officeart/2011/layout/TabList"/>
    <dgm:cxn modelId="{456C8F94-1E02-4F08-A6FD-2A41255D1C15}" type="presParOf" srcId="{7800801B-F0C6-41F3-B131-B17F24E06035}" destId="{BE2DC00A-354D-4A3D-822A-6C29D823B96D}" srcOrd="4" destOrd="0" presId="urn:microsoft.com/office/officeart/2011/layout/TabList"/>
    <dgm:cxn modelId="{5D00F885-AF17-4222-ABD0-07AA6AE384EA}" type="presParOf" srcId="{BE2DC00A-354D-4A3D-822A-6C29D823B96D}" destId="{4A5D8BA9-F903-4EA5-ABD5-F83A0EFDD754}" srcOrd="0" destOrd="0" presId="urn:microsoft.com/office/officeart/2011/layout/TabList"/>
    <dgm:cxn modelId="{8F5B0514-AE99-4ED5-A287-340D2686BC3B}" type="presParOf" srcId="{BE2DC00A-354D-4A3D-822A-6C29D823B96D}" destId="{9B7D8369-107B-4261-AC7C-14BB724A1A9C}" srcOrd="1" destOrd="0" presId="urn:microsoft.com/office/officeart/2011/layout/TabList"/>
    <dgm:cxn modelId="{67E07A60-FF2B-413E-9541-1D19D983FCB0}" type="presParOf" srcId="{BE2DC00A-354D-4A3D-822A-6C29D823B96D}" destId="{CF24A080-D3BB-443B-94FB-875C3741095E}" srcOrd="2" destOrd="0" presId="urn:microsoft.com/office/officeart/2011/layout/TabList"/>
    <dgm:cxn modelId="{6C8294A4-F296-4CEE-939A-D54FF73DE247}" type="presParOf" srcId="{7800801B-F0C6-41F3-B131-B17F24E06035}" destId="{298F6426-1921-4B46-AEA2-76811506FA7B}" srcOrd="5" destOrd="0" presId="urn:microsoft.com/office/officeart/2011/layout/TabList"/>
    <dgm:cxn modelId="{337342A5-6382-4DCC-8CDD-68826499122F}" type="presParOf" srcId="{7800801B-F0C6-41F3-B131-B17F24E06035}" destId="{A5D485A4-C4C5-4F25-AD9C-6225DC533B0C}" srcOrd="6" destOrd="0" presId="urn:microsoft.com/office/officeart/2011/layout/TabList"/>
    <dgm:cxn modelId="{A144C8E9-ED49-4FD7-8E55-77E18A5D6FC0}" type="presParOf" srcId="{A5D485A4-C4C5-4F25-AD9C-6225DC533B0C}" destId="{93EC881C-7E90-4119-B1DE-7B1332BD836A}" srcOrd="0" destOrd="0" presId="urn:microsoft.com/office/officeart/2011/layout/TabList"/>
    <dgm:cxn modelId="{850E3E38-648D-4110-A695-8FF53082918A}" type="presParOf" srcId="{A5D485A4-C4C5-4F25-AD9C-6225DC533B0C}" destId="{1D6AAD2F-C2B9-4177-BCB0-10D56D08B3B5}" srcOrd="1" destOrd="0" presId="urn:microsoft.com/office/officeart/2011/layout/TabList"/>
    <dgm:cxn modelId="{1FDE162B-E849-4E10-BF8F-7F0C33204721}" type="presParOf" srcId="{A5D485A4-C4C5-4F25-AD9C-6225DC533B0C}" destId="{F6F419CD-9CB2-47D4-BF5B-0A1D2E3DA963}"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419CD-9CB2-47D4-BF5B-0A1D2E3DA963}">
      <dsp:nvSpPr>
        <dsp:cNvPr id="0" name=""/>
        <dsp:cNvSpPr/>
      </dsp:nvSpPr>
      <dsp:spPr>
        <a:xfrm>
          <a:off x="0" y="5250072"/>
          <a:ext cx="8477250" cy="0"/>
        </a:xfrm>
        <a:prstGeom prst="line">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24A080-D3BB-443B-94FB-875C3741095E}">
      <dsp:nvSpPr>
        <dsp:cNvPr id="0" name=""/>
        <dsp:cNvSpPr/>
      </dsp:nvSpPr>
      <dsp:spPr>
        <a:xfrm>
          <a:off x="0" y="3922023"/>
          <a:ext cx="8477250" cy="0"/>
        </a:xfrm>
        <a:prstGeom prst="line">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27032D-114F-4A19-8B77-45DA104EB354}">
      <dsp:nvSpPr>
        <dsp:cNvPr id="0" name=""/>
        <dsp:cNvSpPr/>
      </dsp:nvSpPr>
      <dsp:spPr>
        <a:xfrm>
          <a:off x="0" y="2593974"/>
          <a:ext cx="8477250" cy="0"/>
        </a:xfrm>
        <a:prstGeom prst="line">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20670D-75F1-40B4-A034-10425C4012C1}">
      <dsp:nvSpPr>
        <dsp:cNvPr id="0" name=""/>
        <dsp:cNvSpPr/>
      </dsp:nvSpPr>
      <dsp:spPr>
        <a:xfrm>
          <a:off x="0" y="1265925"/>
          <a:ext cx="8477250" cy="0"/>
        </a:xfrm>
        <a:prstGeom prst="line">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586468-AA06-4087-9536-F92F95B1AB7D}">
      <dsp:nvSpPr>
        <dsp:cNvPr id="0" name=""/>
        <dsp:cNvSpPr/>
      </dsp:nvSpPr>
      <dsp:spPr>
        <a:xfrm>
          <a:off x="2204084" y="1117"/>
          <a:ext cx="6273165" cy="1264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lvl="0" algn="l" defTabSz="800100">
            <a:lnSpc>
              <a:spcPct val="90000"/>
            </a:lnSpc>
            <a:spcBef>
              <a:spcPct val="0"/>
            </a:spcBef>
            <a:spcAft>
              <a:spcPct val="35000"/>
            </a:spcAft>
          </a:pPr>
          <a:r>
            <a:rPr lang="en-GB" sz="1800" kern="1200" dirty="0" smtClean="0"/>
            <a:t>A brief overview of the architecture:</a:t>
          </a:r>
          <a:endParaRPr lang="en-US" sz="1800" kern="1200" dirty="0"/>
        </a:p>
        <a:p>
          <a:pPr marL="171450" lvl="1" indent="-171450" algn="l" defTabSz="800100">
            <a:lnSpc>
              <a:spcPct val="90000"/>
            </a:lnSpc>
            <a:spcBef>
              <a:spcPct val="0"/>
            </a:spcBef>
            <a:spcAft>
              <a:spcPct val="15000"/>
            </a:spcAft>
            <a:buChar char="••"/>
          </a:pPr>
          <a:r>
            <a:rPr lang="en-GB" sz="1800" kern="1200" dirty="0" smtClean="0"/>
            <a:t>what does it do? </a:t>
          </a:r>
          <a:endParaRPr lang="en-US" sz="1800" kern="1200" dirty="0"/>
        </a:p>
        <a:p>
          <a:pPr marL="171450" lvl="1" indent="-171450" algn="l" defTabSz="800100">
            <a:lnSpc>
              <a:spcPct val="90000"/>
            </a:lnSpc>
            <a:spcBef>
              <a:spcPct val="0"/>
            </a:spcBef>
            <a:spcAft>
              <a:spcPct val="15000"/>
            </a:spcAft>
            <a:buChar char="••"/>
          </a:pPr>
          <a:r>
            <a:rPr lang="en-US" sz="1800" kern="1200" dirty="0" smtClean="0"/>
            <a:t>What is the rational?</a:t>
          </a:r>
          <a:endParaRPr lang="en-US" sz="1800" kern="1200" dirty="0"/>
        </a:p>
        <a:p>
          <a:pPr marL="171450" lvl="1" indent="-171450" algn="l" defTabSz="800100">
            <a:lnSpc>
              <a:spcPct val="90000"/>
            </a:lnSpc>
            <a:spcBef>
              <a:spcPct val="0"/>
            </a:spcBef>
            <a:spcAft>
              <a:spcPct val="15000"/>
            </a:spcAft>
            <a:buChar char="••"/>
          </a:pPr>
          <a:r>
            <a:rPr lang="en-US" sz="1800" kern="1200" dirty="0" smtClean="0"/>
            <a:t>Which problem does it address?</a:t>
          </a:r>
          <a:endParaRPr lang="en-US" sz="1800" kern="1200" dirty="0"/>
        </a:p>
      </dsp:txBody>
      <dsp:txXfrm>
        <a:off x="2204084" y="1117"/>
        <a:ext cx="6273165" cy="1264808"/>
      </dsp:txXfrm>
    </dsp:sp>
    <dsp:sp modelId="{1F9165D9-8C6D-4FB5-806B-57E90DB14A0C}">
      <dsp:nvSpPr>
        <dsp:cNvPr id="0" name=""/>
        <dsp:cNvSpPr/>
      </dsp:nvSpPr>
      <dsp:spPr>
        <a:xfrm>
          <a:off x="0" y="1117"/>
          <a:ext cx="2204085" cy="1264808"/>
        </a:xfrm>
        <a:prstGeom prst="round2SameRect">
          <a:avLst>
            <a:gd name="adj1" fmla="val 16670"/>
            <a:gd name="adj2" fmla="val 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kern="1200" dirty="0" smtClean="0">
              <a:solidFill>
                <a:srgbClr val="0033CC"/>
              </a:solidFill>
            </a:rPr>
            <a:t>Description</a:t>
          </a:r>
          <a:endParaRPr lang="en-US" sz="2600" kern="1200" dirty="0">
            <a:solidFill>
              <a:srgbClr val="0033CC"/>
            </a:solidFill>
          </a:endParaRPr>
        </a:p>
      </dsp:txBody>
      <dsp:txXfrm>
        <a:off x="61754" y="62871"/>
        <a:ext cx="2080577" cy="1203054"/>
      </dsp:txXfrm>
    </dsp:sp>
    <dsp:sp modelId="{7A621BD0-AB9F-4B21-AF7C-CD8B23057989}">
      <dsp:nvSpPr>
        <dsp:cNvPr id="0" name=""/>
        <dsp:cNvSpPr/>
      </dsp:nvSpPr>
      <dsp:spPr>
        <a:xfrm>
          <a:off x="2204084" y="1365953"/>
          <a:ext cx="6273165" cy="1010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lvl="0" algn="l" defTabSz="800100">
            <a:lnSpc>
              <a:spcPct val="90000"/>
            </a:lnSpc>
            <a:spcBef>
              <a:spcPct val="0"/>
            </a:spcBef>
            <a:spcAft>
              <a:spcPct val="35000"/>
            </a:spcAft>
          </a:pPr>
          <a:r>
            <a:rPr lang="en-GB" sz="1800" kern="1200" dirty="0" smtClean="0"/>
            <a:t>Applicability:</a:t>
          </a:r>
          <a:endParaRPr lang="en-US" sz="1800" kern="1200" dirty="0"/>
        </a:p>
        <a:p>
          <a:pPr marL="171450" lvl="1" indent="-171450" algn="l" defTabSz="800100">
            <a:lnSpc>
              <a:spcPct val="90000"/>
            </a:lnSpc>
            <a:spcBef>
              <a:spcPct val="0"/>
            </a:spcBef>
            <a:spcAft>
              <a:spcPct val="15000"/>
            </a:spcAft>
            <a:buChar char="••"/>
          </a:pPr>
          <a:r>
            <a:rPr lang="en-GB" sz="1800" kern="1200" dirty="0" smtClean="0"/>
            <a:t>What are the situations in which the style can be applied?</a:t>
          </a:r>
          <a:endParaRPr lang="en-US" sz="1800" kern="1200" dirty="0"/>
        </a:p>
        <a:p>
          <a:pPr marL="171450" lvl="1" indent="-171450" algn="l" defTabSz="800100">
            <a:lnSpc>
              <a:spcPct val="90000"/>
            </a:lnSpc>
            <a:spcBef>
              <a:spcPct val="0"/>
            </a:spcBef>
            <a:spcAft>
              <a:spcPct val="15000"/>
            </a:spcAft>
            <a:buChar char="••"/>
          </a:pPr>
          <a:r>
            <a:rPr lang="en-GB" sz="1800" kern="1200" dirty="0" smtClean="0"/>
            <a:t>What are examples of poor designs that the style can address?</a:t>
          </a:r>
          <a:endParaRPr lang="en-US" sz="1800" kern="1200" dirty="0"/>
        </a:p>
      </dsp:txBody>
      <dsp:txXfrm>
        <a:off x="2204084" y="1365953"/>
        <a:ext cx="6273165" cy="1010822"/>
      </dsp:txXfrm>
    </dsp:sp>
    <dsp:sp modelId="{83CA4CDF-CB1C-4F26-B1B4-3769DB58F72B}">
      <dsp:nvSpPr>
        <dsp:cNvPr id="0" name=""/>
        <dsp:cNvSpPr/>
      </dsp:nvSpPr>
      <dsp:spPr>
        <a:xfrm>
          <a:off x="0" y="1329166"/>
          <a:ext cx="2204085" cy="1264808"/>
        </a:xfrm>
        <a:prstGeom prst="round2SameRect">
          <a:avLst>
            <a:gd name="adj1" fmla="val 16670"/>
            <a:gd name="adj2" fmla="val 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kern="1200" dirty="0" smtClean="0">
              <a:solidFill>
                <a:srgbClr val="0033CC"/>
              </a:solidFill>
            </a:rPr>
            <a:t>When used</a:t>
          </a:r>
        </a:p>
      </dsp:txBody>
      <dsp:txXfrm>
        <a:off x="61754" y="1390920"/>
        <a:ext cx="2080577" cy="1203054"/>
      </dsp:txXfrm>
    </dsp:sp>
    <dsp:sp modelId="{4A5D8BA9-F903-4EA5-ABD5-F83A0EFDD754}">
      <dsp:nvSpPr>
        <dsp:cNvPr id="0" name=""/>
        <dsp:cNvSpPr/>
      </dsp:nvSpPr>
      <dsp:spPr>
        <a:xfrm>
          <a:off x="2204084" y="2971804"/>
          <a:ext cx="6273165" cy="596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lvl="0" algn="l" defTabSz="800100">
            <a:lnSpc>
              <a:spcPct val="90000"/>
            </a:lnSpc>
            <a:spcBef>
              <a:spcPct val="0"/>
            </a:spcBef>
            <a:spcAft>
              <a:spcPct val="35000"/>
            </a:spcAft>
          </a:pPr>
          <a:r>
            <a:rPr lang="en-GB" sz="1800" kern="1200" dirty="0" smtClean="0"/>
            <a:t>What are the benefits of using the style?</a:t>
          </a:r>
          <a:endParaRPr lang="en-US" sz="1800" kern="1200" dirty="0"/>
        </a:p>
      </dsp:txBody>
      <dsp:txXfrm>
        <a:off x="2204084" y="2971804"/>
        <a:ext cx="6273165" cy="596572"/>
      </dsp:txXfrm>
    </dsp:sp>
    <dsp:sp modelId="{9B7D8369-107B-4261-AC7C-14BB724A1A9C}">
      <dsp:nvSpPr>
        <dsp:cNvPr id="0" name=""/>
        <dsp:cNvSpPr/>
      </dsp:nvSpPr>
      <dsp:spPr>
        <a:xfrm>
          <a:off x="0" y="2657215"/>
          <a:ext cx="2204085" cy="1264808"/>
        </a:xfrm>
        <a:prstGeom prst="round2SameRect">
          <a:avLst>
            <a:gd name="adj1" fmla="val 16670"/>
            <a:gd name="adj2" fmla="val 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kern="1200" dirty="0" smtClean="0">
              <a:solidFill>
                <a:srgbClr val="0033CC"/>
              </a:solidFill>
            </a:rPr>
            <a:t>Advantages</a:t>
          </a:r>
          <a:endParaRPr lang="en-US" sz="2600" kern="1200" dirty="0">
            <a:solidFill>
              <a:srgbClr val="0033CC"/>
            </a:solidFill>
          </a:endParaRPr>
        </a:p>
      </dsp:txBody>
      <dsp:txXfrm>
        <a:off x="61754" y="2718969"/>
        <a:ext cx="2080577" cy="1203054"/>
      </dsp:txXfrm>
    </dsp:sp>
    <dsp:sp modelId="{93EC881C-7E90-4119-B1DE-7B1332BD836A}">
      <dsp:nvSpPr>
        <dsp:cNvPr id="0" name=""/>
        <dsp:cNvSpPr/>
      </dsp:nvSpPr>
      <dsp:spPr>
        <a:xfrm>
          <a:off x="2204084" y="4343394"/>
          <a:ext cx="6273165" cy="518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lvl="0" algn="l" defTabSz="800100">
            <a:lnSpc>
              <a:spcPct val="90000"/>
            </a:lnSpc>
            <a:spcBef>
              <a:spcPct val="0"/>
            </a:spcBef>
            <a:spcAft>
              <a:spcPct val="35000"/>
            </a:spcAft>
          </a:pPr>
          <a:r>
            <a:rPr lang="en-GB" sz="1800" kern="1200" dirty="0" smtClean="0"/>
            <a:t>What are the probable negative consequences?</a:t>
          </a:r>
          <a:endParaRPr lang="en-US" sz="1800" kern="1200" dirty="0"/>
        </a:p>
      </dsp:txBody>
      <dsp:txXfrm>
        <a:off x="2204084" y="4343394"/>
        <a:ext cx="6273165" cy="518267"/>
      </dsp:txXfrm>
    </dsp:sp>
    <dsp:sp modelId="{1D6AAD2F-C2B9-4177-BCB0-10D56D08B3B5}">
      <dsp:nvSpPr>
        <dsp:cNvPr id="0" name=""/>
        <dsp:cNvSpPr/>
      </dsp:nvSpPr>
      <dsp:spPr>
        <a:xfrm>
          <a:off x="0" y="3985264"/>
          <a:ext cx="2204085" cy="1264808"/>
        </a:xfrm>
        <a:prstGeom prst="round2SameRect">
          <a:avLst>
            <a:gd name="adj1" fmla="val 16670"/>
            <a:gd name="adj2" fmla="val 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kern="1200" dirty="0" smtClean="0">
              <a:solidFill>
                <a:srgbClr val="0033CC"/>
              </a:solidFill>
            </a:rPr>
            <a:t>Disadvantages</a:t>
          </a:r>
          <a:endParaRPr lang="en-US" sz="2600" kern="1200" dirty="0">
            <a:solidFill>
              <a:srgbClr val="0033CC"/>
            </a:solidFill>
          </a:endParaRPr>
        </a:p>
      </dsp:txBody>
      <dsp:txXfrm>
        <a:off x="61754" y="4047018"/>
        <a:ext cx="2080577" cy="12030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419CD-9CB2-47D4-BF5B-0A1D2E3DA963}">
      <dsp:nvSpPr>
        <dsp:cNvPr id="0" name=""/>
        <dsp:cNvSpPr/>
      </dsp:nvSpPr>
      <dsp:spPr>
        <a:xfrm>
          <a:off x="0" y="5248595"/>
          <a:ext cx="8477250" cy="0"/>
        </a:xfrm>
        <a:prstGeom prst="line">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24A080-D3BB-443B-94FB-875C3741095E}">
      <dsp:nvSpPr>
        <dsp:cNvPr id="0" name=""/>
        <dsp:cNvSpPr/>
      </dsp:nvSpPr>
      <dsp:spPr>
        <a:xfrm>
          <a:off x="0" y="3913264"/>
          <a:ext cx="8477250" cy="0"/>
        </a:xfrm>
        <a:prstGeom prst="line">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27032D-114F-4A19-8B77-45DA104EB354}">
      <dsp:nvSpPr>
        <dsp:cNvPr id="0" name=""/>
        <dsp:cNvSpPr/>
      </dsp:nvSpPr>
      <dsp:spPr>
        <a:xfrm>
          <a:off x="0" y="2577932"/>
          <a:ext cx="8477250" cy="0"/>
        </a:xfrm>
        <a:prstGeom prst="line">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20670D-75F1-40B4-A034-10425C4012C1}">
      <dsp:nvSpPr>
        <dsp:cNvPr id="0" name=""/>
        <dsp:cNvSpPr/>
      </dsp:nvSpPr>
      <dsp:spPr>
        <a:xfrm>
          <a:off x="0" y="1258856"/>
          <a:ext cx="8477250" cy="0"/>
        </a:xfrm>
        <a:prstGeom prst="line">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586468-AA06-4087-9536-F92F95B1AB7D}">
      <dsp:nvSpPr>
        <dsp:cNvPr id="0" name=""/>
        <dsp:cNvSpPr/>
      </dsp:nvSpPr>
      <dsp:spPr>
        <a:xfrm>
          <a:off x="2204084" y="2594"/>
          <a:ext cx="6273165" cy="1256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lvl="0" algn="l" defTabSz="800100">
            <a:lnSpc>
              <a:spcPct val="90000"/>
            </a:lnSpc>
            <a:spcBef>
              <a:spcPct val="0"/>
            </a:spcBef>
            <a:spcAft>
              <a:spcPct val="35000"/>
            </a:spcAft>
          </a:pPr>
          <a:r>
            <a:rPr lang="en-GB" sz="1800" kern="1200" dirty="0" smtClean="0"/>
            <a:t>All data in a system is managed in a central repository that is accessible to all system components. Components do not interact directly, only through the repository. </a:t>
          </a:r>
          <a:endParaRPr lang="en-US" sz="1800" kern="1200" dirty="0"/>
        </a:p>
      </dsp:txBody>
      <dsp:txXfrm>
        <a:off x="2204084" y="2594"/>
        <a:ext cx="6273165" cy="1256262"/>
      </dsp:txXfrm>
    </dsp:sp>
    <dsp:sp modelId="{1F9165D9-8C6D-4FB5-806B-57E90DB14A0C}">
      <dsp:nvSpPr>
        <dsp:cNvPr id="0" name=""/>
        <dsp:cNvSpPr/>
      </dsp:nvSpPr>
      <dsp:spPr>
        <a:xfrm>
          <a:off x="0" y="2594"/>
          <a:ext cx="2204085" cy="1256262"/>
        </a:xfrm>
        <a:prstGeom prst="round2SameRect">
          <a:avLst>
            <a:gd name="adj1" fmla="val 16670"/>
            <a:gd name="adj2" fmla="val 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kern="1200" dirty="0" smtClean="0">
              <a:solidFill>
                <a:srgbClr val="0033CC"/>
              </a:solidFill>
            </a:rPr>
            <a:t>Description</a:t>
          </a:r>
          <a:endParaRPr lang="en-US" sz="2600" kern="1200" dirty="0">
            <a:solidFill>
              <a:srgbClr val="0033CC"/>
            </a:solidFill>
          </a:endParaRPr>
        </a:p>
      </dsp:txBody>
      <dsp:txXfrm>
        <a:off x="61337" y="63931"/>
        <a:ext cx="2081411" cy="1194925"/>
      </dsp:txXfrm>
    </dsp:sp>
    <dsp:sp modelId="{7A621BD0-AB9F-4B21-AF7C-CD8B23057989}">
      <dsp:nvSpPr>
        <dsp:cNvPr id="0" name=""/>
        <dsp:cNvSpPr/>
      </dsp:nvSpPr>
      <dsp:spPr>
        <a:xfrm>
          <a:off x="2204084" y="1321669"/>
          <a:ext cx="6273165" cy="1256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lvl="0" algn="l" defTabSz="800100">
            <a:lnSpc>
              <a:spcPct val="90000"/>
            </a:lnSpc>
            <a:spcBef>
              <a:spcPct val="0"/>
            </a:spcBef>
            <a:spcAft>
              <a:spcPct val="35000"/>
            </a:spcAft>
          </a:pPr>
          <a:r>
            <a:rPr lang="en-GB" sz="1800" kern="1200" dirty="0" smtClean="0"/>
            <a:t>You should use this pattern when you have a system in which </a:t>
          </a:r>
          <a:r>
            <a:rPr lang="en-GB" sz="1800" b="1" kern="1200" dirty="0" smtClean="0">
              <a:solidFill>
                <a:srgbClr val="800000"/>
              </a:solidFill>
            </a:rPr>
            <a:t>large volumes of information </a:t>
          </a:r>
          <a:r>
            <a:rPr lang="en-GB" sz="1800" kern="1200" dirty="0" smtClean="0"/>
            <a:t>are generated that has to be stored for a long time. You may also use it in </a:t>
          </a:r>
          <a:r>
            <a:rPr lang="en-GB" sz="1800" b="1" kern="1200" dirty="0" smtClean="0">
              <a:solidFill>
                <a:srgbClr val="800000"/>
              </a:solidFill>
            </a:rPr>
            <a:t>data-driven systems </a:t>
          </a:r>
          <a:r>
            <a:rPr lang="en-GB" sz="1800" kern="1200" dirty="0" smtClean="0"/>
            <a:t>where the inclusion of data in the repository triggers an action or tool.</a:t>
          </a:r>
          <a:endParaRPr lang="en-US" sz="1800" kern="1200" dirty="0"/>
        </a:p>
      </dsp:txBody>
      <dsp:txXfrm>
        <a:off x="2204084" y="1321669"/>
        <a:ext cx="6273165" cy="1256262"/>
      </dsp:txXfrm>
    </dsp:sp>
    <dsp:sp modelId="{83CA4CDF-CB1C-4F26-B1B4-3769DB58F72B}">
      <dsp:nvSpPr>
        <dsp:cNvPr id="0" name=""/>
        <dsp:cNvSpPr/>
      </dsp:nvSpPr>
      <dsp:spPr>
        <a:xfrm>
          <a:off x="0" y="1321669"/>
          <a:ext cx="2204085" cy="1256262"/>
        </a:xfrm>
        <a:prstGeom prst="round2SameRect">
          <a:avLst>
            <a:gd name="adj1" fmla="val 16670"/>
            <a:gd name="adj2" fmla="val 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kern="1200" dirty="0" smtClean="0">
              <a:solidFill>
                <a:srgbClr val="0033CC"/>
              </a:solidFill>
            </a:rPr>
            <a:t>When used</a:t>
          </a:r>
        </a:p>
      </dsp:txBody>
      <dsp:txXfrm>
        <a:off x="61337" y="1383006"/>
        <a:ext cx="2081411" cy="1194925"/>
      </dsp:txXfrm>
    </dsp:sp>
    <dsp:sp modelId="{4A5D8BA9-F903-4EA5-ABD5-F83A0EFDD754}">
      <dsp:nvSpPr>
        <dsp:cNvPr id="0" name=""/>
        <dsp:cNvSpPr/>
      </dsp:nvSpPr>
      <dsp:spPr>
        <a:xfrm>
          <a:off x="2204084" y="2640745"/>
          <a:ext cx="6273165" cy="1288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lvl="0" algn="l" defTabSz="800100">
            <a:lnSpc>
              <a:spcPct val="90000"/>
            </a:lnSpc>
            <a:spcBef>
              <a:spcPct val="0"/>
            </a:spcBef>
            <a:spcAft>
              <a:spcPct val="35000"/>
            </a:spcAft>
          </a:pPr>
          <a:r>
            <a:rPr lang="en-GB" sz="1800" kern="1200" dirty="0" smtClean="0"/>
            <a:t>Components can be </a:t>
          </a:r>
          <a:r>
            <a:rPr lang="en-GB" sz="1800" b="1" kern="1200" dirty="0" smtClean="0">
              <a:solidFill>
                <a:srgbClr val="800000"/>
              </a:solidFill>
            </a:rPr>
            <a:t>independent</a:t>
          </a:r>
          <a:r>
            <a:rPr lang="en-GB" sz="1800" kern="1200" dirty="0" smtClean="0"/>
            <a:t>—they do not need to know of the existence of other components. Changes made by one component can be propagated to all components. All data can be managed </a:t>
          </a:r>
          <a:r>
            <a:rPr lang="en-GB" sz="1800" b="1" kern="1200" dirty="0" smtClean="0">
              <a:solidFill>
                <a:srgbClr val="800000"/>
              </a:solidFill>
            </a:rPr>
            <a:t>consistently</a:t>
          </a:r>
          <a:r>
            <a:rPr lang="en-GB" sz="1800" kern="1200" dirty="0" smtClean="0">
              <a:solidFill>
                <a:srgbClr val="800000"/>
              </a:solidFill>
            </a:rPr>
            <a:t> </a:t>
          </a:r>
          <a:r>
            <a:rPr lang="en-GB" sz="1800" kern="1200" dirty="0" smtClean="0"/>
            <a:t>(e.g., backups done at the same time) as it is all in one place.</a:t>
          </a:r>
          <a:endParaRPr lang="en-US" sz="1800" kern="1200" dirty="0"/>
        </a:p>
      </dsp:txBody>
      <dsp:txXfrm>
        <a:off x="2204084" y="2640745"/>
        <a:ext cx="6273165" cy="1288774"/>
      </dsp:txXfrm>
    </dsp:sp>
    <dsp:sp modelId="{9B7D8369-107B-4261-AC7C-14BB724A1A9C}">
      <dsp:nvSpPr>
        <dsp:cNvPr id="0" name=""/>
        <dsp:cNvSpPr/>
      </dsp:nvSpPr>
      <dsp:spPr>
        <a:xfrm>
          <a:off x="0" y="2657001"/>
          <a:ext cx="2204085" cy="1256262"/>
        </a:xfrm>
        <a:prstGeom prst="round2SameRect">
          <a:avLst>
            <a:gd name="adj1" fmla="val 16670"/>
            <a:gd name="adj2" fmla="val 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kern="1200" dirty="0" smtClean="0">
              <a:solidFill>
                <a:srgbClr val="0033CC"/>
              </a:solidFill>
            </a:rPr>
            <a:t>Advantages</a:t>
          </a:r>
          <a:endParaRPr lang="en-US" sz="2600" kern="1200" dirty="0">
            <a:solidFill>
              <a:srgbClr val="0033CC"/>
            </a:solidFill>
          </a:endParaRPr>
        </a:p>
      </dsp:txBody>
      <dsp:txXfrm>
        <a:off x="61337" y="2718338"/>
        <a:ext cx="2081411" cy="1194925"/>
      </dsp:txXfrm>
    </dsp:sp>
    <dsp:sp modelId="{93EC881C-7E90-4119-B1DE-7B1332BD836A}">
      <dsp:nvSpPr>
        <dsp:cNvPr id="0" name=""/>
        <dsp:cNvSpPr/>
      </dsp:nvSpPr>
      <dsp:spPr>
        <a:xfrm>
          <a:off x="2204084" y="3992333"/>
          <a:ext cx="6273165" cy="1256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lvl="0" algn="l" defTabSz="800100">
            <a:lnSpc>
              <a:spcPct val="90000"/>
            </a:lnSpc>
            <a:spcBef>
              <a:spcPct val="0"/>
            </a:spcBef>
            <a:spcAft>
              <a:spcPct val="35000"/>
            </a:spcAft>
          </a:pPr>
          <a:r>
            <a:rPr lang="en-GB" sz="1800" kern="1200" dirty="0" smtClean="0"/>
            <a:t>The repository is a </a:t>
          </a:r>
          <a:r>
            <a:rPr lang="en-GB" sz="1800" b="1" kern="1200" dirty="0" smtClean="0">
              <a:solidFill>
                <a:srgbClr val="800000"/>
              </a:solidFill>
            </a:rPr>
            <a:t>single point of failure </a:t>
          </a:r>
          <a:r>
            <a:rPr lang="en-GB" sz="1800" kern="1200" dirty="0" smtClean="0"/>
            <a:t>so problems in the repository affect the whole system. May be </a:t>
          </a:r>
          <a:r>
            <a:rPr lang="en-GB" sz="1800" b="1" kern="1200" dirty="0" smtClean="0">
              <a:solidFill>
                <a:srgbClr val="800000"/>
              </a:solidFill>
            </a:rPr>
            <a:t>inefficiencies</a:t>
          </a:r>
          <a:r>
            <a:rPr lang="en-GB" sz="1800" kern="1200" dirty="0" smtClean="0">
              <a:solidFill>
                <a:srgbClr val="800000"/>
              </a:solidFill>
            </a:rPr>
            <a:t> </a:t>
          </a:r>
          <a:r>
            <a:rPr lang="en-GB" sz="1800" kern="1200" dirty="0" smtClean="0"/>
            <a:t>in organizing all communication through the repository. Distributing the repository across several computers may be difficult.</a:t>
          </a:r>
          <a:endParaRPr lang="en-US" sz="1800" kern="1200" dirty="0"/>
        </a:p>
      </dsp:txBody>
      <dsp:txXfrm>
        <a:off x="2204084" y="3992333"/>
        <a:ext cx="6273165" cy="1256262"/>
      </dsp:txXfrm>
    </dsp:sp>
    <dsp:sp modelId="{1D6AAD2F-C2B9-4177-BCB0-10D56D08B3B5}">
      <dsp:nvSpPr>
        <dsp:cNvPr id="0" name=""/>
        <dsp:cNvSpPr/>
      </dsp:nvSpPr>
      <dsp:spPr>
        <a:xfrm>
          <a:off x="0" y="3992333"/>
          <a:ext cx="2204085" cy="1256262"/>
        </a:xfrm>
        <a:prstGeom prst="round2SameRect">
          <a:avLst>
            <a:gd name="adj1" fmla="val 16670"/>
            <a:gd name="adj2" fmla="val 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kern="1200" dirty="0" smtClean="0">
              <a:solidFill>
                <a:srgbClr val="0033CC"/>
              </a:solidFill>
            </a:rPr>
            <a:t>Disadvantages</a:t>
          </a:r>
          <a:endParaRPr lang="en-US" sz="2600" kern="1200" dirty="0">
            <a:solidFill>
              <a:srgbClr val="0033CC"/>
            </a:solidFill>
          </a:endParaRPr>
        </a:p>
      </dsp:txBody>
      <dsp:txXfrm>
        <a:off x="61337" y="4053670"/>
        <a:ext cx="2081411" cy="11949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419CD-9CB2-47D4-BF5B-0A1D2E3DA963}">
      <dsp:nvSpPr>
        <dsp:cNvPr id="0" name=""/>
        <dsp:cNvSpPr/>
      </dsp:nvSpPr>
      <dsp:spPr>
        <a:xfrm>
          <a:off x="0" y="5248595"/>
          <a:ext cx="8477250" cy="0"/>
        </a:xfrm>
        <a:prstGeom prst="line">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24A080-D3BB-443B-94FB-875C3741095E}">
      <dsp:nvSpPr>
        <dsp:cNvPr id="0" name=""/>
        <dsp:cNvSpPr/>
      </dsp:nvSpPr>
      <dsp:spPr>
        <a:xfrm>
          <a:off x="0" y="3913264"/>
          <a:ext cx="8477250" cy="0"/>
        </a:xfrm>
        <a:prstGeom prst="line">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27032D-114F-4A19-8B77-45DA104EB354}">
      <dsp:nvSpPr>
        <dsp:cNvPr id="0" name=""/>
        <dsp:cNvSpPr/>
      </dsp:nvSpPr>
      <dsp:spPr>
        <a:xfrm>
          <a:off x="0" y="2577932"/>
          <a:ext cx="8477250" cy="0"/>
        </a:xfrm>
        <a:prstGeom prst="line">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20670D-75F1-40B4-A034-10425C4012C1}">
      <dsp:nvSpPr>
        <dsp:cNvPr id="0" name=""/>
        <dsp:cNvSpPr/>
      </dsp:nvSpPr>
      <dsp:spPr>
        <a:xfrm>
          <a:off x="0" y="1258856"/>
          <a:ext cx="8477250" cy="0"/>
        </a:xfrm>
        <a:prstGeom prst="line">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586468-AA06-4087-9536-F92F95B1AB7D}">
      <dsp:nvSpPr>
        <dsp:cNvPr id="0" name=""/>
        <dsp:cNvSpPr/>
      </dsp:nvSpPr>
      <dsp:spPr>
        <a:xfrm>
          <a:off x="2213306" y="2594"/>
          <a:ext cx="6254721" cy="1256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lvl="0" algn="l" defTabSz="800100">
            <a:lnSpc>
              <a:spcPct val="90000"/>
            </a:lnSpc>
            <a:spcBef>
              <a:spcPct val="0"/>
            </a:spcBef>
            <a:spcAft>
              <a:spcPct val="35000"/>
            </a:spcAft>
          </a:pPr>
          <a:r>
            <a:rPr lang="en-GB" sz="1800" kern="1200" dirty="0" smtClean="0">
              <a:solidFill>
                <a:srgbClr val="000000"/>
              </a:solidFill>
              <a:latin typeface="+mn-lt"/>
              <a:ea typeface="Times New Roman"/>
              <a:cs typeface="Helvetica"/>
            </a:rPr>
            <a:t>In a client–server architecture, the functionality of the system is </a:t>
          </a:r>
          <a:r>
            <a:rPr lang="en-GB" sz="1800" b="0" kern="1200" dirty="0" smtClean="0">
              <a:solidFill>
                <a:srgbClr val="800000"/>
              </a:solidFill>
              <a:latin typeface="+mn-lt"/>
              <a:ea typeface="Times New Roman"/>
              <a:cs typeface="Helvetica"/>
            </a:rPr>
            <a:t>organized into services</a:t>
          </a:r>
          <a:r>
            <a:rPr lang="en-GB" sz="1800" kern="1200" dirty="0" smtClean="0">
              <a:solidFill>
                <a:srgbClr val="000000"/>
              </a:solidFill>
              <a:latin typeface="+mn-lt"/>
              <a:ea typeface="Times New Roman"/>
              <a:cs typeface="Helvetica"/>
            </a:rPr>
            <a:t>, with each service delivered from a separate server. Clients are users of these services and access servers to make use of them.</a:t>
          </a:r>
          <a:endParaRPr lang="en-US" sz="1800" kern="1200" dirty="0">
            <a:latin typeface="+mn-lt"/>
          </a:endParaRPr>
        </a:p>
      </dsp:txBody>
      <dsp:txXfrm>
        <a:off x="2213306" y="2594"/>
        <a:ext cx="6254721" cy="1256262"/>
      </dsp:txXfrm>
    </dsp:sp>
    <dsp:sp modelId="{1F9165D9-8C6D-4FB5-806B-57E90DB14A0C}">
      <dsp:nvSpPr>
        <dsp:cNvPr id="0" name=""/>
        <dsp:cNvSpPr/>
      </dsp:nvSpPr>
      <dsp:spPr>
        <a:xfrm>
          <a:off x="0" y="2594"/>
          <a:ext cx="2204085" cy="1256262"/>
        </a:xfrm>
        <a:prstGeom prst="round2SameRect">
          <a:avLst>
            <a:gd name="adj1" fmla="val 16670"/>
            <a:gd name="adj2" fmla="val 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kern="1200" dirty="0" smtClean="0">
              <a:solidFill>
                <a:srgbClr val="0033CC"/>
              </a:solidFill>
            </a:rPr>
            <a:t>Description</a:t>
          </a:r>
          <a:endParaRPr lang="en-US" sz="2600" kern="1200" dirty="0">
            <a:solidFill>
              <a:srgbClr val="0033CC"/>
            </a:solidFill>
          </a:endParaRPr>
        </a:p>
      </dsp:txBody>
      <dsp:txXfrm>
        <a:off x="61337" y="63931"/>
        <a:ext cx="2081411" cy="1194925"/>
      </dsp:txXfrm>
    </dsp:sp>
    <dsp:sp modelId="{7A621BD0-AB9F-4B21-AF7C-CD8B23057989}">
      <dsp:nvSpPr>
        <dsp:cNvPr id="0" name=""/>
        <dsp:cNvSpPr/>
      </dsp:nvSpPr>
      <dsp:spPr>
        <a:xfrm>
          <a:off x="2204084" y="1321669"/>
          <a:ext cx="6273165" cy="1256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lvl="0" algn="l" defTabSz="800100">
            <a:lnSpc>
              <a:spcPct val="90000"/>
            </a:lnSpc>
            <a:spcBef>
              <a:spcPct val="0"/>
            </a:spcBef>
            <a:spcAft>
              <a:spcPct val="35000"/>
            </a:spcAft>
          </a:pPr>
          <a:r>
            <a:rPr lang="en-GB" sz="1800" kern="1200" dirty="0" smtClean="0">
              <a:solidFill>
                <a:srgbClr val="000000"/>
              </a:solidFill>
              <a:latin typeface="Helvetica"/>
              <a:ea typeface="Times New Roman"/>
              <a:cs typeface="Helvetica"/>
            </a:rPr>
            <a:t>Used when data in a shared database has to be </a:t>
          </a:r>
          <a:r>
            <a:rPr lang="en-GB" sz="1800" b="0" kern="1200" dirty="0" smtClean="0">
              <a:solidFill>
                <a:srgbClr val="800000"/>
              </a:solidFill>
              <a:latin typeface="Helvetica"/>
              <a:ea typeface="Times New Roman"/>
              <a:cs typeface="Helvetica"/>
            </a:rPr>
            <a:t>accessed</a:t>
          </a:r>
          <a:r>
            <a:rPr lang="en-GB" sz="1800" kern="1200" dirty="0" smtClean="0">
              <a:solidFill>
                <a:srgbClr val="800000"/>
              </a:solidFill>
              <a:latin typeface="Helvetica"/>
              <a:ea typeface="Times New Roman"/>
              <a:cs typeface="Helvetica"/>
            </a:rPr>
            <a:t> </a:t>
          </a:r>
          <a:r>
            <a:rPr lang="en-GB" sz="1800" kern="1200" dirty="0" smtClean="0">
              <a:solidFill>
                <a:srgbClr val="000000"/>
              </a:solidFill>
              <a:latin typeface="Helvetica"/>
              <a:ea typeface="Times New Roman"/>
              <a:cs typeface="Helvetica"/>
            </a:rPr>
            <a:t>from a range of locations. Because servers can be replicated, may also be used when the </a:t>
          </a:r>
          <a:r>
            <a:rPr lang="en-GB" sz="1800" b="0" kern="1200" dirty="0" smtClean="0">
              <a:solidFill>
                <a:srgbClr val="800000"/>
              </a:solidFill>
              <a:latin typeface="Helvetica"/>
              <a:ea typeface="Times New Roman"/>
              <a:cs typeface="Helvetica"/>
            </a:rPr>
            <a:t>load</a:t>
          </a:r>
          <a:r>
            <a:rPr lang="en-GB" sz="1800" kern="1200" dirty="0" smtClean="0">
              <a:solidFill>
                <a:srgbClr val="800000"/>
              </a:solidFill>
              <a:latin typeface="Helvetica"/>
              <a:ea typeface="Times New Roman"/>
              <a:cs typeface="Helvetica"/>
            </a:rPr>
            <a:t> </a:t>
          </a:r>
          <a:r>
            <a:rPr lang="en-GB" sz="1800" kern="1200" dirty="0" smtClean="0">
              <a:solidFill>
                <a:srgbClr val="000000"/>
              </a:solidFill>
              <a:latin typeface="Helvetica"/>
              <a:ea typeface="Times New Roman"/>
              <a:cs typeface="Helvetica"/>
            </a:rPr>
            <a:t>on a system is </a:t>
          </a:r>
          <a:r>
            <a:rPr lang="en-GB" sz="1800" b="0" kern="1200" dirty="0" smtClean="0">
              <a:solidFill>
                <a:srgbClr val="800000"/>
              </a:solidFill>
              <a:latin typeface="Helvetica"/>
              <a:ea typeface="Times New Roman"/>
              <a:cs typeface="Helvetica"/>
            </a:rPr>
            <a:t>variable</a:t>
          </a:r>
          <a:r>
            <a:rPr lang="en-GB" sz="1800" kern="1200" dirty="0" smtClean="0">
              <a:solidFill>
                <a:srgbClr val="000000"/>
              </a:solidFill>
              <a:latin typeface="Helvetica"/>
              <a:ea typeface="Times New Roman"/>
              <a:cs typeface="Helvetica"/>
            </a:rPr>
            <a:t>.</a:t>
          </a:r>
          <a:endParaRPr lang="en-US" sz="1800" kern="1200" dirty="0"/>
        </a:p>
      </dsp:txBody>
      <dsp:txXfrm>
        <a:off x="2204084" y="1321669"/>
        <a:ext cx="6273165" cy="1256262"/>
      </dsp:txXfrm>
    </dsp:sp>
    <dsp:sp modelId="{83CA4CDF-CB1C-4F26-B1B4-3769DB58F72B}">
      <dsp:nvSpPr>
        <dsp:cNvPr id="0" name=""/>
        <dsp:cNvSpPr/>
      </dsp:nvSpPr>
      <dsp:spPr>
        <a:xfrm>
          <a:off x="0" y="1321669"/>
          <a:ext cx="2204085" cy="1256262"/>
        </a:xfrm>
        <a:prstGeom prst="round2SameRect">
          <a:avLst>
            <a:gd name="adj1" fmla="val 16670"/>
            <a:gd name="adj2" fmla="val 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kern="1200" dirty="0" smtClean="0">
              <a:solidFill>
                <a:srgbClr val="0033CC"/>
              </a:solidFill>
            </a:rPr>
            <a:t>When used</a:t>
          </a:r>
        </a:p>
      </dsp:txBody>
      <dsp:txXfrm>
        <a:off x="61337" y="1383006"/>
        <a:ext cx="2081411" cy="1194925"/>
      </dsp:txXfrm>
    </dsp:sp>
    <dsp:sp modelId="{4A5D8BA9-F903-4EA5-ABD5-F83A0EFDD754}">
      <dsp:nvSpPr>
        <dsp:cNvPr id="0" name=""/>
        <dsp:cNvSpPr/>
      </dsp:nvSpPr>
      <dsp:spPr>
        <a:xfrm>
          <a:off x="2204084" y="2640745"/>
          <a:ext cx="6273165" cy="1288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lvl="0" algn="l" defTabSz="800100">
            <a:lnSpc>
              <a:spcPct val="90000"/>
            </a:lnSpc>
            <a:spcBef>
              <a:spcPct val="0"/>
            </a:spcBef>
            <a:spcAft>
              <a:spcPct val="35000"/>
            </a:spcAft>
          </a:pPr>
          <a:r>
            <a:rPr lang="en-GB" sz="1800" kern="1200" dirty="0" smtClean="0">
              <a:solidFill>
                <a:srgbClr val="000000"/>
              </a:solidFill>
              <a:latin typeface="+mn-lt"/>
              <a:ea typeface="Times New Roman"/>
              <a:cs typeface="Helvetica"/>
            </a:rPr>
            <a:t>The principal advantage of this model is that servers can be </a:t>
          </a:r>
          <a:r>
            <a:rPr lang="en-GB" sz="1800" kern="1200" dirty="0" smtClean="0">
              <a:solidFill>
                <a:srgbClr val="800000"/>
              </a:solidFill>
              <a:latin typeface="+mn-lt"/>
              <a:ea typeface="Times New Roman"/>
              <a:cs typeface="Helvetica"/>
            </a:rPr>
            <a:t>distributed across </a:t>
          </a:r>
          <a:r>
            <a:rPr lang="en-GB" sz="1800" kern="1200" dirty="0" smtClean="0">
              <a:solidFill>
                <a:srgbClr val="000000"/>
              </a:solidFill>
              <a:latin typeface="+mn-lt"/>
              <a:ea typeface="Times New Roman"/>
              <a:cs typeface="Helvetica"/>
            </a:rPr>
            <a:t>a network. General functionality (e.g., a printing service) can be </a:t>
          </a:r>
          <a:r>
            <a:rPr lang="en-GB" sz="1800" kern="1200" dirty="0" smtClean="0">
              <a:solidFill>
                <a:srgbClr val="800000"/>
              </a:solidFill>
              <a:latin typeface="+mn-lt"/>
              <a:ea typeface="Times New Roman"/>
              <a:cs typeface="Helvetica"/>
            </a:rPr>
            <a:t>available to all clients</a:t>
          </a:r>
          <a:r>
            <a:rPr lang="en-GB" sz="1800" kern="1200" dirty="0" smtClean="0">
              <a:solidFill>
                <a:srgbClr val="000000"/>
              </a:solidFill>
              <a:latin typeface="+mn-lt"/>
              <a:ea typeface="Times New Roman"/>
              <a:cs typeface="Helvetica"/>
            </a:rPr>
            <a:t> and does not need to be implemented by all services.</a:t>
          </a:r>
          <a:endParaRPr lang="en-US" sz="1800" kern="1200" dirty="0">
            <a:latin typeface="+mn-lt"/>
          </a:endParaRPr>
        </a:p>
      </dsp:txBody>
      <dsp:txXfrm>
        <a:off x="2204084" y="2640745"/>
        <a:ext cx="6273165" cy="1288774"/>
      </dsp:txXfrm>
    </dsp:sp>
    <dsp:sp modelId="{9B7D8369-107B-4261-AC7C-14BB724A1A9C}">
      <dsp:nvSpPr>
        <dsp:cNvPr id="0" name=""/>
        <dsp:cNvSpPr/>
      </dsp:nvSpPr>
      <dsp:spPr>
        <a:xfrm>
          <a:off x="0" y="2657001"/>
          <a:ext cx="2204085" cy="1256262"/>
        </a:xfrm>
        <a:prstGeom prst="round2SameRect">
          <a:avLst>
            <a:gd name="adj1" fmla="val 16670"/>
            <a:gd name="adj2" fmla="val 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kern="1200" dirty="0" smtClean="0">
              <a:solidFill>
                <a:srgbClr val="0033CC"/>
              </a:solidFill>
            </a:rPr>
            <a:t>Advantages</a:t>
          </a:r>
          <a:endParaRPr lang="en-US" sz="2600" kern="1200" dirty="0">
            <a:solidFill>
              <a:srgbClr val="0033CC"/>
            </a:solidFill>
          </a:endParaRPr>
        </a:p>
      </dsp:txBody>
      <dsp:txXfrm>
        <a:off x="61337" y="2718338"/>
        <a:ext cx="2081411" cy="1194925"/>
      </dsp:txXfrm>
    </dsp:sp>
    <dsp:sp modelId="{93EC881C-7E90-4119-B1DE-7B1332BD836A}">
      <dsp:nvSpPr>
        <dsp:cNvPr id="0" name=""/>
        <dsp:cNvSpPr/>
      </dsp:nvSpPr>
      <dsp:spPr>
        <a:xfrm>
          <a:off x="2204084" y="3992333"/>
          <a:ext cx="6273165" cy="1256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lvl="0" algn="l" defTabSz="800100">
            <a:lnSpc>
              <a:spcPct val="90000"/>
            </a:lnSpc>
            <a:spcBef>
              <a:spcPct val="0"/>
            </a:spcBef>
            <a:spcAft>
              <a:spcPct val="35000"/>
            </a:spcAft>
          </a:pPr>
          <a:r>
            <a:rPr lang="en-GB" sz="1800" kern="1200" dirty="0" smtClean="0">
              <a:solidFill>
                <a:srgbClr val="000000"/>
              </a:solidFill>
              <a:latin typeface="+mn-lt"/>
              <a:ea typeface="Times New Roman"/>
              <a:cs typeface="Helvetica"/>
            </a:rPr>
            <a:t>Each service is a </a:t>
          </a:r>
          <a:r>
            <a:rPr lang="en-GB" sz="1800" kern="1200" dirty="0" smtClean="0">
              <a:solidFill>
                <a:srgbClr val="800000"/>
              </a:solidFill>
              <a:latin typeface="+mn-lt"/>
              <a:ea typeface="Times New Roman"/>
              <a:cs typeface="Helvetica"/>
            </a:rPr>
            <a:t>single point of failure</a:t>
          </a:r>
          <a:r>
            <a:rPr lang="en-GB" sz="1800" kern="1200" dirty="0" smtClean="0">
              <a:solidFill>
                <a:srgbClr val="C0504D"/>
              </a:solidFill>
              <a:latin typeface="+mn-lt"/>
              <a:ea typeface="Times New Roman"/>
              <a:cs typeface="Helvetica"/>
            </a:rPr>
            <a:t> </a:t>
          </a:r>
          <a:r>
            <a:rPr lang="en-GB" sz="1800" kern="1200" dirty="0" smtClean="0">
              <a:solidFill>
                <a:srgbClr val="000000"/>
              </a:solidFill>
              <a:latin typeface="+mn-lt"/>
              <a:ea typeface="Times New Roman"/>
              <a:cs typeface="Helvetica"/>
            </a:rPr>
            <a:t>so susceptible to denial of service attacks or server failure. Performance may be unpredictable because it depends on the </a:t>
          </a:r>
          <a:r>
            <a:rPr lang="en-GB" sz="1800" kern="1200" dirty="0" smtClean="0">
              <a:solidFill>
                <a:srgbClr val="800000"/>
              </a:solidFill>
              <a:latin typeface="+mn-lt"/>
              <a:ea typeface="Times New Roman"/>
              <a:cs typeface="Helvetica"/>
            </a:rPr>
            <a:t>network </a:t>
          </a:r>
          <a:r>
            <a:rPr lang="en-GB" sz="1800" kern="1200" dirty="0" smtClean="0">
              <a:solidFill>
                <a:srgbClr val="000000"/>
              </a:solidFill>
              <a:latin typeface="+mn-lt"/>
              <a:ea typeface="Times New Roman"/>
              <a:cs typeface="Helvetica"/>
            </a:rPr>
            <a:t>as well as the system. May be management problems if servers are owned by different organizations.</a:t>
          </a:r>
          <a:endParaRPr lang="en-US" sz="1800" kern="1200" dirty="0">
            <a:latin typeface="+mn-lt"/>
          </a:endParaRPr>
        </a:p>
      </dsp:txBody>
      <dsp:txXfrm>
        <a:off x="2204084" y="3992333"/>
        <a:ext cx="6273165" cy="1256262"/>
      </dsp:txXfrm>
    </dsp:sp>
    <dsp:sp modelId="{1D6AAD2F-C2B9-4177-BCB0-10D56D08B3B5}">
      <dsp:nvSpPr>
        <dsp:cNvPr id="0" name=""/>
        <dsp:cNvSpPr/>
      </dsp:nvSpPr>
      <dsp:spPr>
        <a:xfrm>
          <a:off x="0" y="3992333"/>
          <a:ext cx="2204085" cy="1256262"/>
        </a:xfrm>
        <a:prstGeom prst="round2SameRect">
          <a:avLst>
            <a:gd name="adj1" fmla="val 16670"/>
            <a:gd name="adj2" fmla="val 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kern="1200" dirty="0" smtClean="0">
              <a:solidFill>
                <a:srgbClr val="0033CC"/>
              </a:solidFill>
            </a:rPr>
            <a:t>Disadvantages</a:t>
          </a:r>
          <a:endParaRPr lang="en-US" sz="2600" kern="1200" dirty="0">
            <a:solidFill>
              <a:srgbClr val="0033CC"/>
            </a:solidFill>
          </a:endParaRPr>
        </a:p>
      </dsp:txBody>
      <dsp:txXfrm>
        <a:off x="61337" y="4053670"/>
        <a:ext cx="2081411" cy="11949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419CD-9CB2-47D4-BF5B-0A1D2E3DA963}">
      <dsp:nvSpPr>
        <dsp:cNvPr id="0" name=""/>
        <dsp:cNvSpPr/>
      </dsp:nvSpPr>
      <dsp:spPr>
        <a:xfrm>
          <a:off x="0" y="5486400"/>
          <a:ext cx="8477250" cy="0"/>
        </a:xfrm>
        <a:prstGeom prst="line">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24A080-D3BB-443B-94FB-875C3741095E}">
      <dsp:nvSpPr>
        <dsp:cNvPr id="0" name=""/>
        <dsp:cNvSpPr/>
      </dsp:nvSpPr>
      <dsp:spPr>
        <a:xfrm>
          <a:off x="0" y="3891895"/>
          <a:ext cx="8477250" cy="0"/>
        </a:xfrm>
        <a:prstGeom prst="line">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27032D-114F-4A19-8B77-45DA104EB354}">
      <dsp:nvSpPr>
        <dsp:cNvPr id="0" name=""/>
        <dsp:cNvSpPr/>
      </dsp:nvSpPr>
      <dsp:spPr>
        <a:xfrm>
          <a:off x="0" y="2768519"/>
          <a:ext cx="8477250" cy="0"/>
        </a:xfrm>
        <a:prstGeom prst="line">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20670D-75F1-40B4-A034-10425C4012C1}">
      <dsp:nvSpPr>
        <dsp:cNvPr id="0" name=""/>
        <dsp:cNvSpPr/>
      </dsp:nvSpPr>
      <dsp:spPr>
        <a:xfrm>
          <a:off x="0" y="1352077"/>
          <a:ext cx="8477250" cy="0"/>
        </a:xfrm>
        <a:prstGeom prst="line">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586468-AA06-4087-9536-F92F95B1AB7D}">
      <dsp:nvSpPr>
        <dsp:cNvPr id="0" name=""/>
        <dsp:cNvSpPr/>
      </dsp:nvSpPr>
      <dsp:spPr>
        <a:xfrm>
          <a:off x="2213306" y="3085"/>
          <a:ext cx="6254721" cy="1348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lvl="0" algn="l" defTabSz="800100">
            <a:lnSpc>
              <a:spcPct val="90000"/>
            </a:lnSpc>
            <a:spcBef>
              <a:spcPct val="0"/>
            </a:spcBef>
            <a:spcAft>
              <a:spcPct val="35000"/>
            </a:spcAft>
          </a:pPr>
          <a:r>
            <a:rPr lang="en-GB" sz="1800" kern="1200" dirty="0" smtClean="0">
              <a:solidFill>
                <a:srgbClr val="000000"/>
              </a:solidFill>
              <a:latin typeface="+mn-lt"/>
              <a:ea typeface="Times New Roman"/>
              <a:cs typeface="Helvetica"/>
            </a:rPr>
            <a:t>Organizes the system into layers with related functionality associated with each layer. A layer </a:t>
          </a:r>
          <a:r>
            <a:rPr lang="en-GB" sz="1800" kern="1200" dirty="0" smtClean="0">
              <a:solidFill>
                <a:srgbClr val="C0504D"/>
              </a:solidFill>
              <a:latin typeface="+mn-lt"/>
              <a:ea typeface="Times New Roman"/>
              <a:cs typeface="Helvetica"/>
            </a:rPr>
            <a:t>provides services </a:t>
          </a:r>
          <a:r>
            <a:rPr lang="en-GB" sz="1800" kern="1200" dirty="0" smtClean="0">
              <a:solidFill>
                <a:srgbClr val="000000"/>
              </a:solidFill>
              <a:latin typeface="+mn-lt"/>
              <a:ea typeface="Times New Roman"/>
              <a:cs typeface="Helvetica"/>
            </a:rPr>
            <a:t>to the layer </a:t>
          </a:r>
          <a:r>
            <a:rPr lang="en-GB" sz="1800" kern="1200" dirty="0" smtClean="0">
              <a:solidFill>
                <a:srgbClr val="C0504D"/>
              </a:solidFill>
              <a:latin typeface="+mn-lt"/>
              <a:ea typeface="Times New Roman"/>
              <a:cs typeface="Helvetica"/>
            </a:rPr>
            <a:t>above</a:t>
          </a:r>
          <a:r>
            <a:rPr lang="en-GB" sz="1800" kern="1200" dirty="0" smtClean="0">
              <a:solidFill>
                <a:srgbClr val="000000"/>
              </a:solidFill>
              <a:latin typeface="+mn-lt"/>
              <a:ea typeface="Times New Roman"/>
              <a:cs typeface="Helvetica"/>
            </a:rPr>
            <a:t> it so the lowest-level layers represent core services that are likely to be used throughout the system. </a:t>
          </a:r>
          <a:endParaRPr lang="en-US" sz="1800" kern="1200" dirty="0">
            <a:latin typeface="+mn-lt"/>
          </a:endParaRPr>
        </a:p>
      </dsp:txBody>
      <dsp:txXfrm>
        <a:off x="2213306" y="3085"/>
        <a:ext cx="6254721" cy="1348992"/>
      </dsp:txXfrm>
    </dsp:sp>
    <dsp:sp modelId="{1F9165D9-8C6D-4FB5-806B-57E90DB14A0C}">
      <dsp:nvSpPr>
        <dsp:cNvPr id="0" name=""/>
        <dsp:cNvSpPr/>
      </dsp:nvSpPr>
      <dsp:spPr>
        <a:xfrm>
          <a:off x="0" y="3085"/>
          <a:ext cx="2204085" cy="1348992"/>
        </a:xfrm>
        <a:prstGeom prst="round2SameRect">
          <a:avLst>
            <a:gd name="adj1" fmla="val 16670"/>
            <a:gd name="adj2" fmla="val 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lvl="0" algn="ctr" defTabSz="1111250">
            <a:lnSpc>
              <a:spcPct val="90000"/>
            </a:lnSpc>
            <a:spcBef>
              <a:spcPct val="0"/>
            </a:spcBef>
            <a:spcAft>
              <a:spcPct val="35000"/>
            </a:spcAft>
          </a:pPr>
          <a:r>
            <a:rPr lang="en-US" sz="2500" kern="1200" dirty="0" smtClean="0">
              <a:solidFill>
                <a:srgbClr val="0033CC"/>
              </a:solidFill>
            </a:rPr>
            <a:t>Description</a:t>
          </a:r>
          <a:endParaRPr lang="en-US" sz="2500" kern="1200" dirty="0">
            <a:solidFill>
              <a:srgbClr val="0033CC"/>
            </a:solidFill>
          </a:endParaRPr>
        </a:p>
      </dsp:txBody>
      <dsp:txXfrm>
        <a:off x="65864" y="68949"/>
        <a:ext cx="2072357" cy="1283128"/>
      </dsp:txXfrm>
    </dsp:sp>
    <dsp:sp modelId="{7A621BD0-AB9F-4B21-AF7C-CD8B23057989}">
      <dsp:nvSpPr>
        <dsp:cNvPr id="0" name=""/>
        <dsp:cNvSpPr/>
      </dsp:nvSpPr>
      <dsp:spPr>
        <a:xfrm>
          <a:off x="2204084" y="1419527"/>
          <a:ext cx="6273165" cy="1348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lvl="0" algn="l" defTabSz="800100">
            <a:lnSpc>
              <a:spcPct val="90000"/>
            </a:lnSpc>
            <a:spcBef>
              <a:spcPct val="0"/>
            </a:spcBef>
            <a:spcAft>
              <a:spcPct val="35000"/>
            </a:spcAft>
          </a:pPr>
          <a:r>
            <a:rPr lang="en-GB" sz="1800" kern="1200" dirty="0" smtClean="0">
              <a:solidFill>
                <a:srgbClr val="000000"/>
              </a:solidFill>
              <a:latin typeface="+mn-lt"/>
              <a:ea typeface="Times New Roman"/>
              <a:cs typeface="Helvetica"/>
            </a:rPr>
            <a:t>Used when building </a:t>
          </a:r>
          <a:r>
            <a:rPr lang="en-GB" sz="1800" kern="1200" dirty="0" smtClean="0">
              <a:solidFill>
                <a:srgbClr val="C0504D"/>
              </a:solidFill>
              <a:latin typeface="+mn-lt"/>
              <a:ea typeface="Times New Roman"/>
              <a:cs typeface="Helvetica"/>
            </a:rPr>
            <a:t>new facilities </a:t>
          </a:r>
          <a:r>
            <a:rPr lang="en-GB" sz="1800" kern="1200" dirty="0" smtClean="0">
              <a:solidFill>
                <a:srgbClr val="000000"/>
              </a:solidFill>
              <a:latin typeface="+mn-lt"/>
              <a:ea typeface="Times New Roman"/>
              <a:cs typeface="Helvetica"/>
            </a:rPr>
            <a:t>on top of existing systems; when the development is spread across </a:t>
          </a:r>
          <a:r>
            <a:rPr lang="en-GB" sz="1800" kern="1200" dirty="0" smtClean="0">
              <a:solidFill>
                <a:srgbClr val="C0504D"/>
              </a:solidFill>
              <a:latin typeface="+mn-lt"/>
              <a:ea typeface="Times New Roman"/>
              <a:cs typeface="Helvetica"/>
            </a:rPr>
            <a:t>several teams </a:t>
          </a:r>
          <a:r>
            <a:rPr lang="en-GB" sz="1800" kern="1200" dirty="0" smtClean="0">
              <a:solidFill>
                <a:srgbClr val="000000"/>
              </a:solidFill>
              <a:latin typeface="+mn-lt"/>
              <a:ea typeface="Times New Roman"/>
              <a:cs typeface="Helvetica"/>
            </a:rPr>
            <a:t>with each team responsibility for a layer of functionality; when there is a requirement for </a:t>
          </a:r>
          <a:r>
            <a:rPr lang="en-GB" sz="1800" kern="1200" dirty="0" smtClean="0">
              <a:solidFill>
                <a:srgbClr val="C0504D"/>
              </a:solidFill>
              <a:latin typeface="+mn-lt"/>
              <a:ea typeface="Times New Roman"/>
              <a:cs typeface="Helvetica"/>
            </a:rPr>
            <a:t>multi-level security</a:t>
          </a:r>
          <a:r>
            <a:rPr lang="en-GB" sz="1800" kern="1200" dirty="0" smtClean="0">
              <a:solidFill>
                <a:srgbClr val="000000"/>
              </a:solidFill>
              <a:latin typeface="+mn-lt"/>
              <a:ea typeface="Times New Roman"/>
              <a:cs typeface="Helvetica"/>
            </a:rPr>
            <a:t>.</a:t>
          </a:r>
          <a:endParaRPr lang="en-US" sz="1800" kern="1200" dirty="0">
            <a:latin typeface="+mn-lt"/>
          </a:endParaRPr>
        </a:p>
      </dsp:txBody>
      <dsp:txXfrm>
        <a:off x="2204084" y="1419527"/>
        <a:ext cx="6273165" cy="1348992"/>
      </dsp:txXfrm>
    </dsp:sp>
    <dsp:sp modelId="{83CA4CDF-CB1C-4F26-B1B4-3769DB58F72B}">
      <dsp:nvSpPr>
        <dsp:cNvPr id="0" name=""/>
        <dsp:cNvSpPr/>
      </dsp:nvSpPr>
      <dsp:spPr>
        <a:xfrm>
          <a:off x="0" y="1419527"/>
          <a:ext cx="2204085" cy="1348992"/>
        </a:xfrm>
        <a:prstGeom prst="round2SameRect">
          <a:avLst>
            <a:gd name="adj1" fmla="val 16670"/>
            <a:gd name="adj2" fmla="val 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lvl="0" algn="ctr" defTabSz="1111250">
            <a:lnSpc>
              <a:spcPct val="90000"/>
            </a:lnSpc>
            <a:spcBef>
              <a:spcPct val="0"/>
            </a:spcBef>
            <a:spcAft>
              <a:spcPct val="35000"/>
            </a:spcAft>
          </a:pPr>
          <a:r>
            <a:rPr lang="en-US" sz="2500" kern="1200" dirty="0" smtClean="0">
              <a:solidFill>
                <a:srgbClr val="0033CC"/>
              </a:solidFill>
            </a:rPr>
            <a:t>When used</a:t>
          </a:r>
        </a:p>
      </dsp:txBody>
      <dsp:txXfrm>
        <a:off x="65864" y="1485391"/>
        <a:ext cx="2072357" cy="1283128"/>
      </dsp:txXfrm>
    </dsp:sp>
    <dsp:sp modelId="{4A5D8BA9-F903-4EA5-ABD5-F83A0EFDD754}">
      <dsp:nvSpPr>
        <dsp:cNvPr id="0" name=""/>
        <dsp:cNvSpPr/>
      </dsp:nvSpPr>
      <dsp:spPr>
        <a:xfrm>
          <a:off x="2204084" y="2971751"/>
          <a:ext cx="6273165" cy="924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lvl="0" algn="l" defTabSz="800100">
            <a:lnSpc>
              <a:spcPct val="90000"/>
            </a:lnSpc>
            <a:spcBef>
              <a:spcPct val="0"/>
            </a:spcBef>
            <a:spcAft>
              <a:spcPct val="35000"/>
            </a:spcAft>
          </a:pPr>
          <a:r>
            <a:rPr lang="en-GB" sz="1800" kern="1200" dirty="0" smtClean="0">
              <a:solidFill>
                <a:srgbClr val="000000"/>
              </a:solidFill>
              <a:latin typeface="+mn-lt"/>
              <a:ea typeface="Times New Roman"/>
              <a:cs typeface="Helvetica"/>
            </a:rPr>
            <a:t>Allows </a:t>
          </a:r>
          <a:r>
            <a:rPr lang="en-GB" sz="1800" kern="1200" dirty="0" smtClean="0">
              <a:solidFill>
                <a:srgbClr val="C0504D"/>
              </a:solidFill>
              <a:latin typeface="+mn-lt"/>
              <a:ea typeface="Times New Roman"/>
              <a:cs typeface="Helvetica"/>
            </a:rPr>
            <a:t>replacement</a:t>
          </a:r>
          <a:r>
            <a:rPr lang="en-GB" sz="1800" kern="1200" dirty="0" smtClean="0">
              <a:solidFill>
                <a:srgbClr val="000000"/>
              </a:solidFill>
              <a:latin typeface="+mn-lt"/>
              <a:ea typeface="Times New Roman"/>
              <a:cs typeface="Helvetica"/>
            </a:rPr>
            <a:t> of entire layers so long as the interface is maintained. </a:t>
          </a:r>
          <a:r>
            <a:rPr lang="en-GB" sz="1800" kern="1200" dirty="0" smtClean="0">
              <a:solidFill>
                <a:srgbClr val="C0504D"/>
              </a:solidFill>
              <a:latin typeface="+mn-lt"/>
              <a:ea typeface="Times New Roman"/>
              <a:cs typeface="Helvetica"/>
            </a:rPr>
            <a:t>Redundant</a:t>
          </a:r>
          <a:r>
            <a:rPr lang="en-GB" sz="1800" kern="1200" dirty="0" smtClean="0">
              <a:solidFill>
                <a:srgbClr val="000000"/>
              </a:solidFill>
              <a:latin typeface="+mn-lt"/>
              <a:ea typeface="Times New Roman"/>
              <a:cs typeface="Helvetica"/>
            </a:rPr>
            <a:t> facilities (e.g., authentication) can be provided in each layer to increase the </a:t>
          </a:r>
          <a:r>
            <a:rPr lang="en-GB" sz="1800" kern="1200" dirty="0" smtClean="0">
              <a:solidFill>
                <a:srgbClr val="C0504D"/>
              </a:solidFill>
              <a:latin typeface="+mn-lt"/>
              <a:ea typeface="Times New Roman"/>
              <a:cs typeface="Helvetica"/>
            </a:rPr>
            <a:t>dependability</a:t>
          </a:r>
          <a:r>
            <a:rPr lang="en-GB" sz="1800" kern="1200" dirty="0" smtClean="0">
              <a:solidFill>
                <a:srgbClr val="000000"/>
              </a:solidFill>
              <a:latin typeface="+mn-lt"/>
              <a:ea typeface="Times New Roman"/>
              <a:cs typeface="Helvetica"/>
            </a:rPr>
            <a:t> of the system.</a:t>
          </a:r>
          <a:endParaRPr lang="en-US" sz="1800" kern="1200" dirty="0">
            <a:latin typeface="+mn-lt"/>
          </a:endParaRPr>
        </a:p>
      </dsp:txBody>
      <dsp:txXfrm>
        <a:off x="2204084" y="2971751"/>
        <a:ext cx="6273165" cy="924734"/>
      </dsp:txXfrm>
    </dsp:sp>
    <dsp:sp modelId="{9B7D8369-107B-4261-AC7C-14BB724A1A9C}">
      <dsp:nvSpPr>
        <dsp:cNvPr id="0" name=""/>
        <dsp:cNvSpPr/>
      </dsp:nvSpPr>
      <dsp:spPr>
        <a:xfrm>
          <a:off x="0" y="2874523"/>
          <a:ext cx="2204085" cy="1021955"/>
        </a:xfrm>
        <a:prstGeom prst="round2SameRect">
          <a:avLst>
            <a:gd name="adj1" fmla="val 16670"/>
            <a:gd name="adj2" fmla="val 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lvl="0" algn="ctr" defTabSz="1111250">
            <a:lnSpc>
              <a:spcPct val="90000"/>
            </a:lnSpc>
            <a:spcBef>
              <a:spcPct val="0"/>
            </a:spcBef>
            <a:spcAft>
              <a:spcPct val="35000"/>
            </a:spcAft>
          </a:pPr>
          <a:r>
            <a:rPr lang="en-US" sz="2500" kern="1200" dirty="0" smtClean="0">
              <a:solidFill>
                <a:srgbClr val="0033CC"/>
              </a:solidFill>
            </a:rPr>
            <a:t>Advantages</a:t>
          </a:r>
          <a:endParaRPr lang="en-US" sz="2500" kern="1200" dirty="0">
            <a:solidFill>
              <a:srgbClr val="0033CC"/>
            </a:solidFill>
          </a:endParaRPr>
        </a:p>
      </dsp:txBody>
      <dsp:txXfrm>
        <a:off x="49897" y="2924420"/>
        <a:ext cx="2104291" cy="972058"/>
      </dsp:txXfrm>
    </dsp:sp>
    <dsp:sp modelId="{93EC881C-7E90-4119-B1DE-7B1332BD836A}">
      <dsp:nvSpPr>
        <dsp:cNvPr id="0" name=""/>
        <dsp:cNvSpPr/>
      </dsp:nvSpPr>
      <dsp:spPr>
        <a:xfrm>
          <a:off x="2204084" y="4187807"/>
          <a:ext cx="6273165" cy="1348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lvl="0" algn="l" defTabSz="800100">
            <a:lnSpc>
              <a:spcPct val="90000"/>
            </a:lnSpc>
            <a:spcBef>
              <a:spcPct val="0"/>
            </a:spcBef>
            <a:spcAft>
              <a:spcPct val="35000"/>
            </a:spcAft>
          </a:pPr>
          <a:r>
            <a:rPr lang="en-GB" sz="1800" kern="1200" dirty="0" smtClean="0">
              <a:solidFill>
                <a:srgbClr val="000000"/>
              </a:solidFill>
              <a:latin typeface="+mn-lt"/>
              <a:ea typeface="Times New Roman"/>
              <a:cs typeface="Helvetica"/>
            </a:rPr>
            <a:t>In practice, providing </a:t>
          </a:r>
          <a:r>
            <a:rPr lang="en-GB" sz="1800" kern="1200" dirty="0" smtClean="0">
              <a:solidFill>
                <a:srgbClr val="C0504D"/>
              </a:solidFill>
              <a:latin typeface="+mn-lt"/>
              <a:ea typeface="Times New Roman"/>
              <a:cs typeface="Helvetica"/>
            </a:rPr>
            <a:t>a clean separation </a:t>
          </a:r>
          <a:r>
            <a:rPr lang="en-GB" sz="1800" kern="1200" dirty="0" smtClean="0">
              <a:solidFill>
                <a:srgbClr val="000000"/>
              </a:solidFill>
              <a:latin typeface="+mn-lt"/>
              <a:ea typeface="Times New Roman"/>
              <a:cs typeface="Helvetica"/>
            </a:rPr>
            <a:t>between layers is often difficult and a </a:t>
          </a:r>
          <a:r>
            <a:rPr lang="en-GB" sz="1800" kern="1200" dirty="0" smtClean="0">
              <a:solidFill>
                <a:srgbClr val="C0504D"/>
              </a:solidFill>
              <a:latin typeface="+mn-lt"/>
              <a:ea typeface="Times New Roman"/>
              <a:cs typeface="Helvetica"/>
            </a:rPr>
            <a:t>high-level </a:t>
          </a:r>
          <a:r>
            <a:rPr lang="en-GB" sz="1800" kern="1200" dirty="0" smtClean="0">
              <a:solidFill>
                <a:srgbClr val="000000"/>
              </a:solidFill>
              <a:latin typeface="+mn-lt"/>
              <a:ea typeface="Times New Roman"/>
              <a:cs typeface="Helvetica"/>
            </a:rPr>
            <a:t>layer may have to interact directly with lower-level layers rather than through the layer immediately below it. </a:t>
          </a:r>
          <a:r>
            <a:rPr lang="en-GB" sz="1800" kern="1200" dirty="0" smtClean="0">
              <a:solidFill>
                <a:srgbClr val="C0504D"/>
              </a:solidFill>
              <a:latin typeface="+mn-lt"/>
              <a:ea typeface="Times New Roman"/>
              <a:cs typeface="Helvetica"/>
            </a:rPr>
            <a:t>Performance</a:t>
          </a:r>
          <a:r>
            <a:rPr lang="en-GB" sz="1800" kern="1200" dirty="0" smtClean="0">
              <a:solidFill>
                <a:srgbClr val="000000"/>
              </a:solidFill>
              <a:latin typeface="+mn-lt"/>
              <a:ea typeface="Times New Roman"/>
              <a:cs typeface="Helvetica"/>
            </a:rPr>
            <a:t> can be a problem because of multiple levels of interpretation of a service request as it is processed at each layer.</a:t>
          </a:r>
          <a:endParaRPr lang="en-US" sz="1800" kern="1200" dirty="0">
            <a:latin typeface="+mn-lt"/>
          </a:endParaRPr>
        </a:p>
      </dsp:txBody>
      <dsp:txXfrm>
        <a:off x="2204084" y="4187807"/>
        <a:ext cx="6273165" cy="1348992"/>
      </dsp:txXfrm>
    </dsp:sp>
    <dsp:sp modelId="{1D6AAD2F-C2B9-4177-BCB0-10D56D08B3B5}">
      <dsp:nvSpPr>
        <dsp:cNvPr id="0" name=""/>
        <dsp:cNvSpPr/>
      </dsp:nvSpPr>
      <dsp:spPr>
        <a:xfrm>
          <a:off x="0" y="3939586"/>
          <a:ext cx="2204085" cy="1546821"/>
        </a:xfrm>
        <a:prstGeom prst="round2SameRect">
          <a:avLst>
            <a:gd name="adj1" fmla="val 16670"/>
            <a:gd name="adj2" fmla="val 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lvl="0" algn="ctr" defTabSz="1111250">
            <a:lnSpc>
              <a:spcPct val="90000"/>
            </a:lnSpc>
            <a:spcBef>
              <a:spcPct val="0"/>
            </a:spcBef>
            <a:spcAft>
              <a:spcPct val="35000"/>
            </a:spcAft>
          </a:pPr>
          <a:r>
            <a:rPr lang="en-US" sz="2500" kern="1200" dirty="0" smtClean="0">
              <a:solidFill>
                <a:srgbClr val="0033CC"/>
              </a:solidFill>
            </a:rPr>
            <a:t>Disadvantages</a:t>
          </a:r>
          <a:endParaRPr lang="en-US" sz="2500" kern="1200" dirty="0">
            <a:solidFill>
              <a:srgbClr val="0033CC"/>
            </a:solidFill>
          </a:endParaRPr>
        </a:p>
      </dsp:txBody>
      <dsp:txXfrm>
        <a:off x="75523" y="4015109"/>
        <a:ext cx="2053039" cy="1471298"/>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lvl1pPr>
          </a:lstStyle>
          <a:p>
            <a:pPr>
              <a:defRPr/>
            </a:pPr>
            <a:endParaRPr lang="en-US" alt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lvl1pPr>
          </a:lstStyle>
          <a:p>
            <a:pPr>
              <a:defRPr/>
            </a:pPr>
            <a:endParaRPr lang="en-US" alt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1CAB84F-B75A-4984-8F3C-AF33274BE414}" type="slidenum">
              <a:rPr lang="en-US" altLang="en-US"/>
              <a:pPr>
                <a:defRPr/>
              </a:pPr>
              <a:t>‹#›</a:t>
            </a:fld>
            <a:endParaRPr lang="en-US" altLang="en-US"/>
          </a:p>
        </p:txBody>
      </p:sp>
    </p:spTree>
    <p:extLst>
      <p:ext uri="{BB962C8B-B14F-4D97-AF65-F5344CB8AC3E}">
        <p14:creationId xmlns:p14="http://schemas.microsoft.com/office/powerpoint/2010/main" val="14381812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Data repository</a:t>
            </a:r>
            <a:r>
              <a:rPr lang="en-US" baseline="0" dirty="0" smtClean="0"/>
              <a:t> can be active or passive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E1CAB84F-B75A-4984-8F3C-AF33274BE414}" type="slidenum">
              <a:rPr lang="en-US" altLang="en-US" smtClean="0"/>
              <a:pPr>
                <a:defRPr/>
              </a:pPr>
              <a:t>5</a:t>
            </a:fld>
            <a:endParaRPr lang="en-US" altLang="en-US"/>
          </a:p>
        </p:txBody>
      </p:sp>
    </p:spTree>
    <p:extLst>
      <p:ext uri="{BB962C8B-B14F-4D97-AF65-F5344CB8AC3E}">
        <p14:creationId xmlns:p14="http://schemas.microsoft.com/office/powerpoint/2010/main" val="737455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7B80F6-D8F9-4861-A47D-FB5C54C59CB3}" type="datetime1">
              <a:rPr lang="en-US" smtClean="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228785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EF6BA6-EDF0-41F8-A44F-28D36A9FF955}" type="datetime1">
              <a:rPr lang="en-US" smtClean="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367344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1F9962-6CD1-4735-8959-BF829C68AEB8}" type="datetime1">
              <a:rPr lang="en-US" smtClean="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368009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88023CF-EEE8-42B3-B379-29CA3A9AD32E}" type="datetime1">
              <a:rPr lang="en-US" smtClean="0"/>
              <a:pPr/>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F71B0-1015-4D31-8384-23A63624B7DC}" type="slidenum">
              <a:rPr lang="en-US" smtClean="0"/>
              <a:pPr/>
              <a:t>‹#›</a:t>
            </a:fld>
            <a:endParaRPr lang="en-US"/>
          </a:p>
        </p:txBody>
      </p:sp>
    </p:spTree>
    <p:extLst>
      <p:ext uri="{BB962C8B-B14F-4D97-AF65-F5344CB8AC3E}">
        <p14:creationId xmlns:p14="http://schemas.microsoft.com/office/powerpoint/2010/main" val="1733969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F94CBB-8DC2-4B02-880A-5B1B61C50280}" type="datetime1">
              <a:rPr lang="en-US" smtClean="0"/>
              <a:pPr/>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F71B0-1015-4D31-8384-23A63624B7DC}" type="slidenum">
              <a:rPr lang="en-US" smtClean="0"/>
              <a:pPr/>
              <a:t>‹#›</a:t>
            </a:fld>
            <a:endParaRPr lang="en-US"/>
          </a:p>
        </p:txBody>
      </p:sp>
    </p:spTree>
    <p:extLst>
      <p:ext uri="{BB962C8B-B14F-4D97-AF65-F5344CB8AC3E}">
        <p14:creationId xmlns:p14="http://schemas.microsoft.com/office/powerpoint/2010/main" val="2646615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3360FF-FF94-4CBA-8E0A-430FBA53ACAB}" type="datetime1">
              <a:rPr lang="en-US" smtClean="0"/>
              <a:pPr/>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F71B0-1015-4D31-8384-23A63624B7DC}" type="slidenum">
              <a:rPr lang="en-US" smtClean="0"/>
              <a:pPr/>
              <a:t>‹#›</a:t>
            </a:fld>
            <a:endParaRPr lang="en-US"/>
          </a:p>
        </p:txBody>
      </p:sp>
    </p:spTree>
    <p:extLst>
      <p:ext uri="{BB962C8B-B14F-4D97-AF65-F5344CB8AC3E}">
        <p14:creationId xmlns:p14="http://schemas.microsoft.com/office/powerpoint/2010/main" val="2977636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6BA2FF-3C94-4AD5-ADB2-25FC35199BC0}" type="datetime1">
              <a:rPr lang="en-US" smtClean="0"/>
              <a:pPr/>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F71B0-1015-4D31-8384-23A63624B7DC}" type="slidenum">
              <a:rPr lang="en-US" smtClean="0"/>
              <a:pPr/>
              <a:t>‹#›</a:t>
            </a:fld>
            <a:endParaRPr lang="en-US"/>
          </a:p>
        </p:txBody>
      </p:sp>
    </p:spTree>
    <p:extLst>
      <p:ext uri="{BB962C8B-B14F-4D97-AF65-F5344CB8AC3E}">
        <p14:creationId xmlns:p14="http://schemas.microsoft.com/office/powerpoint/2010/main" val="1343848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71118A-8C73-4274-903B-9E0E12B37512}" type="datetime1">
              <a:rPr lang="en-US" smtClean="0"/>
              <a:pPr/>
              <a:t>9/14/2020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9F71B0-1015-4D31-8384-23A63624B7DC}"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858846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EF3F233-675C-4E2D-ADE1-062026707D88}" type="datetime1">
              <a:rPr lang="en-US" smtClean="0"/>
              <a:pPr/>
              <a:t>9/14/2020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9F71B0-1015-4D31-8384-23A63624B7DC}" type="slidenum">
              <a:rPr lang="en-US" smtClean="0"/>
              <a:pPr/>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6224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B5D0C5-1A3B-4AF9-B1AF-82EC1777D8DE}" type="datetime1">
              <a:rPr lang="en-US" smtClean="0"/>
              <a:pPr/>
              <a:t>9/14/2020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9F71B0-1015-4D31-8384-23A63624B7DC}" type="slidenum">
              <a:rPr lang="en-US" smtClean="0"/>
              <a:pPr/>
              <a:t>‹#›</a:t>
            </a:fld>
            <a:endParaRPr lang="en-US"/>
          </a:p>
        </p:txBody>
      </p:sp>
    </p:spTree>
    <p:extLst>
      <p:ext uri="{BB962C8B-B14F-4D97-AF65-F5344CB8AC3E}">
        <p14:creationId xmlns:p14="http://schemas.microsoft.com/office/powerpoint/2010/main" val="15615246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77B099-D8CB-4603-B933-8D2B27420331}" type="datetime1">
              <a:rPr lang="en-US" smtClean="0"/>
              <a:pPr/>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F71B0-1015-4D31-8384-23A63624B7DC}" type="slidenum">
              <a:rPr lang="en-US" smtClean="0"/>
              <a:pPr/>
              <a:t>‹#›</a:t>
            </a:fld>
            <a:endParaRPr lang="en-US"/>
          </a:p>
        </p:txBody>
      </p:sp>
    </p:spTree>
    <p:extLst>
      <p:ext uri="{BB962C8B-B14F-4D97-AF65-F5344CB8AC3E}">
        <p14:creationId xmlns:p14="http://schemas.microsoft.com/office/powerpoint/2010/main" val="2365908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12033"/>
            <a:ext cx="7886700" cy="859516"/>
          </a:xfrm>
        </p:spPr>
        <p:txBody>
          <a:bodyPr/>
          <a:lstStyle>
            <a:lvl1pPr algn="ctr">
              <a:defRPr>
                <a:solidFill>
                  <a:srgbClr val="0033CC"/>
                </a:solidFill>
                <a:latin typeface="Arial Rounded MT Bold" panose="020F070403050403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628650" y="1216479"/>
            <a:ext cx="7886700" cy="4960484"/>
          </a:xfrm>
        </p:spPr>
        <p:txBody>
          <a:bodyPr/>
          <a:lstStyle>
            <a:lvl2pPr marL="514350" indent="-171450">
              <a:buFont typeface="Calibri" panose="020F0502020204030204" pitchFamily="34" charset="0"/>
              <a:buChar char="ꟷ"/>
              <a:defRPr/>
            </a:lvl2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0078F-E661-48DF-8D03-D0A50507C023}" type="datetime1">
              <a:rPr lang="en-US" smtClean="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40940418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4547F949-74B6-4108-8BF4-F11AB8FB4A07}" type="datetime1">
              <a:rPr lang="en-US" smtClean="0"/>
              <a:pPr/>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F71B0-1015-4D31-8384-23A63624B7DC}" type="slidenum">
              <a:rPr lang="en-US" smtClean="0"/>
              <a:pPr/>
              <a:t>‹#›</a:t>
            </a:fld>
            <a:endParaRPr lang="en-US"/>
          </a:p>
        </p:txBody>
      </p:sp>
    </p:spTree>
    <p:extLst>
      <p:ext uri="{BB962C8B-B14F-4D97-AF65-F5344CB8AC3E}">
        <p14:creationId xmlns:p14="http://schemas.microsoft.com/office/powerpoint/2010/main" val="5115771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05ABA2-14F6-4CC3-9DAC-BBBB0D99BD97}" type="datetime1">
              <a:rPr lang="en-US" smtClean="0"/>
              <a:pPr/>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F71B0-1015-4D31-8384-23A63624B7DC}" type="slidenum">
              <a:rPr lang="en-US" smtClean="0"/>
              <a:pPr/>
              <a:t>‹#›</a:t>
            </a:fld>
            <a:endParaRPr lang="en-US"/>
          </a:p>
        </p:txBody>
      </p:sp>
    </p:spTree>
    <p:extLst>
      <p:ext uri="{BB962C8B-B14F-4D97-AF65-F5344CB8AC3E}">
        <p14:creationId xmlns:p14="http://schemas.microsoft.com/office/powerpoint/2010/main" val="17392558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AFC58A-6D66-4D15-BB59-04E72387B4C0}" type="datetime1">
              <a:rPr lang="en-US" smtClean="0"/>
              <a:pPr/>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F71B0-1015-4D31-8384-23A63624B7DC}" type="slidenum">
              <a:rPr lang="en-US" smtClean="0"/>
              <a:pPr/>
              <a:t>‹#›</a:t>
            </a:fld>
            <a:endParaRPr lang="en-US"/>
          </a:p>
        </p:txBody>
      </p:sp>
    </p:spTree>
    <p:extLst>
      <p:ext uri="{BB962C8B-B14F-4D97-AF65-F5344CB8AC3E}">
        <p14:creationId xmlns:p14="http://schemas.microsoft.com/office/powerpoint/2010/main" val="3935732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9983A8-167A-4325-AC58-C125C20F04E5}" type="datetime1">
              <a:rPr lang="en-US" smtClean="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1306066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79C363-00E5-4873-92AC-6FCDF94FB804}" type="datetime1">
              <a:rPr lang="en-US" smtClean="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071766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300710-5570-4B4A-AE9F-426CB1D545EA}" type="datetime1">
              <a:rPr lang="en-US" smtClean="0"/>
              <a:pPr/>
              <a:t>9/14/2020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515428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3DCFBE-BA8E-42DA-94C4-303826948E42}" type="datetime1">
              <a:rPr lang="en-US" smtClean="0"/>
              <a:pPr/>
              <a:t>9/14/2020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490260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40F559-AD7B-4E56-ABF5-FF34E2DBC8A2}" type="datetime1">
              <a:rPr lang="en-US" smtClean="0"/>
              <a:pPr/>
              <a:t>9/14/2020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7149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250D64ED-635C-40CA-8BE7-BE2C04A36912}" type="datetime1">
              <a:rPr lang="en-US" smtClean="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44890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6AB4CA45-0C1D-4CDA-AED5-977A475009FE}" type="datetime1">
              <a:rPr lang="en-US" smtClean="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295870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868349D-D56D-48A9-A584-3FF7CB447BAA}" type="datetime1">
              <a:rPr lang="en-US" smtClean="0"/>
              <a:pPr/>
              <a:t>9/14/2020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smtClean="0"/>
              <a:pPr/>
              <a:t>‹#›</a:t>
            </a:fld>
            <a:endParaRPr lang="en-US" dirty="0"/>
          </a:p>
        </p:txBody>
      </p:sp>
      <p:sp>
        <p:nvSpPr>
          <p:cNvPr id="7" name="Rectangle 2"/>
          <p:cNvSpPr txBox="1">
            <a:spLocks noChangeArrowheads="1"/>
          </p:cNvSpPr>
          <p:nvPr/>
        </p:nvSpPr>
        <p:spPr bwMode="auto">
          <a:xfrm>
            <a:off x="0" y="6692348"/>
            <a:ext cx="9144001" cy="165652"/>
          </a:xfrm>
          <a:prstGeom prst="rect">
            <a:avLst/>
          </a:prstGeom>
          <a:solidFill>
            <a:srgbClr val="66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Helvetica" charset="0"/>
              </a:defRPr>
            </a:lvl2pPr>
            <a:lvl3pPr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Helvetica" charset="0"/>
              </a:defRPr>
            </a:lvl3pPr>
            <a:lvl4pPr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Helvetica" charset="0"/>
              </a:defRPr>
            </a:lvl4pPr>
            <a:lvl5pPr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Helvetica" charset="0"/>
              </a:defRPr>
            </a:lvl5pPr>
            <a:lvl6pPr marL="457200"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Helvetica" charset="0"/>
              </a:defRPr>
            </a:lvl6pPr>
            <a:lvl7pPr marL="914400"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Helvetica" charset="0"/>
              </a:defRPr>
            </a:lvl7pPr>
            <a:lvl8pPr marL="1371600"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Helvetica" charset="0"/>
              </a:defRPr>
            </a:lvl8pPr>
            <a:lvl9pPr marL="1828800"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Helvetica" charset="0"/>
              </a:defRPr>
            </a:lvl9pPr>
          </a:lstStyle>
          <a:p>
            <a:endParaRPr lang="en-US" kern="0" dirty="0" smtClean="0"/>
          </a:p>
        </p:txBody>
      </p:sp>
      <p:sp>
        <p:nvSpPr>
          <p:cNvPr id="9" name="Slide Number Placeholder 3"/>
          <p:cNvSpPr txBox="1">
            <a:spLocks noGrp="1"/>
          </p:cNvSpPr>
          <p:nvPr userDrawn="1"/>
        </p:nvSpPr>
        <p:spPr bwMode="auto">
          <a:xfrm>
            <a:off x="8305800" y="6262916"/>
            <a:ext cx="762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lgn="r">
              <a:defRPr>
                <a:solidFill>
                  <a:schemeClr val="tx1"/>
                </a:solidFill>
                <a:latin typeface="Arial" panose="020B0604020202020204" pitchFamily="34" charset="0"/>
              </a:defRPr>
            </a:lvl1pPr>
            <a:lvl2pPr marL="742950" indent="-285750" algn="r">
              <a:defRPr>
                <a:solidFill>
                  <a:schemeClr val="tx1"/>
                </a:solidFill>
                <a:latin typeface="Arial" panose="020B0604020202020204" pitchFamily="34" charset="0"/>
              </a:defRPr>
            </a:lvl2pPr>
            <a:lvl3pPr marL="1143000" indent="-228600" algn="r">
              <a:defRPr>
                <a:solidFill>
                  <a:schemeClr val="tx1"/>
                </a:solidFill>
                <a:latin typeface="Arial" panose="020B0604020202020204" pitchFamily="34" charset="0"/>
              </a:defRPr>
            </a:lvl3pPr>
            <a:lvl4pPr marL="1600200" indent="-228600" algn="r">
              <a:defRPr>
                <a:solidFill>
                  <a:schemeClr val="tx1"/>
                </a:solidFill>
                <a:latin typeface="Arial" panose="020B0604020202020204" pitchFamily="34" charset="0"/>
              </a:defRPr>
            </a:lvl4pPr>
            <a:lvl5pPr marL="2057400" indent="-228600" algn="r">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500"/>
              </a:spcBef>
            </a:pPr>
            <a:fld id="{F7051C5F-0994-4C42-8BDD-F9DE4AC27786}" type="slidenum">
              <a:rPr lang="en-US" altLang="en-US" sz="1200">
                <a:solidFill>
                  <a:srgbClr val="424242"/>
                </a:solidFill>
                <a:latin typeface="+mn-lt"/>
              </a:rPr>
              <a:pPr eaLnBrk="1" hangingPunct="1">
                <a:spcBef>
                  <a:spcPts val="500"/>
                </a:spcBef>
              </a:pPr>
              <a:t>‹#›</a:t>
            </a:fld>
            <a:endParaRPr lang="en-US" altLang="en-US" dirty="0">
              <a:latin typeface="+mn-lt"/>
            </a:endParaRPr>
          </a:p>
        </p:txBody>
      </p:sp>
    </p:spTree>
    <p:extLst>
      <p:ext uri="{BB962C8B-B14F-4D97-AF65-F5344CB8AC3E}">
        <p14:creationId xmlns:p14="http://schemas.microsoft.com/office/powerpoint/2010/main" val="371376522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14700"/>
            <a:ext cx="7886700" cy="8997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33845" y="1118507"/>
            <a:ext cx="7886700" cy="506163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8E797AAD-96CD-4A47-B0D1-61BA85EB678F}" type="datetime1">
              <a:rPr lang="en-US" smtClean="0"/>
              <a:pPr/>
              <a:t>9/14/2020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B49F71B0-1015-4D31-8384-23A63624B7DC}" type="slidenum">
              <a:rPr lang="en-US" smtClean="0"/>
              <a:pPr/>
              <a:t>‹#›</a:t>
            </a:fld>
            <a:endParaRPr lang="en-US"/>
          </a:p>
        </p:txBody>
      </p:sp>
    </p:spTree>
    <p:extLst>
      <p:ext uri="{BB962C8B-B14F-4D97-AF65-F5344CB8AC3E}">
        <p14:creationId xmlns:p14="http://schemas.microsoft.com/office/powerpoint/2010/main" val="41187715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685800" rtl="0" eaLnBrk="1" latinLnBrk="0" hangingPunct="1">
        <a:lnSpc>
          <a:spcPct val="90000"/>
        </a:lnSpc>
        <a:spcBef>
          <a:spcPct val="0"/>
        </a:spcBef>
        <a:buNone/>
        <a:defRPr sz="3300" kern="1200">
          <a:solidFill>
            <a:srgbClr val="0033CC"/>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style</a:t>
            </a:r>
            <a:endParaRPr lang="en-US" dirty="0"/>
          </a:p>
        </p:txBody>
      </p:sp>
      <p:pic>
        <p:nvPicPr>
          <p:cNvPr id="4" name="Picture 2" descr="http://homecolor.pw/wp-content/uploads/2015/11/french-architecture-and-french-architecture-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71549"/>
            <a:ext cx="3823083" cy="2590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photos.demandstudios.com/getty/article/41/119/78479930_X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971549"/>
            <a:ext cx="3881349" cy="2590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media-2.web.britannica.com/eb-media/57/91457-004-3320BA2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661" y="3886200"/>
            <a:ext cx="3868754" cy="25041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800600" y="4114800"/>
            <a:ext cx="4191000" cy="2308324"/>
          </a:xfrm>
          <a:prstGeom prst="rect">
            <a:avLst/>
          </a:prstGeom>
          <a:noFill/>
        </p:spPr>
        <p:txBody>
          <a:bodyPr wrap="square" rtlCol="0">
            <a:spAutoFit/>
          </a:bodyPr>
          <a:lstStyle/>
          <a:p>
            <a:r>
              <a:rPr lang="en-US" sz="2400" i="1" dirty="0" smtClean="0"/>
              <a:t>“An Architectural style is a transformation that is imposed on the design of an entire system. The intent is to establish a structure for all components of the system.”</a:t>
            </a:r>
            <a:endParaRPr lang="en-US" sz="2400" i="1" dirty="0"/>
          </a:p>
        </p:txBody>
      </p:sp>
    </p:spTree>
    <p:extLst>
      <p:ext uri="{BB962C8B-B14F-4D97-AF65-F5344CB8AC3E}">
        <p14:creationId xmlns:p14="http://schemas.microsoft.com/office/powerpoint/2010/main" val="553807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886700" cy="859516"/>
          </a:xfrm>
        </p:spPr>
        <p:txBody>
          <a:bodyPr>
            <a:normAutofit/>
          </a:bodyPr>
          <a:lstStyle/>
          <a:p>
            <a:r>
              <a:rPr lang="en-US" dirty="0" smtClean="0"/>
              <a:t>Model-View-Controller architectures</a:t>
            </a:r>
            <a:endParaRPr lang="en-US" dirty="0"/>
          </a:p>
        </p:txBody>
      </p:sp>
      <p:pic>
        <p:nvPicPr>
          <p:cNvPr id="16386" name="Picture 2" descr="6"/>
          <p:cNvPicPr>
            <a:picLocks noChangeAspect="1" noChangeArrowheads="1"/>
          </p:cNvPicPr>
          <p:nvPr/>
        </p:nvPicPr>
        <p:blipFill>
          <a:blip r:embed="rId2"/>
          <a:srcRect t="-10443" b="-8620"/>
          <a:stretch>
            <a:fillRect/>
          </a:stretch>
        </p:blipFill>
        <p:spPr bwMode="auto">
          <a:xfrm>
            <a:off x="1752600" y="1600200"/>
            <a:ext cx="5507590" cy="4295775"/>
          </a:xfrm>
          <a:prstGeom prst="rect">
            <a:avLst/>
          </a:prstGeom>
          <a:noFill/>
          <a:ln w="9525">
            <a:noFill/>
            <a:miter lim="800000"/>
            <a:headEnd/>
            <a:tailEnd/>
          </a:ln>
        </p:spPr>
      </p:pic>
    </p:spTree>
    <p:extLst>
      <p:ext uri="{BB962C8B-B14F-4D97-AF65-F5344CB8AC3E}">
        <p14:creationId xmlns:p14="http://schemas.microsoft.com/office/powerpoint/2010/main" val="2418699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
            <a:ext cx="7886700" cy="859516"/>
          </a:xfrm>
        </p:spPr>
        <p:txBody>
          <a:bodyPr>
            <a:normAutofit fontScale="90000"/>
          </a:bodyPr>
          <a:lstStyle/>
          <a:p>
            <a:r>
              <a:rPr lang="en-US" dirty="0" smtClean="0"/>
              <a:t>Model-View-Controller (MVC) architectures</a:t>
            </a:r>
            <a:endParaRPr lang="en-US" dirty="0"/>
          </a:p>
        </p:txBody>
      </p:sp>
      <p:sp>
        <p:nvSpPr>
          <p:cNvPr id="18" name="Straight Connector 17"/>
          <p:cNvSpPr/>
          <p:nvPr/>
        </p:nvSpPr>
        <p:spPr>
          <a:xfrm>
            <a:off x="373224" y="6476740"/>
            <a:ext cx="8465976" cy="0"/>
          </a:xfrm>
          <a:prstGeom prst="line">
            <a:avLst/>
          </a:prstGeom>
        </p:spPr>
        <p:style>
          <a:lnRef idx="2">
            <a:schemeClr val="dk2">
              <a:shade val="60000"/>
              <a:hueOff val="0"/>
              <a:satOff val="0"/>
              <a:lumOff val="0"/>
              <a:alphaOff val="0"/>
            </a:schemeClr>
          </a:lnRef>
          <a:fillRef idx="0">
            <a:schemeClr val="dk2">
              <a:hueOff val="0"/>
              <a:satOff val="0"/>
              <a:lumOff val="0"/>
              <a:alphaOff val="0"/>
            </a:schemeClr>
          </a:fillRef>
          <a:effectRef idx="0">
            <a:schemeClr val="dk2">
              <a:hueOff val="0"/>
              <a:satOff val="0"/>
              <a:lumOff val="0"/>
              <a:alphaOff val="0"/>
            </a:schemeClr>
          </a:effectRef>
          <a:fontRef idx="minor">
            <a:schemeClr val="tx1">
              <a:hueOff val="0"/>
              <a:satOff val="0"/>
              <a:lumOff val="0"/>
              <a:alphaOff val="0"/>
            </a:schemeClr>
          </a:fontRef>
        </p:style>
      </p:sp>
      <p:sp>
        <p:nvSpPr>
          <p:cNvPr id="19" name="Straight Connector 18"/>
          <p:cNvSpPr/>
          <p:nvPr/>
        </p:nvSpPr>
        <p:spPr>
          <a:xfrm>
            <a:off x="373224" y="5357149"/>
            <a:ext cx="8465976" cy="0"/>
          </a:xfrm>
          <a:prstGeom prst="line">
            <a:avLst/>
          </a:prstGeom>
        </p:spPr>
        <p:style>
          <a:lnRef idx="2">
            <a:schemeClr val="dk2">
              <a:shade val="60000"/>
              <a:hueOff val="0"/>
              <a:satOff val="0"/>
              <a:lumOff val="0"/>
              <a:alphaOff val="0"/>
            </a:schemeClr>
          </a:lnRef>
          <a:fillRef idx="0">
            <a:schemeClr val="dk2">
              <a:hueOff val="0"/>
              <a:satOff val="0"/>
              <a:lumOff val="0"/>
              <a:alphaOff val="0"/>
            </a:schemeClr>
          </a:fillRef>
          <a:effectRef idx="0">
            <a:schemeClr val="dk2">
              <a:hueOff val="0"/>
              <a:satOff val="0"/>
              <a:lumOff val="0"/>
              <a:alphaOff val="0"/>
            </a:schemeClr>
          </a:effectRef>
          <a:fontRef idx="minor">
            <a:schemeClr val="tx1">
              <a:hueOff val="0"/>
              <a:satOff val="0"/>
              <a:lumOff val="0"/>
              <a:alphaOff val="0"/>
            </a:schemeClr>
          </a:fontRef>
        </p:style>
      </p:sp>
      <p:sp>
        <p:nvSpPr>
          <p:cNvPr id="20" name="Straight Connector 19"/>
          <p:cNvSpPr/>
          <p:nvPr/>
        </p:nvSpPr>
        <p:spPr>
          <a:xfrm>
            <a:off x="373224" y="4237558"/>
            <a:ext cx="8465976" cy="0"/>
          </a:xfrm>
          <a:prstGeom prst="line">
            <a:avLst/>
          </a:prstGeom>
        </p:spPr>
        <p:style>
          <a:lnRef idx="2">
            <a:schemeClr val="dk2">
              <a:shade val="60000"/>
              <a:hueOff val="0"/>
              <a:satOff val="0"/>
              <a:lumOff val="0"/>
              <a:alphaOff val="0"/>
            </a:schemeClr>
          </a:lnRef>
          <a:fillRef idx="0">
            <a:schemeClr val="dk2">
              <a:hueOff val="0"/>
              <a:satOff val="0"/>
              <a:lumOff val="0"/>
              <a:alphaOff val="0"/>
            </a:schemeClr>
          </a:fillRef>
          <a:effectRef idx="0">
            <a:schemeClr val="dk2">
              <a:hueOff val="0"/>
              <a:satOff val="0"/>
              <a:lumOff val="0"/>
              <a:alphaOff val="0"/>
            </a:schemeClr>
          </a:effectRef>
          <a:fontRef idx="minor">
            <a:schemeClr val="tx1">
              <a:hueOff val="0"/>
              <a:satOff val="0"/>
              <a:lumOff val="0"/>
              <a:alphaOff val="0"/>
            </a:schemeClr>
          </a:fontRef>
        </p:style>
      </p:sp>
      <p:sp>
        <p:nvSpPr>
          <p:cNvPr id="21" name="Straight Connector 20"/>
          <p:cNvSpPr/>
          <p:nvPr/>
        </p:nvSpPr>
        <p:spPr>
          <a:xfrm>
            <a:off x="373224" y="3124200"/>
            <a:ext cx="8465976" cy="0"/>
          </a:xfrm>
          <a:prstGeom prst="line">
            <a:avLst/>
          </a:prstGeom>
        </p:spPr>
        <p:style>
          <a:lnRef idx="2">
            <a:schemeClr val="dk2">
              <a:shade val="60000"/>
              <a:hueOff val="0"/>
              <a:satOff val="0"/>
              <a:lumOff val="0"/>
              <a:alphaOff val="0"/>
            </a:schemeClr>
          </a:lnRef>
          <a:fillRef idx="0">
            <a:schemeClr val="dk2">
              <a:hueOff val="0"/>
              <a:satOff val="0"/>
              <a:lumOff val="0"/>
              <a:alphaOff val="0"/>
            </a:schemeClr>
          </a:fillRef>
          <a:effectRef idx="0">
            <a:schemeClr val="dk2">
              <a:hueOff val="0"/>
              <a:satOff val="0"/>
              <a:lumOff val="0"/>
              <a:alphaOff val="0"/>
            </a:schemeClr>
          </a:effectRef>
          <a:fontRef idx="minor">
            <a:schemeClr val="tx1">
              <a:hueOff val="0"/>
              <a:satOff val="0"/>
              <a:lumOff val="0"/>
              <a:alphaOff val="0"/>
            </a:schemeClr>
          </a:fontRef>
        </p:style>
      </p:sp>
      <p:sp>
        <p:nvSpPr>
          <p:cNvPr id="22" name="Freeform 21"/>
          <p:cNvSpPr/>
          <p:nvPr/>
        </p:nvSpPr>
        <p:spPr>
          <a:xfrm>
            <a:off x="2583587" y="849345"/>
            <a:ext cx="6255612" cy="2282251"/>
          </a:xfrm>
          <a:custGeom>
            <a:avLst/>
            <a:gdLst>
              <a:gd name="connsiteX0" fmla="*/ 0 w 6246403"/>
              <a:gd name="connsiteY0" fmla="*/ 0 h 2282251"/>
              <a:gd name="connsiteX1" fmla="*/ 6246403 w 6246403"/>
              <a:gd name="connsiteY1" fmla="*/ 0 h 2282251"/>
              <a:gd name="connsiteX2" fmla="*/ 6246403 w 6246403"/>
              <a:gd name="connsiteY2" fmla="*/ 2282251 h 2282251"/>
              <a:gd name="connsiteX3" fmla="*/ 0 w 6246403"/>
              <a:gd name="connsiteY3" fmla="*/ 2282251 h 2282251"/>
              <a:gd name="connsiteX4" fmla="*/ 0 w 6246403"/>
              <a:gd name="connsiteY4" fmla="*/ 0 h 228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6403" h="2282251">
                <a:moveTo>
                  <a:pt x="0" y="0"/>
                </a:moveTo>
                <a:lnTo>
                  <a:pt x="6246403" y="0"/>
                </a:lnTo>
                <a:lnTo>
                  <a:pt x="6246403" y="2282251"/>
                </a:lnTo>
                <a:lnTo>
                  <a:pt x="0" y="2282251"/>
                </a:lnTo>
                <a:lnTo>
                  <a:pt x="0" y="0"/>
                </a:lnTo>
                <a:close/>
              </a:path>
            </a:pathLst>
          </a:cu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290" tIns="34290" rIns="34290" bIns="34290" numCol="1" spcCol="1270" anchor="b" anchorCtr="0">
            <a:noAutofit/>
          </a:bodyPr>
          <a:lstStyle/>
          <a:p>
            <a:pPr lvl="0" algn="l" defTabSz="800100">
              <a:lnSpc>
                <a:spcPct val="90000"/>
              </a:lnSpc>
              <a:spcBef>
                <a:spcPct val="0"/>
              </a:spcBef>
              <a:spcAft>
                <a:spcPct val="35000"/>
              </a:spcAft>
            </a:pPr>
            <a:r>
              <a:rPr lang="en-GB" sz="1800" kern="1200" dirty="0" smtClean="0">
                <a:solidFill>
                  <a:srgbClr val="000000"/>
                </a:solidFill>
                <a:latin typeface="+mn-lt"/>
                <a:ea typeface="Times New Roman"/>
                <a:cs typeface="Helvetica"/>
              </a:rPr>
              <a:t>Separates presentation and interaction from the system data. The system is structured into three logical components that interact with each other. The </a:t>
            </a:r>
            <a:r>
              <a:rPr lang="en-GB" sz="1800" kern="1200" dirty="0" smtClean="0">
                <a:solidFill>
                  <a:schemeClr val="accent2"/>
                </a:solidFill>
                <a:latin typeface="+mn-lt"/>
                <a:ea typeface="Times New Roman"/>
                <a:cs typeface="Helvetica"/>
              </a:rPr>
              <a:t>Model</a:t>
            </a:r>
            <a:r>
              <a:rPr lang="en-GB" sz="1800" kern="1200" dirty="0" smtClean="0">
                <a:solidFill>
                  <a:srgbClr val="000000"/>
                </a:solidFill>
                <a:latin typeface="+mn-lt"/>
                <a:ea typeface="Times New Roman"/>
                <a:cs typeface="Helvetica"/>
              </a:rPr>
              <a:t> component manages the system </a:t>
            </a:r>
            <a:r>
              <a:rPr lang="en-GB" sz="1800" kern="1200" dirty="0" smtClean="0">
                <a:solidFill>
                  <a:srgbClr val="C0504D"/>
                </a:solidFill>
                <a:latin typeface="+mn-lt"/>
                <a:ea typeface="Times New Roman"/>
                <a:cs typeface="Helvetica"/>
              </a:rPr>
              <a:t>data</a:t>
            </a:r>
            <a:r>
              <a:rPr lang="en-GB" sz="1800" kern="1200" dirty="0" smtClean="0">
                <a:solidFill>
                  <a:srgbClr val="000000"/>
                </a:solidFill>
                <a:latin typeface="+mn-lt"/>
                <a:ea typeface="Times New Roman"/>
                <a:cs typeface="Helvetica"/>
              </a:rPr>
              <a:t> and associated operations on that data. The </a:t>
            </a:r>
            <a:r>
              <a:rPr lang="en-GB" sz="1800" kern="1200" dirty="0" smtClean="0">
                <a:solidFill>
                  <a:srgbClr val="C0504D"/>
                </a:solidFill>
                <a:latin typeface="+mn-lt"/>
                <a:ea typeface="Times New Roman"/>
                <a:cs typeface="Helvetica"/>
              </a:rPr>
              <a:t>View</a:t>
            </a:r>
            <a:r>
              <a:rPr lang="en-GB" sz="1800" kern="1200" dirty="0" smtClean="0">
                <a:solidFill>
                  <a:srgbClr val="000000"/>
                </a:solidFill>
                <a:latin typeface="+mn-lt"/>
                <a:ea typeface="Times New Roman"/>
                <a:cs typeface="Helvetica"/>
              </a:rPr>
              <a:t> component defines and manages how the data is </a:t>
            </a:r>
            <a:r>
              <a:rPr lang="en-GB" sz="1800" kern="1200" dirty="0" smtClean="0">
                <a:solidFill>
                  <a:srgbClr val="C0504D"/>
                </a:solidFill>
                <a:latin typeface="+mn-lt"/>
                <a:ea typeface="Times New Roman"/>
                <a:cs typeface="Helvetica"/>
              </a:rPr>
              <a:t>presented</a:t>
            </a:r>
            <a:r>
              <a:rPr lang="en-GB" sz="1800" kern="1200" dirty="0" smtClean="0">
                <a:solidFill>
                  <a:srgbClr val="000000"/>
                </a:solidFill>
                <a:latin typeface="+mn-lt"/>
                <a:ea typeface="Times New Roman"/>
                <a:cs typeface="Helvetica"/>
              </a:rPr>
              <a:t> to the user. The </a:t>
            </a:r>
            <a:r>
              <a:rPr lang="en-GB" sz="1800" kern="1200" dirty="0" smtClean="0">
                <a:solidFill>
                  <a:srgbClr val="C0504D"/>
                </a:solidFill>
                <a:latin typeface="+mn-lt"/>
                <a:ea typeface="Times New Roman"/>
                <a:cs typeface="Helvetica"/>
              </a:rPr>
              <a:t>Controller</a:t>
            </a:r>
            <a:r>
              <a:rPr lang="en-GB" sz="1800" kern="1200" dirty="0" smtClean="0">
                <a:solidFill>
                  <a:srgbClr val="000000"/>
                </a:solidFill>
                <a:latin typeface="+mn-lt"/>
                <a:ea typeface="Times New Roman"/>
                <a:cs typeface="Helvetica"/>
              </a:rPr>
              <a:t> component manages user </a:t>
            </a:r>
            <a:r>
              <a:rPr lang="en-GB" sz="1800" kern="1200" dirty="0" smtClean="0">
                <a:solidFill>
                  <a:srgbClr val="C0504D"/>
                </a:solidFill>
                <a:latin typeface="+mn-lt"/>
                <a:ea typeface="Times New Roman"/>
                <a:cs typeface="Helvetica"/>
              </a:rPr>
              <a:t>interaction</a:t>
            </a:r>
            <a:r>
              <a:rPr lang="en-GB" sz="1800" kern="1200" dirty="0" smtClean="0">
                <a:solidFill>
                  <a:srgbClr val="000000"/>
                </a:solidFill>
                <a:latin typeface="+mn-lt"/>
                <a:ea typeface="Times New Roman"/>
                <a:cs typeface="Helvetica"/>
              </a:rPr>
              <a:t> (e.g., key presses, mouse clicks, etc.) and </a:t>
            </a:r>
            <a:r>
              <a:rPr lang="en-GB" sz="1800" kern="1200" dirty="0" smtClean="0">
                <a:solidFill>
                  <a:srgbClr val="C0504D"/>
                </a:solidFill>
                <a:latin typeface="+mn-lt"/>
                <a:ea typeface="Times New Roman"/>
                <a:cs typeface="Helvetica"/>
              </a:rPr>
              <a:t>passes</a:t>
            </a:r>
            <a:r>
              <a:rPr lang="en-GB" sz="1800" kern="1200" dirty="0" smtClean="0">
                <a:solidFill>
                  <a:srgbClr val="000000"/>
                </a:solidFill>
                <a:latin typeface="+mn-lt"/>
                <a:ea typeface="Times New Roman"/>
                <a:cs typeface="Helvetica"/>
              </a:rPr>
              <a:t> these interactions to the View and the Model. </a:t>
            </a:r>
            <a:endParaRPr lang="en-US" sz="1800" kern="1200" dirty="0">
              <a:latin typeface="+mn-lt"/>
            </a:endParaRPr>
          </a:p>
        </p:txBody>
      </p:sp>
      <p:sp>
        <p:nvSpPr>
          <p:cNvPr id="23" name="Freeform 22"/>
          <p:cNvSpPr/>
          <p:nvPr/>
        </p:nvSpPr>
        <p:spPr>
          <a:xfrm>
            <a:off x="373224" y="921705"/>
            <a:ext cx="2201153" cy="2202495"/>
          </a:xfrm>
          <a:custGeom>
            <a:avLst/>
            <a:gdLst>
              <a:gd name="connsiteX0" fmla="*/ 366932 w 2201153"/>
              <a:gd name="connsiteY0" fmla="*/ 0 h 2202495"/>
              <a:gd name="connsiteX1" fmla="*/ 1834221 w 2201153"/>
              <a:gd name="connsiteY1" fmla="*/ 0 h 2202495"/>
              <a:gd name="connsiteX2" fmla="*/ 2201153 w 2201153"/>
              <a:gd name="connsiteY2" fmla="*/ 366932 h 2202495"/>
              <a:gd name="connsiteX3" fmla="*/ 2201153 w 2201153"/>
              <a:gd name="connsiteY3" fmla="*/ 2202495 h 2202495"/>
              <a:gd name="connsiteX4" fmla="*/ 2201153 w 2201153"/>
              <a:gd name="connsiteY4" fmla="*/ 2202495 h 2202495"/>
              <a:gd name="connsiteX5" fmla="*/ 0 w 2201153"/>
              <a:gd name="connsiteY5" fmla="*/ 2202495 h 2202495"/>
              <a:gd name="connsiteX6" fmla="*/ 0 w 2201153"/>
              <a:gd name="connsiteY6" fmla="*/ 2202495 h 2202495"/>
              <a:gd name="connsiteX7" fmla="*/ 0 w 2201153"/>
              <a:gd name="connsiteY7" fmla="*/ 366932 h 2202495"/>
              <a:gd name="connsiteX8" fmla="*/ 366932 w 2201153"/>
              <a:gd name="connsiteY8" fmla="*/ 0 h 220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01153" h="2202495">
                <a:moveTo>
                  <a:pt x="366932" y="0"/>
                </a:moveTo>
                <a:lnTo>
                  <a:pt x="1834221" y="0"/>
                </a:lnTo>
                <a:cubicBezTo>
                  <a:pt x="2036872" y="0"/>
                  <a:pt x="2201153" y="164281"/>
                  <a:pt x="2201153" y="366932"/>
                </a:cubicBezTo>
                <a:lnTo>
                  <a:pt x="2201153" y="2202495"/>
                </a:lnTo>
                <a:lnTo>
                  <a:pt x="2201153" y="2202495"/>
                </a:lnTo>
                <a:lnTo>
                  <a:pt x="0" y="2202495"/>
                </a:lnTo>
                <a:lnTo>
                  <a:pt x="0" y="2202495"/>
                </a:lnTo>
                <a:lnTo>
                  <a:pt x="0" y="366932"/>
                </a:lnTo>
                <a:cubicBezTo>
                  <a:pt x="0" y="164281"/>
                  <a:pt x="164281" y="0"/>
                  <a:pt x="366932" y="0"/>
                </a:cubicBez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155096" tIns="155096" rIns="155096" bIns="47625" numCol="1" spcCol="1270" anchor="ctr" anchorCtr="0">
            <a:noAutofit/>
          </a:bodyPr>
          <a:lstStyle/>
          <a:p>
            <a:pPr lvl="0" algn="ctr" defTabSz="1111250">
              <a:lnSpc>
                <a:spcPct val="90000"/>
              </a:lnSpc>
              <a:spcBef>
                <a:spcPct val="0"/>
              </a:spcBef>
              <a:spcAft>
                <a:spcPct val="35000"/>
              </a:spcAft>
            </a:pPr>
            <a:r>
              <a:rPr lang="en-US" sz="2500" kern="1200" dirty="0" smtClean="0">
                <a:solidFill>
                  <a:srgbClr val="0033CC"/>
                </a:solidFill>
              </a:rPr>
              <a:t>Description</a:t>
            </a:r>
            <a:endParaRPr lang="en-US" sz="2500" kern="1200" dirty="0">
              <a:solidFill>
                <a:srgbClr val="0033CC"/>
              </a:solidFill>
            </a:endParaRPr>
          </a:p>
        </p:txBody>
      </p:sp>
      <p:sp>
        <p:nvSpPr>
          <p:cNvPr id="24" name="Freeform 23"/>
          <p:cNvSpPr/>
          <p:nvPr/>
        </p:nvSpPr>
        <p:spPr>
          <a:xfrm>
            <a:off x="2574377" y="3184261"/>
            <a:ext cx="6264822" cy="1053296"/>
          </a:xfrm>
          <a:custGeom>
            <a:avLst/>
            <a:gdLst>
              <a:gd name="connsiteX0" fmla="*/ 0 w 6264822"/>
              <a:gd name="connsiteY0" fmla="*/ 0 h 1053296"/>
              <a:gd name="connsiteX1" fmla="*/ 6264822 w 6264822"/>
              <a:gd name="connsiteY1" fmla="*/ 0 h 1053296"/>
              <a:gd name="connsiteX2" fmla="*/ 6264822 w 6264822"/>
              <a:gd name="connsiteY2" fmla="*/ 1053296 h 1053296"/>
              <a:gd name="connsiteX3" fmla="*/ 0 w 6264822"/>
              <a:gd name="connsiteY3" fmla="*/ 1053296 h 1053296"/>
              <a:gd name="connsiteX4" fmla="*/ 0 w 6264822"/>
              <a:gd name="connsiteY4" fmla="*/ 0 h 1053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4822" h="1053296">
                <a:moveTo>
                  <a:pt x="0" y="0"/>
                </a:moveTo>
                <a:lnTo>
                  <a:pt x="6264822" y="0"/>
                </a:lnTo>
                <a:lnTo>
                  <a:pt x="6264822" y="1053296"/>
                </a:lnTo>
                <a:lnTo>
                  <a:pt x="0" y="1053296"/>
                </a:lnTo>
                <a:lnTo>
                  <a:pt x="0" y="0"/>
                </a:lnTo>
                <a:close/>
              </a:path>
            </a:pathLst>
          </a:cu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290" tIns="34290" rIns="34290" bIns="34290" numCol="1" spcCol="1270" anchor="b" anchorCtr="0">
            <a:noAutofit/>
          </a:bodyPr>
          <a:lstStyle/>
          <a:p>
            <a:pPr lvl="0" algn="l" defTabSz="800100">
              <a:lnSpc>
                <a:spcPct val="90000"/>
              </a:lnSpc>
              <a:spcBef>
                <a:spcPct val="0"/>
              </a:spcBef>
              <a:spcAft>
                <a:spcPct val="35000"/>
              </a:spcAft>
            </a:pPr>
            <a:r>
              <a:rPr lang="en-GB" sz="1800" kern="1200" dirty="0" smtClean="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endParaRPr lang="en-US" sz="1800" kern="1200" dirty="0">
              <a:latin typeface="+mn-lt"/>
            </a:endParaRPr>
          </a:p>
        </p:txBody>
      </p:sp>
      <p:sp>
        <p:nvSpPr>
          <p:cNvPr id="25" name="Freeform 24"/>
          <p:cNvSpPr/>
          <p:nvPr/>
        </p:nvSpPr>
        <p:spPr>
          <a:xfrm>
            <a:off x="373224" y="3184261"/>
            <a:ext cx="2201153" cy="1053296"/>
          </a:xfrm>
          <a:custGeom>
            <a:avLst/>
            <a:gdLst>
              <a:gd name="connsiteX0" fmla="*/ 175584 w 2201153"/>
              <a:gd name="connsiteY0" fmla="*/ 0 h 1053296"/>
              <a:gd name="connsiteX1" fmla="*/ 2025569 w 2201153"/>
              <a:gd name="connsiteY1" fmla="*/ 0 h 1053296"/>
              <a:gd name="connsiteX2" fmla="*/ 2201153 w 2201153"/>
              <a:gd name="connsiteY2" fmla="*/ 175584 h 1053296"/>
              <a:gd name="connsiteX3" fmla="*/ 2201153 w 2201153"/>
              <a:gd name="connsiteY3" fmla="*/ 1053296 h 1053296"/>
              <a:gd name="connsiteX4" fmla="*/ 2201153 w 2201153"/>
              <a:gd name="connsiteY4" fmla="*/ 1053296 h 1053296"/>
              <a:gd name="connsiteX5" fmla="*/ 0 w 2201153"/>
              <a:gd name="connsiteY5" fmla="*/ 1053296 h 1053296"/>
              <a:gd name="connsiteX6" fmla="*/ 0 w 2201153"/>
              <a:gd name="connsiteY6" fmla="*/ 1053296 h 1053296"/>
              <a:gd name="connsiteX7" fmla="*/ 0 w 2201153"/>
              <a:gd name="connsiteY7" fmla="*/ 175584 h 1053296"/>
              <a:gd name="connsiteX8" fmla="*/ 175584 w 2201153"/>
              <a:gd name="connsiteY8" fmla="*/ 0 h 1053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01153" h="1053296">
                <a:moveTo>
                  <a:pt x="175584" y="0"/>
                </a:moveTo>
                <a:lnTo>
                  <a:pt x="2025569" y="0"/>
                </a:lnTo>
                <a:cubicBezTo>
                  <a:pt x="2122541" y="0"/>
                  <a:pt x="2201153" y="78612"/>
                  <a:pt x="2201153" y="175584"/>
                </a:cubicBezTo>
                <a:lnTo>
                  <a:pt x="2201153" y="1053296"/>
                </a:lnTo>
                <a:lnTo>
                  <a:pt x="2201153" y="1053296"/>
                </a:lnTo>
                <a:lnTo>
                  <a:pt x="0" y="1053296"/>
                </a:lnTo>
                <a:lnTo>
                  <a:pt x="0" y="1053296"/>
                </a:lnTo>
                <a:lnTo>
                  <a:pt x="0" y="175584"/>
                </a:lnTo>
                <a:cubicBezTo>
                  <a:pt x="0" y="78612"/>
                  <a:pt x="78612" y="0"/>
                  <a:pt x="175584" y="0"/>
                </a:cubicBez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99052" tIns="99052" rIns="99052" bIns="47625" numCol="1" spcCol="1270" anchor="ctr" anchorCtr="0">
            <a:noAutofit/>
          </a:bodyPr>
          <a:lstStyle/>
          <a:p>
            <a:pPr lvl="0" algn="ctr" defTabSz="1111250">
              <a:lnSpc>
                <a:spcPct val="90000"/>
              </a:lnSpc>
              <a:spcBef>
                <a:spcPct val="0"/>
              </a:spcBef>
              <a:spcAft>
                <a:spcPct val="35000"/>
              </a:spcAft>
            </a:pPr>
            <a:r>
              <a:rPr lang="en-US" sz="2500" kern="1200" dirty="0" smtClean="0">
                <a:solidFill>
                  <a:srgbClr val="0033CC"/>
                </a:solidFill>
              </a:rPr>
              <a:t>When used</a:t>
            </a:r>
          </a:p>
        </p:txBody>
      </p:sp>
      <p:sp>
        <p:nvSpPr>
          <p:cNvPr id="26" name="Freeform 25"/>
          <p:cNvSpPr/>
          <p:nvPr/>
        </p:nvSpPr>
        <p:spPr>
          <a:xfrm>
            <a:off x="2574377" y="4290223"/>
            <a:ext cx="6264822" cy="1080555"/>
          </a:xfrm>
          <a:custGeom>
            <a:avLst/>
            <a:gdLst>
              <a:gd name="connsiteX0" fmla="*/ 0 w 6264822"/>
              <a:gd name="connsiteY0" fmla="*/ 0 h 1080555"/>
              <a:gd name="connsiteX1" fmla="*/ 6264822 w 6264822"/>
              <a:gd name="connsiteY1" fmla="*/ 0 h 1080555"/>
              <a:gd name="connsiteX2" fmla="*/ 6264822 w 6264822"/>
              <a:gd name="connsiteY2" fmla="*/ 1080555 h 1080555"/>
              <a:gd name="connsiteX3" fmla="*/ 0 w 6264822"/>
              <a:gd name="connsiteY3" fmla="*/ 1080555 h 1080555"/>
              <a:gd name="connsiteX4" fmla="*/ 0 w 6264822"/>
              <a:gd name="connsiteY4" fmla="*/ 0 h 1080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4822" h="1080555">
                <a:moveTo>
                  <a:pt x="0" y="0"/>
                </a:moveTo>
                <a:lnTo>
                  <a:pt x="6264822" y="0"/>
                </a:lnTo>
                <a:lnTo>
                  <a:pt x="6264822" y="1080555"/>
                </a:lnTo>
                <a:lnTo>
                  <a:pt x="0" y="1080555"/>
                </a:lnTo>
                <a:lnTo>
                  <a:pt x="0" y="0"/>
                </a:lnTo>
                <a:close/>
              </a:path>
            </a:pathLst>
          </a:cu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290" tIns="34290" rIns="34290" bIns="34290" numCol="1" spcCol="1270" anchor="b" anchorCtr="0">
            <a:noAutofit/>
          </a:bodyPr>
          <a:lstStyle/>
          <a:p>
            <a:pPr lvl="0" algn="l" defTabSz="800100">
              <a:lnSpc>
                <a:spcPct val="90000"/>
              </a:lnSpc>
              <a:spcBef>
                <a:spcPct val="0"/>
              </a:spcBef>
              <a:spcAft>
                <a:spcPct val="35000"/>
              </a:spcAft>
            </a:pPr>
            <a:r>
              <a:rPr lang="en-GB" sz="1800" kern="1200" dirty="0" smtClean="0">
                <a:solidFill>
                  <a:srgbClr val="000000"/>
                </a:solidFill>
                <a:latin typeface="+mn-lt"/>
                <a:ea typeface="Times New Roman"/>
                <a:cs typeface="Helvetica"/>
              </a:rPr>
              <a:t>Allows the data to change independently of its representation and vice versa. Supports presentation of the same data in different ways with changes made in one representation shown in all of them. </a:t>
            </a:r>
            <a:endParaRPr lang="en-US" sz="1800" kern="1200" dirty="0">
              <a:latin typeface="+mn-lt"/>
            </a:endParaRPr>
          </a:p>
        </p:txBody>
      </p:sp>
      <p:sp>
        <p:nvSpPr>
          <p:cNvPr id="27" name="Freeform 26"/>
          <p:cNvSpPr/>
          <p:nvPr/>
        </p:nvSpPr>
        <p:spPr>
          <a:xfrm>
            <a:off x="373224" y="4303852"/>
            <a:ext cx="2201153" cy="1053296"/>
          </a:xfrm>
          <a:custGeom>
            <a:avLst/>
            <a:gdLst>
              <a:gd name="connsiteX0" fmla="*/ 175584 w 2201153"/>
              <a:gd name="connsiteY0" fmla="*/ 0 h 1053296"/>
              <a:gd name="connsiteX1" fmla="*/ 2025569 w 2201153"/>
              <a:gd name="connsiteY1" fmla="*/ 0 h 1053296"/>
              <a:gd name="connsiteX2" fmla="*/ 2201153 w 2201153"/>
              <a:gd name="connsiteY2" fmla="*/ 175584 h 1053296"/>
              <a:gd name="connsiteX3" fmla="*/ 2201153 w 2201153"/>
              <a:gd name="connsiteY3" fmla="*/ 1053296 h 1053296"/>
              <a:gd name="connsiteX4" fmla="*/ 2201153 w 2201153"/>
              <a:gd name="connsiteY4" fmla="*/ 1053296 h 1053296"/>
              <a:gd name="connsiteX5" fmla="*/ 0 w 2201153"/>
              <a:gd name="connsiteY5" fmla="*/ 1053296 h 1053296"/>
              <a:gd name="connsiteX6" fmla="*/ 0 w 2201153"/>
              <a:gd name="connsiteY6" fmla="*/ 1053296 h 1053296"/>
              <a:gd name="connsiteX7" fmla="*/ 0 w 2201153"/>
              <a:gd name="connsiteY7" fmla="*/ 175584 h 1053296"/>
              <a:gd name="connsiteX8" fmla="*/ 175584 w 2201153"/>
              <a:gd name="connsiteY8" fmla="*/ 0 h 1053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01153" h="1053296">
                <a:moveTo>
                  <a:pt x="175584" y="0"/>
                </a:moveTo>
                <a:lnTo>
                  <a:pt x="2025569" y="0"/>
                </a:lnTo>
                <a:cubicBezTo>
                  <a:pt x="2122541" y="0"/>
                  <a:pt x="2201153" y="78612"/>
                  <a:pt x="2201153" y="175584"/>
                </a:cubicBezTo>
                <a:lnTo>
                  <a:pt x="2201153" y="1053296"/>
                </a:lnTo>
                <a:lnTo>
                  <a:pt x="2201153" y="1053296"/>
                </a:lnTo>
                <a:lnTo>
                  <a:pt x="0" y="1053296"/>
                </a:lnTo>
                <a:lnTo>
                  <a:pt x="0" y="1053296"/>
                </a:lnTo>
                <a:lnTo>
                  <a:pt x="0" y="175584"/>
                </a:lnTo>
                <a:cubicBezTo>
                  <a:pt x="0" y="78612"/>
                  <a:pt x="78612" y="0"/>
                  <a:pt x="175584" y="0"/>
                </a:cubicBez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99052" tIns="99052" rIns="99052" bIns="47625" numCol="1" spcCol="1270" anchor="ctr" anchorCtr="0">
            <a:noAutofit/>
          </a:bodyPr>
          <a:lstStyle/>
          <a:p>
            <a:pPr lvl="0" algn="ctr" defTabSz="1111250">
              <a:lnSpc>
                <a:spcPct val="90000"/>
              </a:lnSpc>
              <a:spcBef>
                <a:spcPct val="0"/>
              </a:spcBef>
              <a:spcAft>
                <a:spcPct val="35000"/>
              </a:spcAft>
            </a:pPr>
            <a:r>
              <a:rPr lang="en-US" sz="2500" kern="1200" dirty="0" smtClean="0">
                <a:solidFill>
                  <a:srgbClr val="0033CC"/>
                </a:solidFill>
              </a:rPr>
              <a:t>Advantages</a:t>
            </a:r>
            <a:endParaRPr lang="en-US" sz="2500" kern="1200" dirty="0">
              <a:solidFill>
                <a:srgbClr val="0033CC"/>
              </a:solidFill>
            </a:endParaRPr>
          </a:p>
        </p:txBody>
      </p:sp>
      <p:sp>
        <p:nvSpPr>
          <p:cNvPr id="28" name="Freeform 27"/>
          <p:cNvSpPr/>
          <p:nvPr/>
        </p:nvSpPr>
        <p:spPr>
          <a:xfrm>
            <a:off x="2574377" y="5423443"/>
            <a:ext cx="6264822" cy="824957"/>
          </a:xfrm>
          <a:custGeom>
            <a:avLst/>
            <a:gdLst>
              <a:gd name="connsiteX0" fmla="*/ 0 w 6264822"/>
              <a:gd name="connsiteY0" fmla="*/ 0 h 1053296"/>
              <a:gd name="connsiteX1" fmla="*/ 6264822 w 6264822"/>
              <a:gd name="connsiteY1" fmla="*/ 0 h 1053296"/>
              <a:gd name="connsiteX2" fmla="*/ 6264822 w 6264822"/>
              <a:gd name="connsiteY2" fmla="*/ 1053296 h 1053296"/>
              <a:gd name="connsiteX3" fmla="*/ 0 w 6264822"/>
              <a:gd name="connsiteY3" fmla="*/ 1053296 h 1053296"/>
              <a:gd name="connsiteX4" fmla="*/ 0 w 6264822"/>
              <a:gd name="connsiteY4" fmla="*/ 0 h 1053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4822" h="1053296">
                <a:moveTo>
                  <a:pt x="0" y="0"/>
                </a:moveTo>
                <a:lnTo>
                  <a:pt x="6264822" y="0"/>
                </a:lnTo>
                <a:lnTo>
                  <a:pt x="6264822" y="1053296"/>
                </a:lnTo>
                <a:lnTo>
                  <a:pt x="0" y="1053296"/>
                </a:lnTo>
                <a:lnTo>
                  <a:pt x="0" y="0"/>
                </a:lnTo>
                <a:close/>
              </a:path>
            </a:pathLst>
          </a:cu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290" tIns="34290" rIns="34290" bIns="34290" numCol="1" spcCol="1270" anchor="b" anchorCtr="0">
            <a:noAutofit/>
          </a:bodyPr>
          <a:lstStyle/>
          <a:p>
            <a:pPr lvl="0" algn="l" defTabSz="800100">
              <a:lnSpc>
                <a:spcPct val="90000"/>
              </a:lnSpc>
              <a:spcBef>
                <a:spcPct val="0"/>
              </a:spcBef>
              <a:spcAft>
                <a:spcPct val="35000"/>
              </a:spcAft>
            </a:pPr>
            <a:r>
              <a:rPr lang="en-GB" sz="1800" kern="1200" dirty="0" smtClean="0">
                <a:solidFill>
                  <a:srgbClr val="000000"/>
                </a:solidFill>
                <a:latin typeface="+mn-lt"/>
                <a:ea typeface="Times New Roman"/>
                <a:cs typeface="Helvetica"/>
              </a:rPr>
              <a:t>Can involve additional code and code complexity when the data model and interactions are simple.</a:t>
            </a:r>
            <a:endParaRPr lang="en-US" sz="1800" kern="1200" dirty="0">
              <a:latin typeface="+mn-lt"/>
            </a:endParaRPr>
          </a:p>
        </p:txBody>
      </p:sp>
      <p:sp>
        <p:nvSpPr>
          <p:cNvPr id="29" name="Freeform 28"/>
          <p:cNvSpPr/>
          <p:nvPr/>
        </p:nvSpPr>
        <p:spPr>
          <a:xfrm>
            <a:off x="373224" y="5423443"/>
            <a:ext cx="2201153" cy="1053296"/>
          </a:xfrm>
          <a:custGeom>
            <a:avLst/>
            <a:gdLst>
              <a:gd name="connsiteX0" fmla="*/ 175584 w 2201153"/>
              <a:gd name="connsiteY0" fmla="*/ 0 h 1053296"/>
              <a:gd name="connsiteX1" fmla="*/ 2025569 w 2201153"/>
              <a:gd name="connsiteY1" fmla="*/ 0 h 1053296"/>
              <a:gd name="connsiteX2" fmla="*/ 2201153 w 2201153"/>
              <a:gd name="connsiteY2" fmla="*/ 175584 h 1053296"/>
              <a:gd name="connsiteX3" fmla="*/ 2201153 w 2201153"/>
              <a:gd name="connsiteY3" fmla="*/ 1053296 h 1053296"/>
              <a:gd name="connsiteX4" fmla="*/ 2201153 w 2201153"/>
              <a:gd name="connsiteY4" fmla="*/ 1053296 h 1053296"/>
              <a:gd name="connsiteX5" fmla="*/ 0 w 2201153"/>
              <a:gd name="connsiteY5" fmla="*/ 1053296 h 1053296"/>
              <a:gd name="connsiteX6" fmla="*/ 0 w 2201153"/>
              <a:gd name="connsiteY6" fmla="*/ 1053296 h 1053296"/>
              <a:gd name="connsiteX7" fmla="*/ 0 w 2201153"/>
              <a:gd name="connsiteY7" fmla="*/ 175584 h 1053296"/>
              <a:gd name="connsiteX8" fmla="*/ 175584 w 2201153"/>
              <a:gd name="connsiteY8" fmla="*/ 0 h 1053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01153" h="1053296">
                <a:moveTo>
                  <a:pt x="175584" y="0"/>
                </a:moveTo>
                <a:lnTo>
                  <a:pt x="2025569" y="0"/>
                </a:lnTo>
                <a:cubicBezTo>
                  <a:pt x="2122541" y="0"/>
                  <a:pt x="2201153" y="78612"/>
                  <a:pt x="2201153" y="175584"/>
                </a:cubicBezTo>
                <a:lnTo>
                  <a:pt x="2201153" y="1053296"/>
                </a:lnTo>
                <a:lnTo>
                  <a:pt x="2201153" y="1053296"/>
                </a:lnTo>
                <a:lnTo>
                  <a:pt x="0" y="1053296"/>
                </a:lnTo>
                <a:lnTo>
                  <a:pt x="0" y="1053296"/>
                </a:lnTo>
                <a:lnTo>
                  <a:pt x="0" y="175584"/>
                </a:lnTo>
                <a:cubicBezTo>
                  <a:pt x="0" y="78612"/>
                  <a:pt x="78612" y="0"/>
                  <a:pt x="175584" y="0"/>
                </a:cubicBez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99052" tIns="99052" rIns="99052" bIns="47625" numCol="1" spcCol="1270" anchor="ctr" anchorCtr="0">
            <a:noAutofit/>
          </a:bodyPr>
          <a:lstStyle/>
          <a:p>
            <a:pPr lvl="0" algn="ctr" defTabSz="1111250">
              <a:lnSpc>
                <a:spcPct val="90000"/>
              </a:lnSpc>
              <a:spcBef>
                <a:spcPct val="0"/>
              </a:spcBef>
              <a:spcAft>
                <a:spcPct val="35000"/>
              </a:spcAft>
            </a:pPr>
            <a:r>
              <a:rPr lang="en-US" sz="2500" kern="1200" dirty="0" smtClean="0">
                <a:solidFill>
                  <a:srgbClr val="0033CC"/>
                </a:solidFill>
              </a:rPr>
              <a:t>Disadvantages</a:t>
            </a:r>
            <a:endParaRPr lang="en-US" sz="2500" kern="1200" dirty="0">
              <a:solidFill>
                <a:srgbClr val="0033CC"/>
              </a:solidFill>
            </a:endParaRPr>
          </a:p>
        </p:txBody>
      </p:sp>
    </p:spTree>
    <p:extLst>
      <p:ext uri="{BB962C8B-B14F-4D97-AF65-F5344CB8AC3E}">
        <p14:creationId xmlns:p14="http://schemas.microsoft.com/office/powerpoint/2010/main" val="282338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par>
                                <p:cTn id="44" presetID="10" presetClass="entr" presetSubtype="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24" grpId="0"/>
      <p:bldP spid="25" grpId="0" animBg="1"/>
      <p:bldP spid="26" grpId="0"/>
      <p:bldP spid="27" grpId="0" animBg="1"/>
      <p:bldP spid="28" grpId="0"/>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Web application architecture using the MVC pattern ( run-time architecture)</a:t>
            </a:r>
            <a:r>
              <a:rPr lang="en-GB" dirty="0" smtClean="0"/>
              <a:t> </a:t>
            </a:r>
            <a:endParaRPr lang="en-US" dirty="0"/>
          </a:p>
        </p:txBody>
      </p:sp>
      <p:pic>
        <p:nvPicPr>
          <p:cNvPr id="17410" name="Picture 2" descr="6"/>
          <p:cNvPicPr>
            <a:picLocks noChangeAspect="1" noChangeArrowheads="1"/>
          </p:cNvPicPr>
          <p:nvPr/>
        </p:nvPicPr>
        <p:blipFill>
          <a:blip r:embed="rId2"/>
          <a:srcRect b="-8466"/>
          <a:stretch>
            <a:fillRect/>
          </a:stretch>
        </p:blipFill>
        <p:spPr bwMode="auto">
          <a:xfrm>
            <a:off x="1921495" y="1371600"/>
            <a:ext cx="5301009" cy="4869703"/>
          </a:xfrm>
          <a:prstGeom prst="rect">
            <a:avLst/>
          </a:prstGeom>
          <a:noFill/>
          <a:ln w="9525">
            <a:noFill/>
            <a:miter lim="800000"/>
            <a:headEnd/>
            <a:tailEnd/>
          </a:ln>
        </p:spPr>
      </p:pic>
    </p:spTree>
    <p:extLst>
      <p:ext uri="{BB962C8B-B14F-4D97-AF65-F5344CB8AC3E}">
        <p14:creationId xmlns:p14="http://schemas.microsoft.com/office/powerpoint/2010/main" val="26517586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dirty="0" smtClean="0"/>
              <a:t>Layered architecture</a:t>
            </a:r>
            <a:endParaRPr lang="en-GB" dirty="0"/>
          </a:p>
        </p:txBody>
      </p:sp>
      <p:sp>
        <p:nvSpPr>
          <p:cNvPr id="19459" name="Rectangle 3"/>
          <p:cNvSpPr>
            <a:spLocks noGrp="1" noChangeArrowheads="1"/>
          </p:cNvSpPr>
          <p:nvPr>
            <p:ph idx="1"/>
          </p:nvPr>
        </p:nvSpPr>
        <p:spPr>
          <a:noFill/>
          <a:ln/>
        </p:spPr>
        <p:txBody>
          <a:bodyPr lIns="90487" tIns="44450" rIns="90487" bIns="44450">
            <a:normAutofit/>
          </a:bodyPr>
          <a:lstStyle/>
          <a:p>
            <a:pPr>
              <a:spcAft>
                <a:spcPts val="1200"/>
              </a:spcAft>
            </a:pPr>
            <a:r>
              <a:rPr lang="en-GB" sz="2800" dirty="0"/>
              <a:t>Used to model the interfacing of sub-systems.</a:t>
            </a:r>
          </a:p>
          <a:p>
            <a:pPr>
              <a:spcAft>
                <a:spcPts val="1200"/>
              </a:spcAft>
            </a:pPr>
            <a:r>
              <a:rPr lang="en-GB" sz="2800" dirty="0"/>
              <a:t>Organises the system into a set of layers (or abstract machines) each of which provide a set of services.</a:t>
            </a:r>
          </a:p>
          <a:p>
            <a:pPr>
              <a:spcAft>
                <a:spcPts val="1200"/>
              </a:spcAft>
            </a:pPr>
            <a:r>
              <a:rPr lang="en-GB" sz="2800" dirty="0"/>
              <a:t>Supports the </a:t>
            </a:r>
            <a:r>
              <a:rPr lang="en-GB" sz="2800" dirty="0">
                <a:solidFill>
                  <a:srgbClr val="C0504D"/>
                </a:solidFill>
              </a:rPr>
              <a:t>incremental</a:t>
            </a:r>
            <a:r>
              <a:rPr lang="en-GB" sz="2800" dirty="0"/>
              <a:t> development of sub-systems in different layers. When a layer interface changes, only the adjacent layer is affected</a:t>
            </a:r>
            <a:r>
              <a:rPr lang="en-GB" sz="2800" dirty="0" smtClean="0"/>
              <a:t>.</a:t>
            </a:r>
            <a:endParaRPr lang="en-GB" sz="2800" dirty="0"/>
          </a:p>
        </p:txBody>
      </p:sp>
    </p:spTree>
    <p:extLst>
      <p:ext uri="{BB962C8B-B14F-4D97-AF65-F5344CB8AC3E}">
        <p14:creationId xmlns:p14="http://schemas.microsoft.com/office/powerpoint/2010/main" val="179507406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316"/>
            <a:ext cx="7886700" cy="859516"/>
          </a:xfrm>
        </p:spPr>
        <p:txBody>
          <a:bodyPr/>
          <a:lstStyle/>
          <a:p>
            <a:r>
              <a:rPr lang="en-US" dirty="0" smtClean="0"/>
              <a:t>Layered architectures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9313419"/>
              </p:ext>
            </p:extLst>
          </p:nvPr>
        </p:nvGraphicFramePr>
        <p:xfrm>
          <a:off x="361950" y="914400"/>
          <a:ext cx="847725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541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graphicEl>
                                              <a:dgm id="{8920670D-75F1-40B4-A034-10425C4012C1}"/>
                                            </p:graphicEl>
                                          </p:spTgt>
                                        </p:tgtEl>
                                        <p:attrNameLst>
                                          <p:attrName>style.visibility</p:attrName>
                                        </p:attrNameLst>
                                      </p:cBhvr>
                                      <p:to>
                                        <p:strVal val="visible"/>
                                      </p:to>
                                    </p:set>
                                    <p:animEffect transition="in" filter="fade">
                                      <p:cBhvr>
                                        <p:cTn id="7" dur="500"/>
                                        <p:tgtEl>
                                          <p:spTgt spid="4">
                                            <p:graphicEl>
                                              <a:dgm id="{8920670D-75F1-40B4-A034-10425C4012C1}"/>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1F9165D9-8C6D-4FB5-806B-57E90DB14A0C}"/>
                                            </p:graphicEl>
                                          </p:spTgt>
                                        </p:tgtEl>
                                        <p:attrNameLst>
                                          <p:attrName>style.visibility</p:attrName>
                                        </p:attrNameLst>
                                      </p:cBhvr>
                                      <p:to>
                                        <p:strVal val="visible"/>
                                      </p:to>
                                    </p:set>
                                    <p:animEffect transition="in" filter="fade">
                                      <p:cBhvr>
                                        <p:cTn id="10" dur="500"/>
                                        <p:tgtEl>
                                          <p:spTgt spid="4">
                                            <p:graphicEl>
                                              <a:dgm id="{1F9165D9-8C6D-4FB5-806B-57E90DB14A0C}"/>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graphicEl>
                                              <a:dgm id="{57586468-AA06-4087-9536-F92F95B1AB7D}"/>
                                            </p:graphicEl>
                                          </p:spTgt>
                                        </p:tgtEl>
                                        <p:attrNameLst>
                                          <p:attrName>style.visibility</p:attrName>
                                        </p:attrNameLst>
                                      </p:cBhvr>
                                      <p:to>
                                        <p:strVal val="visible"/>
                                      </p:to>
                                    </p:set>
                                    <p:animEffect transition="in" filter="fade">
                                      <p:cBhvr>
                                        <p:cTn id="13" dur="500"/>
                                        <p:tgtEl>
                                          <p:spTgt spid="4">
                                            <p:graphicEl>
                                              <a:dgm id="{57586468-AA06-4087-9536-F92F95B1AB7D}"/>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graphicEl>
                                              <a:dgm id="{5327032D-114F-4A19-8B77-45DA104EB354}"/>
                                            </p:graphicEl>
                                          </p:spTgt>
                                        </p:tgtEl>
                                        <p:attrNameLst>
                                          <p:attrName>style.visibility</p:attrName>
                                        </p:attrNameLst>
                                      </p:cBhvr>
                                      <p:to>
                                        <p:strVal val="visible"/>
                                      </p:to>
                                    </p:set>
                                    <p:animEffect transition="in" filter="fade">
                                      <p:cBhvr>
                                        <p:cTn id="18" dur="500"/>
                                        <p:tgtEl>
                                          <p:spTgt spid="4">
                                            <p:graphicEl>
                                              <a:dgm id="{5327032D-114F-4A19-8B77-45DA104EB354}"/>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graphicEl>
                                              <a:dgm id="{83CA4CDF-CB1C-4F26-B1B4-3769DB58F72B}"/>
                                            </p:graphicEl>
                                          </p:spTgt>
                                        </p:tgtEl>
                                        <p:attrNameLst>
                                          <p:attrName>style.visibility</p:attrName>
                                        </p:attrNameLst>
                                      </p:cBhvr>
                                      <p:to>
                                        <p:strVal val="visible"/>
                                      </p:to>
                                    </p:set>
                                    <p:animEffect transition="in" filter="fade">
                                      <p:cBhvr>
                                        <p:cTn id="21" dur="500"/>
                                        <p:tgtEl>
                                          <p:spTgt spid="4">
                                            <p:graphicEl>
                                              <a:dgm id="{83CA4CDF-CB1C-4F26-B1B4-3769DB58F72B}"/>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graphicEl>
                                              <a:dgm id="{7A621BD0-AB9F-4B21-AF7C-CD8B23057989}"/>
                                            </p:graphicEl>
                                          </p:spTgt>
                                        </p:tgtEl>
                                        <p:attrNameLst>
                                          <p:attrName>style.visibility</p:attrName>
                                        </p:attrNameLst>
                                      </p:cBhvr>
                                      <p:to>
                                        <p:strVal val="visible"/>
                                      </p:to>
                                    </p:set>
                                    <p:animEffect transition="in" filter="fade">
                                      <p:cBhvr>
                                        <p:cTn id="24" dur="500"/>
                                        <p:tgtEl>
                                          <p:spTgt spid="4">
                                            <p:graphicEl>
                                              <a:dgm id="{7A621BD0-AB9F-4B21-AF7C-CD8B23057989}"/>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graphicEl>
                                              <a:dgm id="{CF24A080-D3BB-443B-94FB-875C3741095E}"/>
                                            </p:graphicEl>
                                          </p:spTgt>
                                        </p:tgtEl>
                                        <p:attrNameLst>
                                          <p:attrName>style.visibility</p:attrName>
                                        </p:attrNameLst>
                                      </p:cBhvr>
                                      <p:to>
                                        <p:strVal val="visible"/>
                                      </p:to>
                                    </p:set>
                                    <p:animEffect transition="in" filter="fade">
                                      <p:cBhvr>
                                        <p:cTn id="29" dur="500"/>
                                        <p:tgtEl>
                                          <p:spTgt spid="4">
                                            <p:graphicEl>
                                              <a:dgm id="{CF24A080-D3BB-443B-94FB-875C3741095E}"/>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graphicEl>
                                              <a:dgm id="{9B7D8369-107B-4261-AC7C-14BB724A1A9C}"/>
                                            </p:graphicEl>
                                          </p:spTgt>
                                        </p:tgtEl>
                                        <p:attrNameLst>
                                          <p:attrName>style.visibility</p:attrName>
                                        </p:attrNameLst>
                                      </p:cBhvr>
                                      <p:to>
                                        <p:strVal val="visible"/>
                                      </p:to>
                                    </p:set>
                                    <p:animEffect transition="in" filter="fade">
                                      <p:cBhvr>
                                        <p:cTn id="32" dur="500"/>
                                        <p:tgtEl>
                                          <p:spTgt spid="4">
                                            <p:graphicEl>
                                              <a:dgm id="{9B7D8369-107B-4261-AC7C-14BB724A1A9C}"/>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graphicEl>
                                              <a:dgm id="{4A5D8BA9-F903-4EA5-ABD5-F83A0EFDD754}"/>
                                            </p:graphicEl>
                                          </p:spTgt>
                                        </p:tgtEl>
                                        <p:attrNameLst>
                                          <p:attrName>style.visibility</p:attrName>
                                        </p:attrNameLst>
                                      </p:cBhvr>
                                      <p:to>
                                        <p:strVal val="visible"/>
                                      </p:to>
                                    </p:set>
                                    <p:animEffect transition="in" filter="fade">
                                      <p:cBhvr>
                                        <p:cTn id="35" dur="500"/>
                                        <p:tgtEl>
                                          <p:spTgt spid="4">
                                            <p:graphicEl>
                                              <a:dgm id="{4A5D8BA9-F903-4EA5-ABD5-F83A0EFDD754}"/>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graphicEl>
                                              <a:dgm id="{F6F419CD-9CB2-47D4-BF5B-0A1D2E3DA963}"/>
                                            </p:graphicEl>
                                          </p:spTgt>
                                        </p:tgtEl>
                                        <p:attrNameLst>
                                          <p:attrName>style.visibility</p:attrName>
                                        </p:attrNameLst>
                                      </p:cBhvr>
                                      <p:to>
                                        <p:strVal val="visible"/>
                                      </p:to>
                                    </p:set>
                                    <p:animEffect transition="in" filter="fade">
                                      <p:cBhvr>
                                        <p:cTn id="40" dur="500"/>
                                        <p:tgtEl>
                                          <p:spTgt spid="4">
                                            <p:graphicEl>
                                              <a:dgm id="{F6F419CD-9CB2-47D4-BF5B-0A1D2E3DA963}"/>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graphicEl>
                                              <a:dgm id="{1D6AAD2F-C2B9-4177-BCB0-10D56D08B3B5}"/>
                                            </p:graphicEl>
                                          </p:spTgt>
                                        </p:tgtEl>
                                        <p:attrNameLst>
                                          <p:attrName>style.visibility</p:attrName>
                                        </p:attrNameLst>
                                      </p:cBhvr>
                                      <p:to>
                                        <p:strVal val="visible"/>
                                      </p:to>
                                    </p:set>
                                    <p:animEffect transition="in" filter="fade">
                                      <p:cBhvr>
                                        <p:cTn id="43" dur="500"/>
                                        <p:tgtEl>
                                          <p:spTgt spid="4">
                                            <p:graphicEl>
                                              <a:dgm id="{1D6AAD2F-C2B9-4177-BCB0-10D56D08B3B5}"/>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graphicEl>
                                              <a:dgm id="{93EC881C-7E90-4119-B1DE-7B1332BD836A}"/>
                                            </p:graphicEl>
                                          </p:spTgt>
                                        </p:tgtEl>
                                        <p:attrNameLst>
                                          <p:attrName>style.visibility</p:attrName>
                                        </p:attrNameLst>
                                      </p:cBhvr>
                                      <p:to>
                                        <p:strVal val="visible"/>
                                      </p:to>
                                    </p:set>
                                    <p:animEffect transition="in" filter="fade">
                                      <p:cBhvr>
                                        <p:cTn id="46" dur="500"/>
                                        <p:tgtEl>
                                          <p:spTgt spid="4">
                                            <p:graphicEl>
                                              <a:dgm id="{93EC881C-7E90-4119-B1DE-7B1332BD836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generic layered architecture</a:t>
            </a:r>
            <a:r>
              <a:rPr lang="en-GB" dirty="0" smtClean="0"/>
              <a:t> </a:t>
            </a:r>
            <a:endParaRPr lang="en-US" dirty="0"/>
          </a:p>
        </p:txBody>
      </p:sp>
      <p:pic>
        <p:nvPicPr>
          <p:cNvPr id="4" name="Content Placeholder 3" descr="6.6 LayeredArch.eps"/>
          <p:cNvPicPr>
            <a:picLocks noGrp="1" noChangeAspect="1"/>
          </p:cNvPicPr>
          <p:nvPr>
            <p:ph idx="1"/>
          </p:nvPr>
        </p:nvPicPr>
        <p:blipFill>
          <a:blip r:embed="rId2"/>
          <a:srcRect l="-16082" r="-16082"/>
          <a:stretch>
            <a:fillRect/>
          </a:stretch>
        </p:blipFill>
        <p:spPr>
          <a:xfrm>
            <a:off x="740945" y="1600200"/>
            <a:ext cx="7271456" cy="3999021"/>
          </a:xfrm>
        </p:spPr>
      </p:pic>
      <p:sp>
        <p:nvSpPr>
          <p:cNvPr id="5" name="Slide Number Placeholder 4"/>
          <p:cNvSpPr>
            <a:spLocks noGrp="1"/>
          </p:cNvSpPr>
          <p:nvPr>
            <p:ph type="sldNum" sz="quarter" idx="12"/>
          </p:nvPr>
        </p:nvSpPr>
        <p:spPr/>
        <p:txBody>
          <a:bodyPr/>
          <a:lstStyle/>
          <a:p>
            <a:fld id="{EC33B370-F672-B743-B3AF-248A63C17270}" type="slidenum">
              <a:rPr lang="en-US" smtClean="0"/>
              <a:pPr/>
              <a:t>15</a:t>
            </a:fld>
            <a:endParaRPr lang="en-US"/>
          </a:p>
        </p:txBody>
      </p:sp>
      <p:sp>
        <p:nvSpPr>
          <p:cNvPr id="3" name="TextBox 2"/>
          <p:cNvSpPr txBox="1"/>
          <p:nvPr/>
        </p:nvSpPr>
        <p:spPr>
          <a:xfrm>
            <a:off x="740944" y="5612315"/>
            <a:ext cx="7945855" cy="923330"/>
          </a:xfrm>
          <a:prstGeom prst="rect">
            <a:avLst/>
          </a:prstGeom>
          <a:noFill/>
        </p:spPr>
        <p:txBody>
          <a:bodyPr wrap="square" rtlCol="0">
            <a:spAutoFit/>
          </a:bodyPr>
          <a:lstStyle/>
          <a:p>
            <a:r>
              <a:rPr lang="en-US" dirty="0" smtClean="0"/>
              <a:t>Localize machine dependencies in inner layers, this makes it easier to provide multi-platform implementations of application. Only the inner layer need be re-implemented to take care of different OS, hardware and database</a:t>
            </a:r>
            <a:endParaRPr lang="en-US" dirty="0"/>
          </a:p>
        </p:txBody>
      </p:sp>
    </p:spTree>
    <p:extLst>
      <p:ext uri="{BB962C8B-B14F-4D97-AF65-F5344CB8AC3E}">
        <p14:creationId xmlns:p14="http://schemas.microsoft.com/office/powerpoint/2010/main" val="21096224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a:t>
            </a:r>
            <a:endParaRPr lang="en-US" dirty="0"/>
          </a:p>
        </p:txBody>
      </p:sp>
      <p:sp>
        <p:nvSpPr>
          <p:cNvPr id="4" name="Rectangle 3"/>
          <p:cNvSpPr/>
          <p:nvPr/>
        </p:nvSpPr>
        <p:spPr>
          <a:xfrm>
            <a:off x="304800" y="1447800"/>
            <a:ext cx="8686800" cy="954107"/>
          </a:xfrm>
          <a:prstGeom prst="rect">
            <a:avLst/>
          </a:prstGeom>
        </p:spPr>
        <p:txBody>
          <a:bodyPr wrap="square">
            <a:spAutoFit/>
          </a:bodyPr>
          <a:lstStyle/>
          <a:p>
            <a:r>
              <a:rPr lang="en-US" sz="2800" dirty="0" smtClean="0"/>
              <a:t>An </a:t>
            </a:r>
            <a:r>
              <a:rPr lang="en-US" sz="2800" dirty="0"/>
              <a:t>architectural style that structures an application as a collection of </a:t>
            </a:r>
            <a:r>
              <a:rPr lang="en-US" sz="2800" dirty="0" smtClean="0"/>
              <a:t>services.</a:t>
            </a:r>
            <a:endParaRPr lang="en-US" sz="2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363807"/>
            <a:ext cx="6326154" cy="3939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55313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a:bodyPr>
          <a:lstStyle/>
          <a:p>
            <a:r>
              <a:rPr lang="en-US" sz="2400" dirty="0"/>
              <a:t>Enables the continuous delivery and deployment of large, complex applications. </a:t>
            </a:r>
          </a:p>
          <a:p>
            <a:pPr lvl="1"/>
            <a:r>
              <a:rPr lang="en-US" sz="2400" dirty="0"/>
              <a:t>Improved maintainability - each service is relatively small and so is easier to understand and change</a:t>
            </a:r>
          </a:p>
          <a:p>
            <a:pPr lvl="1"/>
            <a:r>
              <a:rPr lang="en-US" sz="2400" dirty="0"/>
              <a:t>Better testability - services are smaller and faster to test</a:t>
            </a:r>
          </a:p>
          <a:p>
            <a:pPr lvl="1"/>
            <a:r>
              <a:rPr lang="en-US" sz="2400" dirty="0"/>
              <a:t>Better </a:t>
            </a:r>
            <a:r>
              <a:rPr lang="en-US" sz="2400" dirty="0" err="1"/>
              <a:t>deployability</a:t>
            </a:r>
            <a:r>
              <a:rPr lang="en-US" sz="2400" dirty="0"/>
              <a:t> - services can be deployed independently</a:t>
            </a:r>
          </a:p>
          <a:p>
            <a:pPr lvl="1"/>
            <a:r>
              <a:rPr lang="en-US" sz="2400" dirty="0"/>
              <a:t>It enables you to organize the development effort around multiple, autonomous teams. Each (so called two pizza) team owns and is responsible for one or more services. Each team can develop, test, deploy and scale their services independently of all of the other teams</a:t>
            </a:r>
            <a:r>
              <a:rPr lang="en-US" sz="2400" dirty="0" smtClean="0"/>
              <a:t>.</a:t>
            </a:r>
            <a:endParaRPr lang="en-US" sz="2400" dirty="0"/>
          </a:p>
        </p:txBody>
      </p:sp>
    </p:spTree>
    <p:extLst>
      <p:ext uri="{BB962C8B-B14F-4D97-AF65-F5344CB8AC3E}">
        <p14:creationId xmlns:p14="http://schemas.microsoft.com/office/powerpoint/2010/main" val="1090438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a:bodyPr>
          <a:lstStyle/>
          <a:p>
            <a:r>
              <a:rPr lang="en-US" sz="2800" dirty="0"/>
              <a:t>Each </a:t>
            </a:r>
            <a:r>
              <a:rPr lang="en-US" sz="2800" dirty="0" err="1"/>
              <a:t>microservice</a:t>
            </a:r>
            <a:r>
              <a:rPr lang="en-US" sz="2800" dirty="0"/>
              <a:t> is relatively small: </a:t>
            </a:r>
          </a:p>
          <a:p>
            <a:pPr lvl="1"/>
            <a:r>
              <a:rPr lang="en-US" sz="2800" dirty="0"/>
              <a:t>Easier for a developer to </a:t>
            </a:r>
            <a:r>
              <a:rPr lang="en-US" sz="2800" dirty="0" smtClean="0"/>
              <a:t>understand</a:t>
            </a:r>
          </a:p>
          <a:p>
            <a:pPr lvl="1"/>
            <a:r>
              <a:rPr lang="en-US" sz="2800" dirty="0" smtClean="0"/>
              <a:t>New developer can quickly become productive</a:t>
            </a:r>
            <a:endParaRPr lang="en-US" sz="2800" dirty="0"/>
          </a:p>
          <a:p>
            <a:pPr lvl="1"/>
            <a:r>
              <a:rPr lang="en-US" sz="2800" dirty="0" smtClean="0"/>
              <a:t>The </a:t>
            </a:r>
            <a:r>
              <a:rPr lang="en-US" sz="2800" dirty="0"/>
              <a:t>application starts faster, which makes developers more productive, and speeds up deployments</a:t>
            </a:r>
          </a:p>
          <a:p>
            <a:endParaRPr lang="en-US" sz="2800" dirty="0"/>
          </a:p>
        </p:txBody>
      </p:sp>
    </p:spTree>
    <p:extLst>
      <p:ext uri="{BB962C8B-B14F-4D97-AF65-F5344CB8AC3E}">
        <p14:creationId xmlns:p14="http://schemas.microsoft.com/office/powerpoint/2010/main" val="159693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a:t>Improved fault isolation. For example, if there is a memory leak in one service then only that service will be affected. The other services will continue to handle requests. </a:t>
            </a:r>
            <a:endParaRPr lang="en-US" sz="2800" dirty="0" smtClean="0"/>
          </a:p>
          <a:p>
            <a:r>
              <a:rPr lang="en-US" sz="2800" dirty="0" smtClean="0"/>
              <a:t>In </a:t>
            </a:r>
            <a:r>
              <a:rPr lang="en-US" sz="2800" dirty="0"/>
              <a:t>comparison, one misbehaving component of a monolithic architecture can bring down the entire system.</a:t>
            </a:r>
          </a:p>
          <a:p>
            <a:r>
              <a:rPr lang="en-US" sz="2800" dirty="0"/>
              <a:t>Eliminates any long-term commitment to a technology stack</a:t>
            </a:r>
            <a:r>
              <a:rPr lang="en-US" sz="2800" dirty="0" smtClean="0"/>
              <a:t>.</a:t>
            </a:r>
          </a:p>
          <a:p>
            <a:r>
              <a:rPr lang="en-US" sz="2800" dirty="0" smtClean="0"/>
              <a:t> </a:t>
            </a:r>
            <a:r>
              <a:rPr lang="en-US" sz="2800" dirty="0"/>
              <a:t>When developing a new service you can pick a new technology stack. </a:t>
            </a:r>
            <a:endParaRPr lang="en-US" sz="2800" dirty="0" smtClean="0"/>
          </a:p>
          <a:p>
            <a:r>
              <a:rPr lang="en-US" sz="2800" dirty="0" smtClean="0"/>
              <a:t>Similarly</a:t>
            </a:r>
            <a:r>
              <a:rPr lang="en-US" sz="2800" dirty="0"/>
              <a:t>, when making major changes to an existing service you can rewrite it using a new technology stack.</a:t>
            </a:r>
          </a:p>
          <a:p>
            <a:endParaRPr lang="en-US" sz="2800" dirty="0"/>
          </a:p>
        </p:txBody>
      </p:sp>
    </p:spTree>
    <p:extLst>
      <p:ext uri="{BB962C8B-B14F-4D97-AF65-F5344CB8AC3E}">
        <p14:creationId xmlns:p14="http://schemas.microsoft.com/office/powerpoint/2010/main" val="2513006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 SE architectural styles describe?</a:t>
            </a:r>
            <a:endParaRPr lang="en-US" dirty="0"/>
          </a:p>
        </p:txBody>
      </p:sp>
      <p:sp>
        <p:nvSpPr>
          <p:cNvPr id="3" name="Content Placeholder 2"/>
          <p:cNvSpPr>
            <a:spLocks noGrp="1"/>
          </p:cNvSpPr>
          <p:nvPr>
            <p:ph idx="1"/>
          </p:nvPr>
        </p:nvSpPr>
        <p:spPr/>
        <p:txBody>
          <a:bodyPr/>
          <a:lstStyle/>
          <a:p>
            <a:pPr marL="457200" indent="-457200">
              <a:spcAft>
                <a:spcPts val="1200"/>
              </a:spcAft>
              <a:buAutoNum type="arabicParenBoth"/>
            </a:pPr>
            <a:r>
              <a:rPr lang="en-US" sz="2400" b="1" dirty="0" smtClean="0">
                <a:solidFill>
                  <a:schemeClr val="folHlink"/>
                </a:solidFill>
                <a:latin typeface="Palatino" pitchFamily="-128" charset="0"/>
              </a:rPr>
              <a:t>A set </a:t>
            </a:r>
            <a:r>
              <a:rPr lang="en-US" sz="2400" b="1" dirty="0">
                <a:solidFill>
                  <a:schemeClr val="folHlink"/>
                </a:solidFill>
                <a:latin typeface="Palatino" pitchFamily="-128" charset="0"/>
              </a:rPr>
              <a:t>of components</a:t>
            </a:r>
            <a:r>
              <a:rPr lang="en-US" sz="2400" dirty="0">
                <a:effectLst>
                  <a:outerShdw blurRad="38100" dist="38100" dir="2700000" algn="tl">
                    <a:srgbClr val="FFFFFF"/>
                  </a:outerShdw>
                </a:effectLst>
                <a:latin typeface="Palatino" pitchFamily="-128" charset="0"/>
              </a:rPr>
              <a:t> (e.g., a database, computational modules) that perform a function required by a </a:t>
            </a:r>
            <a:r>
              <a:rPr lang="en-US" sz="2400" dirty="0" smtClean="0">
                <a:effectLst>
                  <a:outerShdw blurRad="38100" dist="38100" dir="2700000" algn="tl">
                    <a:srgbClr val="FFFFFF"/>
                  </a:outerShdw>
                </a:effectLst>
                <a:latin typeface="Palatino" pitchFamily="-128" charset="0"/>
              </a:rPr>
              <a:t>system. </a:t>
            </a:r>
          </a:p>
          <a:p>
            <a:pPr marL="457200" indent="-457200">
              <a:spcAft>
                <a:spcPts val="1200"/>
              </a:spcAft>
              <a:buAutoNum type="arabicParenBoth"/>
            </a:pPr>
            <a:r>
              <a:rPr lang="en-US" sz="2400" b="1" dirty="0" smtClean="0">
                <a:solidFill>
                  <a:schemeClr val="folHlink"/>
                </a:solidFill>
                <a:latin typeface="Palatino" pitchFamily="-128" charset="0"/>
              </a:rPr>
              <a:t>A set </a:t>
            </a:r>
            <a:r>
              <a:rPr lang="en-US" sz="2400" b="1" dirty="0">
                <a:solidFill>
                  <a:schemeClr val="folHlink"/>
                </a:solidFill>
                <a:latin typeface="Palatino" pitchFamily="-128" charset="0"/>
              </a:rPr>
              <a:t>of connectors</a:t>
            </a:r>
            <a:r>
              <a:rPr lang="en-US" sz="2400" dirty="0">
                <a:solidFill>
                  <a:schemeClr val="folHlink"/>
                </a:solidFill>
                <a:latin typeface="Palatino" pitchFamily="-128" charset="0"/>
              </a:rPr>
              <a:t> </a:t>
            </a:r>
            <a:r>
              <a:rPr lang="en-US" sz="2400" dirty="0">
                <a:effectLst>
                  <a:outerShdw blurRad="38100" dist="38100" dir="2700000" algn="tl">
                    <a:srgbClr val="FFFFFF"/>
                  </a:outerShdw>
                </a:effectLst>
                <a:latin typeface="Palatino" pitchFamily="-128" charset="0"/>
              </a:rPr>
              <a:t>that enable “communication, coordination and cooperation” among </a:t>
            </a:r>
            <a:r>
              <a:rPr lang="en-US" sz="2400" dirty="0" smtClean="0">
                <a:effectLst>
                  <a:outerShdw blurRad="38100" dist="38100" dir="2700000" algn="tl">
                    <a:srgbClr val="FFFFFF"/>
                  </a:outerShdw>
                </a:effectLst>
                <a:latin typeface="Palatino" pitchFamily="-128" charset="0"/>
              </a:rPr>
              <a:t>components. </a:t>
            </a:r>
          </a:p>
          <a:p>
            <a:pPr marL="457200" indent="-457200">
              <a:spcAft>
                <a:spcPts val="1200"/>
              </a:spcAft>
              <a:buAutoNum type="arabicParenBoth"/>
            </a:pPr>
            <a:r>
              <a:rPr lang="en-US" sz="2400" b="1" dirty="0" smtClean="0">
                <a:solidFill>
                  <a:schemeClr val="folHlink"/>
                </a:solidFill>
                <a:latin typeface="Palatino" pitchFamily="-128" charset="0"/>
              </a:rPr>
              <a:t>Constraints</a:t>
            </a:r>
            <a:r>
              <a:rPr lang="en-US" sz="2400" dirty="0" smtClean="0">
                <a:effectLst>
                  <a:outerShdw blurRad="38100" dist="38100" dir="2700000" algn="tl">
                    <a:srgbClr val="FFFFFF"/>
                  </a:outerShdw>
                </a:effectLst>
                <a:latin typeface="Palatino" pitchFamily="-128" charset="0"/>
              </a:rPr>
              <a:t> </a:t>
            </a:r>
            <a:r>
              <a:rPr lang="en-US" sz="2400" dirty="0">
                <a:effectLst>
                  <a:outerShdw blurRad="38100" dist="38100" dir="2700000" algn="tl">
                    <a:srgbClr val="FFFFFF"/>
                  </a:outerShdw>
                </a:effectLst>
                <a:latin typeface="Palatino" pitchFamily="-128" charset="0"/>
              </a:rPr>
              <a:t>that define how components can be integrated to form the </a:t>
            </a:r>
            <a:r>
              <a:rPr lang="en-US" sz="2400" dirty="0" smtClean="0">
                <a:effectLst>
                  <a:outerShdw blurRad="38100" dist="38100" dir="2700000" algn="tl">
                    <a:srgbClr val="FFFFFF"/>
                  </a:outerShdw>
                </a:effectLst>
                <a:latin typeface="Palatino" pitchFamily="-128" charset="0"/>
              </a:rPr>
              <a:t>system. </a:t>
            </a:r>
          </a:p>
          <a:p>
            <a:pPr marL="457200" indent="-457200">
              <a:spcAft>
                <a:spcPts val="1200"/>
              </a:spcAft>
              <a:buAutoNum type="arabicParenBoth"/>
            </a:pPr>
            <a:r>
              <a:rPr lang="en-US" sz="2400" b="1" dirty="0" smtClean="0">
                <a:solidFill>
                  <a:schemeClr val="folHlink"/>
                </a:solidFill>
                <a:latin typeface="Palatino" pitchFamily="-128" charset="0"/>
              </a:rPr>
              <a:t>Semantic </a:t>
            </a:r>
            <a:r>
              <a:rPr lang="en-US" sz="2400" b="1" dirty="0">
                <a:solidFill>
                  <a:schemeClr val="folHlink"/>
                </a:solidFill>
                <a:latin typeface="Palatino" pitchFamily="-128" charset="0"/>
              </a:rPr>
              <a:t>models</a:t>
            </a:r>
            <a:r>
              <a:rPr lang="en-US" sz="2400" dirty="0">
                <a:effectLst>
                  <a:outerShdw blurRad="38100" dist="38100" dir="2700000" algn="tl">
                    <a:srgbClr val="FFFFFF"/>
                  </a:outerShdw>
                </a:effectLst>
                <a:latin typeface="Palatino" pitchFamily="-128" charset="0"/>
              </a:rPr>
              <a:t> that enable a designer to understand the overall properties of a system by analyzing the known properties of its constituent parts. </a:t>
            </a:r>
          </a:p>
          <a:p>
            <a:pPr>
              <a:spcAft>
                <a:spcPts val="1200"/>
              </a:spcAft>
            </a:pPr>
            <a:endParaRPr lang="en-US" dirty="0"/>
          </a:p>
        </p:txBody>
      </p:sp>
    </p:spTree>
    <p:extLst>
      <p:ext uri="{BB962C8B-B14F-4D97-AF65-F5344CB8AC3E}">
        <p14:creationId xmlns:p14="http://schemas.microsoft.com/office/powerpoint/2010/main" val="205245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a:t>
            </a:r>
            <a:endParaRPr lang="en-US" dirty="0"/>
          </a:p>
        </p:txBody>
      </p:sp>
      <p:sp>
        <p:nvSpPr>
          <p:cNvPr id="3" name="Content Placeholder 2"/>
          <p:cNvSpPr>
            <a:spLocks noGrp="1"/>
          </p:cNvSpPr>
          <p:nvPr>
            <p:ph idx="1"/>
          </p:nvPr>
        </p:nvSpPr>
        <p:spPr/>
        <p:txBody>
          <a:bodyPr>
            <a:noAutofit/>
          </a:bodyPr>
          <a:lstStyle/>
          <a:p>
            <a:r>
              <a:rPr lang="en-US" sz="2400" dirty="0"/>
              <a:t>Developers must deal with the additional complexity of creating a distributed system: </a:t>
            </a:r>
          </a:p>
          <a:p>
            <a:pPr lvl="1"/>
            <a:r>
              <a:rPr lang="en-US" sz="2400" dirty="0"/>
              <a:t>Developers must implement the inter-service communication mechanism and deal with partial failure</a:t>
            </a:r>
          </a:p>
          <a:p>
            <a:pPr lvl="1"/>
            <a:r>
              <a:rPr lang="en-US" sz="2400" dirty="0"/>
              <a:t>Implementing requests that span multiple services is more difficult</a:t>
            </a:r>
          </a:p>
          <a:p>
            <a:pPr lvl="1"/>
            <a:r>
              <a:rPr lang="en-US" sz="2400" dirty="0"/>
              <a:t>Testing the interactions between services is more difficult</a:t>
            </a:r>
          </a:p>
          <a:p>
            <a:pPr lvl="1"/>
            <a:r>
              <a:rPr lang="en-US" sz="2400" dirty="0"/>
              <a:t>Implementing requests that span multiple services requires careful coordination between the teams</a:t>
            </a:r>
          </a:p>
          <a:p>
            <a:pPr lvl="1"/>
            <a:r>
              <a:rPr lang="en-US" sz="2400" dirty="0"/>
              <a:t>Developer tools/IDEs are oriented on building monolithic applications and don’t provide explicit support for developing distributed applications.</a:t>
            </a:r>
          </a:p>
          <a:p>
            <a:r>
              <a:rPr lang="en-US" sz="2400" dirty="0"/>
              <a:t>Deployment complexity. In production, there is also the operational complexity of deploying and managing a system comprised of many different services.</a:t>
            </a:r>
          </a:p>
          <a:p>
            <a:endParaRPr lang="en-US" sz="2400" dirty="0"/>
          </a:p>
        </p:txBody>
      </p:sp>
    </p:spTree>
    <p:extLst>
      <p:ext uri="{BB962C8B-B14F-4D97-AF65-F5344CB8AC3E}">
        <p14:creationId xmlns:p14="http://schemas.microsoft.com/office/powerpoint/2010/main" val="3887627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a:t>
            </a:r>
            <a:endParaRPr lang="en-US" dirty="0"/>
          </a:p>
        </p:txBody>
      </p:sp>
      <p:sp>
        <p:nvSpPr>
          <p:cNvPr id="3" name="Content Placeholder 2"/>
          <p:cNvSpPr>
            <a:spLocks noGrp="1"/>
          </p:cNvSpPr>
          <p:nvPr>
            <p:ph idx="1"/>
          </p:nvPr>
        </p:nvSpPr>
        <p:spPr/>
        <p:txBody>
          <a:bodyPr>
            <a:normAutofit/>
          </a:bodyPr>
          <a:lstStyle/>
          <a:p>
            <a:r>
              <a:rPr lang="en-US" sz="2800" dirty="0"/>
              <a:t>Increased memory consumption. The </a:t>
            </a:r>
            <a:r>
              <a:rPr lang="en-US" sz="2800" dirty="0" err="1"/>
              <a:t>microservice</a:t>
            </a:r>
            <a:r>
              <a:rPr lang="en-US" sz="2800" dirty="0"/>
              <a:t> architecture replaces N monolithic application instances with </a:t>
            </a:r>
            <a:r>
              <a:rPr lang="en-US" sz="2800" dirty="0" err="1"/>
              <a:t>NxM</a:t>
            </a:r>
            <a:r>
              <a:rPr lang="en-US" sz="2800" dirty="0"/>
              <a:t> services instances</a:t>
            </a:r>
            <a:r>
              <a:rPr lang="en-US" sz="2800" dirty="0" smtClean="0"/>
              <a:t>.</a:t>
            </a:r>
          </a:p>
          <a:p>
            <a:r>
              <a:rPr lang="en-US" sz="2800" dirty="0" smtClean="0"/>
              <a:t>If </a:t>
            </a:r>
            <a:r>
              <a:rPr lang="en-US" sz="2800" dirty="0"/>
              <a:t>each service runs in its own JVM (or equivalent), which is usually necessary to isolate the instances, then there is the overhead of M times as many JVM runtimes</a:t>
            </a:r>
            <a:r>
              <a:rPr lang="en-US" sz="2800" dirty="0" smtClean="0"/>
              <a:t>.</a:t>
            </a:r>
          </a:p>
          <a:p>
            <a:r>
              <a:rPr lang="en-US" sz="2800" dirty="0" smtClean="0"/>
              <a:t>Moreover</a:t>
            </a:r>
            <a:r>
              <a:rPr lang="en-US" sz="2800" dirty="0"/>
              <a:t>, if each service runs on its own VM (e.g. EC2 instance), as is the case at Netflix, the overhead is even higher.</a:t>
            </a:r>
          </a:p>
          <a:p>
            <a:endParaRPr lang="en-US" sz="2800" dirty="0"/>
          </a:p>
        </p:txBody>
      </p:sp>
    </p:spTree>
    <p:extLst>
      <p:ext uri="{BB962C8B-B14F-4D97-AF65-F5344CB8AC3E}">
        <p14:creationId xmlns:p14="http://schemas.microsoft.com/office/powerpoint/2010/main" val="3445422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SE architectures</a:t>
            </a:r>
            <a:endParaRPr lang="en-US" dirty="0"/>
          </a:p>
        </p:txBody>
      </p:sp>
      <p:sp>
        <p:nvSpPr>
          <p:cNvPr id="4" name="Rectangle 4"/>
          <p:cNvSpPr txBox="1">
            <a:spLocks noChangeArrowheads="1"/>
          </p:cNvSpPr>
          <p:nvPr/>
        </p:nvSpPr>
        <p:spPr>
          <a:xfrm>
            <a:off x="762000" y="1447800"/>
            <a:ext cx="7391400" cy="46482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Calibri" panose="020F0502020204030204" pitchFamily="34" charset="0"/>
              <a:buChar char="ꟷ"/>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Aft>
                <a:spcPts val="1200"/>
              </a:spcAft>
              <a:buFont typeface="Wingdings" panose="05000000000000000000" pitchFamily="2" charset="2"/>
              <a:buChar char="q"/>
            </a:pPr>
            <a:r>
              <a:rPr lang="en-US" altLang="en-US" sz="3600" dirty="0" smtClean="0">
                <a:solidFill>
                  <a:srgbClr val="002060"/>
                </a:solidFill>
              </a:rPr>
              <a:t>Data-centered (repository)</a:t>
            </a:r>
          </a:p>
          <a:p>
            <a:pPr>
              <a:spcAft>
                <a:spcPts val="1200"/>
              </a:spcAft>
              <a:buFont typeface="Wingdings" panose="05000000000000000000" pitchFamily="2" charset="2"/>
              <a:buChar char="q"/>
            </a:pPr>
            <a:r>
              <a:rPr lang="en-US" altLang="en-US" sz="3600" dirty="0" smtClean="0">
                <a:solidFill>
                  <a:srgbClr val="002060"/>
                </a:solidFill>
              </a:rPr>
              <a:t>Client-server</a:t>
            </a:r>
          </a:p>
          <a:p>
            <a:pPr>
              <a:spcAft>
                <a:spcPts val="1200"/>
              </a:spcAft>
              <a:buFont typeface="Wingdings" panose="05000000000000000000" pitchFamily="2" charset="2"/>
              <a:buChar char="q"/>
            </a:pPr>
            <a:r>
              <a:rPr lang="en-US" altLang="en-US" sz="3600" dirty="0" smtClean="0">
                <a:solidFill>
                  <a:srgbClr val="002060"/>
                </a:solidFill>
              </a:rPr>
              <a:t>Model-view-controller</a:t>
            </a:r>
          </a:p>
          <a:p>
            <a:pPr>
              <a:spcAft>
                <a:spcPts val="1200"/>
              </a:spcAft>
              <a:buFont typeface="Wingdings" panose="05000000000000000000" pitchFamily="2" charset="2"/>
              <a:buChar char="q"/>
            </a:pPr>
            <a:r>
              <a:rPr lang="en-US" altLang="en-US" sz="3600" dirty="0" smtClean="0">
                <a:solidFill>
                  <a:srgbClr val="002060"/>
                </a:solidFill>
              </a:rPr>
              <a:t>Layered </a:t>
            </a:r>
            <a:r>
              <a:rPr lang="en-US" altLang="en-US" sz="3600" dirty="0" smtClean="0">
                <a:solidFill>
                  <a:srgbClr val="002060"/>
                </a:solidFill>
              </a:rPr>
              <a:t>architectures</a:t>
            </a:r>
          </a:p>
          <a:p>
            <a:pPr>
              <a:spcAft>
                <a:spcPts val="1200"/>
              </a:spcAft>
              <a:buFont typeface="Wingdings" panose="05000000000000000000" pitchFamily="2" charset="2"/>
              <a:buChar char="q"/>
            </a:pPr>
            <a:r>
              <a:rPr lang="en-US" altLang="en-US" sz="3600" dirty="0">
                <a:solidFill>
                  <a:srgbClr val="002060"/>
                </a:solidFill>
              </a:rPr>
              <a:t> </a:t>
            </a:r>
            <a:r>
              <a:rPr lang="en-US" altLang="en-US" sz="3600" dirty="0" err="1" smtClean="0">
                <a:solidFill>
                  <a:srgbClr val="002060"/>
                </a:solidFill>
              </a:rPr>
              <a:t>Microservice</a:t>
            </a:r>
            <a:r>
              <a:rPr lang="en-US" altLang="en-US" sz="3600" dirty="0" smtClean="0">
                <a:solidFill>
                  <a:srgbClr val="002060"/>
                </a:solidFill>
              </a:rPr>
              <a:t> architecture</a:t>
            </a:r>
            <a:endParaRPr lang="en-US" altLang="en-US" sz="3600" dirty="0" smtClean="0">
              <a:solidFill>
                <a:srgbClr val="002060"/>
              </a:solidFill>
            </a:endParaRPr>
          </a:p>
        </p:txBody>
      </p:sp>
    </p:spTree>
    <p:extLst>
      <p:ext uri="{BB962C8B-B14F-4D97-AF65-F5344CB8AC3E}">
        <p14:creationId xmlns:p14="http://schemas.microsoft.com/office/powerpoint/2010/main" val="808055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Studying SE architectural styles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55635941"/>
              </p:ext>
            </p:extLst>
          </p:nvPr>
        </p:nvGraphicFramePr>
        <p:xfrm>
          <a:off x="361950" y="1066800"/>
          <a:ext cx="8477250" cy="5251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138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8920670D-75F1-40B4-A034-10425C4012C1}"/>
                                            </p:graphicEl>
                                          </p:spTgt>
                                        </p:tgtEl>
                                        <p:attrNameLst>
                                          <p:attrName>style.visibility</p:attrName>
                                        </p:attrNameLst>
                                      </p:cBhvr>
                                      <p:to>
                                        <p:strVal val="visible"/>
                                      </p:to>
                                    </p:set>
                                    <p:animEffect transition="in" filter="fade">
                                      <p:cBhvr>
                                        <p:cTn id="7" dur="500"/>
                                        <p:tgtEl>
                                          <p:spTgt spid="4">
                                            <p:graphicEl>
                                              <a:dgm id="{8920670D-75F1-40B4-A034-10425C4012C1}"/>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1F9165D9-8C6D-4FB5-806B-57E90DB14A0C}"/>
                                            </p:graphicEl>
                                          </p:spTgt>
                                        </p:tgtEl>
                                        <p:attrNameLst>
                                          <p:attrName>style.visibility</p:attrName>
                                        </p:attrNameLst>
                                      </p:cBhvr>
                                      <p:to>
                                        <p:strVal val="visible"/>
                                      </p:to>
                                    </p:set>
                                    <p:animEffect transition="in" filter="fade">
                                      <p:cBhvr>
                                        <p:cTn id="10" dur="500"/>
                                        <p:tgtEl>
                                          <p:spTgt spid="4">
                                            <p:graphicEl>
                                              <a:dgm id="{1F9165D9-8C6D-4FB5-806B-57E90DB14A0C}"/>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graphicEl>
                                              <a:dgm id="{57586468-AA06-4087-9536-F92F95B1AB7D}"/>
                                            </p:graphicEl>
                                          </p:spTgt>
                                        </p:tgtEl>
                                        <p:attrNameLst>
                                          <p:attrName>style.visibility</p:attrName>
                                        </p:attrNameLst>
                                      </p:cBhvr>
                                      <p:to>
                                        <p:strVal val="visible"/>
                                      </p:to>
                                    </p:set>
                                    <p:animEffect transition="in" filter="fade">
                                      <p:cBhvr>
                                        <p:cTn id="13" dur="500"/>
                                        <p:tgtEl>
                                          <p:spTgt spid="4">
                                            <p:graphicEl>
                                              <a:dgm id="{57586468-AA06-4087-9536-F92F95B1AB7D}"/>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graphicEl>
                                              <a:dgm id="{5327032D-114F-4A19-8B77-45DA104EB354}"/>
                                            </p:graphicEl>
                                          </p:spTgt>
                                        </p:tgtEl>
                                        <p:attrNameLst>
                                          <p:attrName>style.visibility</p:attrName>
                                        </p:attrNameLst>
                                      </p:cBhvr>
                                      <p:to>
                                        <p:strVal val="visible"/>
                                      </p:to>
                                    </p:set>
                                    <p:animEffect transition="in" filter="fade">
                                      <p:cBhvr>
                                        <p:cTn id="18" dur="500"/>
                                        <p:tgtEl>
                                          <p:spTgt spid="4">
                                            <p:graphicEl>
                                              <a:dgm id="{5327032D-114F-4A19-8B77-45DA104EB354}"/>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graphicEl>
                                              <a:dgm id="{83CA4CDF-CB1C-4F26-B1B4-3769DB58F72B}"/>
                                            </p:graphicEl>
                                          </p:spTgt>
                                        </p:tgtEl>
                                        <p:attrNameLst>
                                          <p:attrName>style.visibility</p:attrName>
                                        </p:attrNameLst>
                                      </p:cBhvr>
                                      <p:to>
                                        <p:strVal val="visible"/>
                                      </p:to>
                                    </p:set>
                                    <p:animEffect transition="in" filter="fade">
                                      <p:cBhvr>
                                        <p:cTn id="21" dur="500"/>
                                        <p:tgtEl>
                                          <p:spTgt spid="4">
                                            <p:graphicEl>
                                              <a:dgm id="{83CA4CDF-CB1C-4F26-B1B4-3769DB58F72B}"/>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graphicEl>
                                              <a:dgm id="{7A621BD0-AB9F-4B21-AF7C-CD8B23057989}"/>
                                            </p:graphicEl>
                                          </p:spTgt>
                                        </p:tgtEl>
                                        <p:attrNameLst>
                                          <p:attrName>style.visibility</p:attrName>
                                        </p:attrNameLst>
                                      </p:cBhvr>
                                      <p:to>
                                        <p:strVal val="visible"/>
                                      </p:to>
                                    </p:set>
                                    <p:animEffect transition="in" filter="fade">
                                      <p:cBhvr>
                                        <p:cTn id="24" dur="500"/>
                                        <p:tgtEl>
                                          <p:spTgt spid="4">
                                            <p:graphicEl>
                                              <a:dgm id="{7A621BD0-AB9F-4B21-AF7C-CD8B23057989}"/>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graphicEl>
                                              <a:dgm id="{CF24A080-D3BB-443B-94FB-875C3741095E}"/>
                                            </p:graphicEl>
                                          </p:spTgt>
                                        </p:tgtEl>
                                        <p:attrNameLst>
                                          <p:attrName>style.visibility</p:attrName>
                                        </p:attrNameLst>
                                      </p:cBhvr>
                                      <p:to>
                                        <p:strVal val="visible"/>
                                      </p:to>
                                    </p:set>
                                    <p:animEffect transition="in" filter="fade">
                                      <p:cBhvr>
                                        <p:cTn id="29" dur="500"/>
                                        <p:tgtEl>
                                          <p:spTgt spid="4">
                                            <p:graphicEl>
                                              <a:dgm id="{CF24A080-D3BB-443B-94FB-875C3741095E}"/>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graphicEl>
                                              <a:dgm id="{9B7D8369-107B-4261-AC7C-14BB724A1A9C}"/>
                                            </p:graphicEl>
                                          </p:spTgt>
                                        </p:tgtEl>
                                        <p:attrNameLst>
                                          <p:attrName>style.visibility</p:attrName>
                                        </p:attrNameLst>
                                      </p:cBhvr>
                                      <p:to>
                                        <p:strVal val="visible"/>
                                      </p:to>
                                    </p:set>
                                    <p:animEffect transition="in" filter="fade">
                                      <p:cBhvr>
                                        <p:cTn id="32" dur="500"/>
                                        <p:tgtEl>
                                          <p:spTgt spid="4">
                                            <p:graphicEl>
                                              <a:dgm id="{9B7D8369-107B-4261-AC7C-14BB724A1A9C}"/>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graphicEl>
                                              <a:dgm id="{4A5D8BA9-F903-4EA5-ABD5-F83A0EFDD754}"/>
                                            </p:graphicEl>
                                          </p:spTgt>
                                        </p:tgtEl>
                                        <p:attrNameLst>
                                          <p:attrName>style.visibility</p:attrName>
                                        </p:attrNameLst>
                                      </p:cBhvr>
                                      <p:to>
                                        <p:strVal val="visible"/>
                                      </p:to>
                                    </p:set>
                                    <p:animEffect transition="in" filter="fade">
                                      <p:cBhvr>
                                        <p:cTn id="35" dur="500"/>
                                        <p:tgtEl>
                                          <p:spTgt spid="4">
                                            <p:graphicEl>
                                              <a:dgm id="{4A5D8BA9-F903-4EA5-ABD5-F83A0EFDD754}"/>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graphicEl>
                                              <a:dgm id="{F6F419CD-9CB2-47D4-BF5B-0A1D2E3DA963}"/>
                                            </p:graphicEl>
                                          </p:spTgt>
                                        </p:tgtEl>
                                        <p:attrNameLst>
                                          <p:attrName>style.visibility</p:attrName>
                                        </p:attrNameLst>
                                      </p:cBhvr>
                                      <p:to>
                                        <p:strVal val="visible"/>
                                      </p:to>
                                    </p:set>
                                    <p:animEffect transition="in" filter="fade">
                                      <p:cBhvr>
                                        <p:cTn id="40" dur="500"/>
                                        <p:tgtEl>
                                          <p:spTgt spid="4">
                                            <p:graphicEl>
                                              <a:dgm id="{F6F419CD-9CB2-47D4-BF5B-0A1D2E3DA963}"/>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graphicEl>
                                              <a:dgm id="{1D6AAD2F-C2B9-4177-BCB0-10D56D08B3B5}"/>
                                            </p:graphicEl>
                                          </p:spTgt>
                                        </p:tgtEl>
                                        <p:attrNameLst>
                                          <p:attrName>style.visibility</p:attrName>
                                        </p:attrNameLst>
                                      </p:cBhvr>
                                      <p:to>
                                        <p:strVal val="visible"/>
                                      </p:to>
                                    </p:set>
                                    <p:animEffect transition="in" filter="fade">
                                      <p:cBhvr>
                                        <p:cTn id="43" dur="500"/>
                                        <p:tgtEl>
                                          <p:spTgt spid="4">
                                            <p:graphicEl>
                                              <a:dgm id="{1D6AAD2F-C2B9-4177-BCB0-10D56D08B3B5}"/>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graphicEl>
                                              <a:dgm id="{93EC881C-7E90-4119-B1DE-7B1332BD836A}"/>
                                            </p:graphicEl>
                                          </p:spTgt>
                                        </p:tgtEl>
                                        <p:attrNameLst>
                                          <p:attrName>style.visibility</p:attrName>
                                        </p:attrNameLst>
                                      </p:cBhvr>
                                      <p:to>
                                        <p:strVal val="visible"/>
                                      </p:to>
                                    </p:set>
                                    <p:animEffect transition="in" filter="fade">
                                      <p:cBhvr>
                                        <p:cTn id="46" dur="500"/>
                                        <p:tgtEl>
                                          <p:spTgt spid="4">
                                            <p:graphicEl>
                                              <a:dgm id="{93EC881C-7E90-4119-B1DE-7B1332BD836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Data-centered (repository) architectures</a:t>
            </a:r>
            <a:endParaRPr lang="en-US" dirty="0"/>
          </a:p>
        </p:txBody>
      </p:sp>
      <p:sp>
        <p:nvSpPr>
          <p:cNvPr id="4" name="Can 3"/>
          <p:cNvSpPr/>
          <p:nvPr/>
        </p:nvSpPr>
        <p:spPr>
          <a:xfrm>
            <a:off x="2971800" y="2971800"/>
            <a:ext cx="3352800" cy="1295400"/>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Data store (repository)</a:t>
            </a:r>
            <a:endParaRPr lang="en-US" dirty="0"/>
          </a:p>
        </p:txBody>
      </p:sp>
      <p:sp>
        <p:nvSpPr>
          <p:cNvPr id="5" name="Flowchart: Process 4"/>
          <p:cNvSpPr/>
          <p:nvPr/>
        </p:nvSpPr>
        <p:spPr>
          <a:xfrm>
            <a:off x="609600" y="1981200"/>
            <a:ext cx="1295400" cy="609600"/>
          </a:xfrm>
          <a:prstGeom prst="flowChartProcess">
            <a:avLst/>
          </a:prstGeom>
          <a:effectLst>
            <a:outerShdw blurRad="50800" dist="63500" dir="2700000" algn="tl" rotWithShape="0">
              <a:schemeClr val="tx1">
                <a:lumMod val="95000"/>
                <a:lumOff val="5000"/>
              </a:scheme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Client software</a:t>
            </a:r>
            <a:endParaRPr lang="en-US" dirty="0"/>
          </a:p>
        </p:txBody>
      </p:sp>
      <p:sp>
        <p:nvSpPr>
          <p:cNvPr id="6" name="Flowchart: Process 5"/>
          <p:cNvSpPr/>
          <p:nvPr/>
        </p:nvSpPr>
        <p:spPr>
          <a:xfrm>
            <a:off x="2971800" y="1143000"/>
            <a:ext cx="1295400" cy="609600"/>
          </a:xfrm>
          <a:prstGeom prst="flowChartProcess">
            <a:avLst/>
          </a:prstGeom>
          <a:effectLst>
            <a:outerShdw blurRad="50800" dist="63500" dir="2700000" algn="tl" rotWithShape="0">
              <a:schemeClr val="tx1">
                <a:lumMod val="95000"/>
                <a:lumOff val="5000"/>
              </a:scheme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Client software</a:t>
            </a:r>
            <a:endParaRPr lang="en-US" dirty="0"/>
          </a:p>
        </p:txBody>
      </p:sp>
      <p:sp>
        <p:nvSpPr>
          <p:cNvPr id="7" name="Flowchart: Process 6"/>
          <p:cNvSpPr/>
          <p:nvPr/>
        </p:nvSpPr>
        <p:spPr>
          <a:xfrm>
            <a:off x="5105400" y="1160106"/>
            <a:ext cx="1295400" cy="609600"/>
          </a:xfrm>
          <a:prstGeom prst="flowChartProcess">
            <a:avLst/>
          </a:prstGeom>
          <a:effectLst>
            <a:outerShdw blurRad="50800" dist="63500" dir="2700000" algn="tl" rotWithShape="0">
              <a:schemeClr val="tx1">
                <a:lumMod val="95000"/>
                <a:lumOff val="5000"/>
              </a:scheme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Client software</a:t>
            </a:r>
            <a:endParaRPr lang="en-US" dirty="0"/>
          </a:p>
        </p:txBody>
      </p:sp>
      <p:sp>
        <p:nvSpPr>
          <p:cNvPr id="8" name="Flowchart: Process 7"/>
          <p:cNvSpPr/>
          <p:nvPr/>
        </p:nvSpPr>
        <p:spPr>
          <a:xfrm>
            <a:off x="7391400" y="1981200"/>
            <a:ext cx="1295400" cy="609600"/>
          </a:xfrm>
          <a:prstGeom prst="flowChartProcess">
            <a:avLst/>
          </a:prstGeom>
          <a:effectLst>
            <a:outerShdw blurRad="50800" dist="63500" dir="2700000" algn="tl" rotWithShape="0">
              <a:schemeClr val="tx1">
                <a:lumMod val="95000"/>
                <a:lumOff val="5000"/>
              </a:scheme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Client software</a:t>
            </a:r>
            <a:endParaRPr lang="en-US" dirty="0"/>
          </a:p>
        </p:txBody>
      </p:sp>
      <p:sp>
        <p:nvSpPr>
          <p:cNvPr id="9" name="Flowchart: Process 8"/>
          <p:cNvSpPr/>
          <p:nvPr/>
        </p:nvSpPr>
        <p:spPr>
          <a:xfrm>
            <a:off x="628650" y="4495800"/>
            <a:ext cx="1295400" cy="609600"/>
          </a:xfrm>
          <a:prstGeom prst="flowChartProcess">
            <a:avLst/>
          </a:prstGeom>
          <a:effectLst>
            <a:outerShdw blurRad="50800" dist="63500" dir="2700000" algn="tl" rotWithShape="0">
              <a:schemeClr val="tx1">
                <a:lumMod val="95000"/>
                <a:lumOff val="5000"/>
              </a:scheme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Client software</a:t>
            </a:r>
            <a:endParaRPr lang="en-US" dirty="0"/>
          </a:p>
        </p:txBody>
      </p:sp>
      <p:sp>
        <p:nvSpPr>
          <p:cNvPr id="10" name="Flowchart: Process 9"/>
          <p:cNvSpPr/>
          <p:nvPr/>
        </p:nvSpPr>
        <p:spPr>
          <a:xfrm>
            <a:off x="7219950" y="4495800"/>
            <a:ext cx="1295400" cy="609600"/>
          </a:xfrm>
          <a:prstGeom prst="flowChartProcess">
            <a:avLst/>
          </a:prstGeom>
          <a:effectLst>
            <a:outerShdw blurRad="50800" dist="63500" dir="2700000" algn="tl" rotWithShape="0">
              <a:schemeClr val="tx1">
                <a:lumMod val="95000"/>
                <a:lumOff val="5000"/>
              </a:scheme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Client software</a:t>
            </a:r>
            <a:endParaRPr lang="en-US" dirty="0"/>
          </a:p>
        </p:txBody>
      </p:sp>
      <p:sp>
        <p:nvSpPr>
          <p:cNvPr id="11" name="Flowchart: Process 10"/>
          <p:cNvSpPr/>
          <p:nvPr/>
        </p:nvSpPr>
        <p:spPr>
          <a:xfrm>
            <a:off x="2971800" y="5657851"/>
            <a:ext cx="1295400" cy="609600"/>
          </a:xfrm>
          <a:prstGeom prst="flowChartProcess">
            <a:avLst/>
          </a:prstGeom>
          <a:effectLst>
            <a:outerShdw blurRad="50800" dist="63500" dir="2700000" algn="tl" rotWithShape="0">
              <a:schemeClr val="tx1">
                <a:lumMod val="95000"/>
                <a:lumOff val="5000"/>
              </a:scheme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Client software</a:t>
            </a:r>
            <a:endParaRPr lang="en-US" dirty="0"/>
          </a:p>
        </p:txBody>
      </p:sp>
      <p:sp>
        <p:nvSpPr>
          <p:cNvPr id="12" name="Flowchart: Process 11"/>
          <p:cNvSpPr/>
          <p:nvPr/>
        </p:nvSpPr>
        <p:spPr>
          <a:xfrm>
            <a:off x="5133392" y="5657851"/>
            <a:ext cx="1295400" cy="609600"/>
          </a:xfrm>
          <a:prstGeom prst="flowChartProcess">
            <a:avLst/>
          </a:prstGeom>
          <a:effectLst>
            <a:outerShdw blurRad="50800" dist="63500" dir="2700000" algn="tl" rotWithShape="0">
              <a:schemeClr val="tx1">
                <a:lumMod val="95000"/>
                <a:lumOff val="5000"/>
              </a:scheme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Client software</a:t>
            </a:r>
            <a:endParaRPr lang="en-US" dirty="0"/>
          </a:p>
        </p:txBody>
      </p:sp>
      <p:cxnSp>
        <p:nvCxnSpPr>
          <p:cNvPr id="14" name="Straight Arrow Connector 13"/>
          <p:cNvCxnSpPr>
            <a:stCxn id="6" idx="2"/>
          </p:cNvCxnSpPr>
          <p:nvPr/>
        </p:nvCxnSpPr>
        <p:spPr>
          <a:xfrm>
            <a:off x="3619500" y="1752600"/>
            <a:ext cx="419100" cy="1236306"/>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a:off x="5429250" y="1775927"/>
            <a:ext cx="361950" cy="1212979"/>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8" idx="1"/>
          </p:cNvCxnSpPr>
          <p:nvPr/>
        </p:nvCxnSpPr>
        <p:spPr>
          <a:xfrm flipH="1">
            <a:off x="6305550" y="2286000"/>
            <a:ext cx="1085850" cy="874357"/>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1943100" y="2344316"/>
            <a:ext cx="1028700" cy="798935"/>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H="1">
            <a:off x="3680149" y="4267200"/>
            <a:ext cx="377501" cy="139065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5279377" y="4267200"/>
            <a:ext cx="473723" cy="139065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endCxn id="10" idx="1"/>
          </p:cNvCxnSpPr>
          <p:nvPr/>
        </p:nvCxnSpPr>
        <p:spPr>
          <a:xfrm>
            <a:off x="6310604" y="4103720"/>
            <a:ext cx="909346" cy="69688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flipH="1">
            <a:off x="2000250" y="4103720"/>
            <a:ext cx="971550" cy="69688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9184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10"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par>
                                <p:cTn id="46" presetID="10" presetClass="entr" presetSubtype="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par>
                                <p:cTn id="49" presetID="10"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par>
                                <p:cTn id="52" presetID="10" presetClass="entr" presetSubtype="0"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par>
                                <p:cTn id="55" presetID="10"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Data-centered (repository) architectures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9831448"/>
              </p:ext>
            </p:extLst>
          </p:nvPr>
        </p:nvGraphicFramePr>
        <p:xfrm>
          <a:off x="361950" y="1066800"/>
          <a:ext cx="8477250" cy="5251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20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graphicEl>
                                              <a:dgm id="{8920670D-75F1-40B4-A034-10425C4012C1}"/>
                                            </p:graphicEl>
                                          </p:spTgt>
                                        </p:tgtEl>
                                        <p:attrNameLst>
                                          <p:attrName>style.visibility</p:attrName>
                                        </p:attrNameLst>
                                      </p:cBhvr>
                                      <p:to>
                                        <p:strVal val="visible"/>
                                      </p:to>
                                    </p:set>
                                    <p:animEffect transition="in" filter="fade">
                                      <p:cBhvr>
                                        <p:cTn id="7" dur="500"/>
                                        <p:tgtEl>
                                          <p:spTgt spid="4">
                                            <p:graphicEl>
                                              <a:dgm id="{8920670D-75F1-40B4-A034-10425C4012C1}"/>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1F9165D9-8C6D-4FB5-806B-57E90DB14A0C}"/>
                                            </p:graphicEl>
                                          </p:spTgt>
                                        </p:tgtEl>
                                        <p:attrNameLst>
                                          <p:attrName>style.visibility</p:attrName>
                                        </p:attrNameLst>
                                      </p:cBhvr>
                                      <p:to>
                                        <p:strVal val="visible"/>
                                      </p:to>
                                    </p:set>
                                    <p:animEffect transition="in" filter="fade">
                                      <p:cBhvr>
                                        <p:cTn id="10" dur="500"/>
                                        <p:tgtEl>
                                          <p:spTgt spid="4">
                                            <p:graphicEl>
                                              <a:dgm id="{1F9165D9-8C6D-4FB5-806B-57E90DB14A0C}"/>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graphicEl>
                                              <a:dgm id="{57586468-AA06-4087-9536-F92F95B1AB7D}"/>
                                            </p:graphicEl>
                                          </p:spTgt>
                                        </p:tgtEl>
                                        <p:attrNameLst>
                                          <p:attrName>style.visibility</p:attrName>
                                        </p:attrNameLst>
                                      </p:cBhvr>
                                      <p:to>
                                        <p:strVal val="visible"/>
                                      </p:to>
                                    </p:set>
                                    <p:animEffect transition="in" filter="fade">
                                      <p:cBhvr>
                                        <p:cTn id="13" dur="500"/>
                                        <p:tgtEl>
                                          <p:spTgt spid="4">
                                            <p:graphicEl>
                                              <a:dgm id="{57586468-AA06-4087-9536-F92F95B1AB7D}"/>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graphicEl>
                                              <a:dgm id="{5327032D-114F-4A19-8B77-45DA104EB354}"/>
                                            </p:graphicEl>
                                          </p:spTgt>
                                        </p:tgtEl>
                                        <p:attrNameLst>
                                          <p:attrName>style.visibility</p:attrName>
                                        </p:attrNameLst>
                                      </p:cBhvr>
                                      <p:to>
                                        <p:strVal val="visible"/>
                                      </p:to>
                                    </p:set>
                                    <p:animEffect transition="in" filter="fade">
                                      <p:cBhvr>
                                        <p:cTn id="18" dur="500"/>
                                        <p:tgtEl>
                                          <p:spTgt spid="4">
                                            <p:graphicEl>
                                              <a:dgm id="{5327032D-114F-4A19-8B77-45DA104EB354}"/>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graphicEl>
                                              <a:dgm id="{83CA4CDF-CB1C-4F26-B1B4-3769DB58F72B}"/>
                                            </p:graphicEl>
                                          </p:spTgt>
                                        </p:tgtEl>
                                        <p:attrNameLst>
                                          <p:attrName>style.visibility</p:attrName>
                                        </p:attrNameLst>
                                      </p:cBhvr>
                                      <p:to>
                                        <p:strVal val="visible"/>
                                      </p:to>
                                    </p:set>
                                    <p:animEffect transition="in" filter="fade">
                                      <p:cBhvr>
                                        <p:cTn id="21" dur="500"/>
                                        <p:tgtEl>
                                          <p:spTgt spid="4">
                                            <p:graphicEl>
                                              <a:dgm id="{83CA4CDF-CB1C-4F26-B1B4-3769DB58F72B}"/>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graphicEl>
                                              <a:dgm id="{7A621BD0-AB9F-4B21-AF7C-CD8B23057989}"/>
                                            </p:graphicEl>
                                          </p:spTgt>
                                        </p:tgtEl>
                                        <p:attrNameLst>
                                          <p:attrName>style.visibility</p:attrName>
                                        </p:attrNameLst>
                                      </p:cBhvr>
                                      <p:to>
                                        <p:strVal val="visible"/>
                                      </p:to>
                                    </p:set>
                                    <p:animEffect transition="in" filter="fade">
                                      <p:cBhvr>
                                        <p:cTn id="24" dur="500"/>
                                        <p:tgtEl>
                                          <p:spTgt spid="4">
                                            <p:graphicEl>
                                              <a:dgm id="{7A621BD0-AB9F-4B21-AF7C-CD8B23057989}"/>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graphicEl>
                                              <a:dgm id="{CF24A080-D3BB-443B-94FB-875C3741095E}"/>
                                            </p:graphicEl>
                                          </p:spTgt>
                                        </p:tgtEl>
                                        <p:attrNameLst>
                                          <p:attrName>style.visibility</p:attrName>
                                        </p:attrNameLst>
                                      </p:cBhvr>
                                      <p:to>
                                        <p:strVal val="visible"/>
                                      </p:to>
                                    </p:set>
                                    <p:animEffect transition="in" filter="fade">
                                      <p:cBhvr>
                                        <p:cTn id="29" dur="500"/>
                                        <p:tgtEl>
                                          <p:spTgt spid="4">
                                            <p:graphicEl>
                                              <a:dgm id="{CF24A080-D3BB-443B-94FB-875C3741095E}"/>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graphicEl>
                                              <a:dgm id="{9B7D8369-107B-4261-AC7C-14BB724A1A9C}"/>
                                            </p:graphicEl>
                                          </p:spTgt>
                                        </p:tgtEl>
                                        <p:attrNameLst>
                                          <p:attrName>style.visibility</p:attrName>
                                        </p:attrNameLst>
                                      </p:cBhvr>
                                      <p:to>
                                        <p:strVal val="visible"/>
                                      </p:to>
                                    </p:set>
                                    <p:animEffect transition="in" filter="fade">
                                      <p:cBhvr>
                                        <p:cTn id="32" dur="500"/>
                                        <p:tgtEl>
                                          <p:spTgt spid="4">
                                            <p:graphicEl>
                                              <a:dgm id="{9B7D8369-107B-4261-AC7C-14BB724A1A9C}"/>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graphicEl>
                                              <a:dgm id="{4A5D8BA9-F903-4EA5-ABD5-F83A0EFDD754}"/>
                                            </p:graphicEl>
                                          </p:spTgt>
                                        </p:tgtEl>
                                        <p:attrNameLst>
                                          <p:attrName>style.visibility</p:attrName>
                                        </p:attrNameLst>
                                      </p:cBhvr>
                                      <p:to>
                                        <p:strVal val="visible"/>
                                      </p:to>
                                    </p:set>
                                    <p:animEffect transition="in" filter="fade">
                                      <p:cBhvr>
                                        <p:cTn id="35" dur="500"/>
                                        <p:tgtEl>
                                          <p:spTgt spid="4">
                                            <p:graphicEl>
                                              <a:dgm id="{4A5D8BA9-F903-4EA5-ABD5-F83A0EFDD754}"/>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graphicEl>
                                              <a:dgm id="{F6F419CD-9CB2-47D4-BF5B-0A1D2E3DA963}"/>
                                            </p:graphicEl>
                                          </p:spTgt>
                                        </p:tgtEl>
                                        <p:attrNameLst>
                                          <p:attrName>style.visibility</p:attrName>
                                        </p:attrNameLst>
                                      </p:cBhvr>
                                      <p:to>
                                        <p:strVal val="visible"/>
                                      </p:to>
                                    </p:set>
                                    <p:animEffect transition="in" filter="fade">
                                      <p:cBhvr>
                                        <p:cTn id="40" dur="500"/>
                                        <p:tgtEl>
                                          <p:spTgt spid="4">
                                            <p:graphicEl>
                                              <a:dgm id="{F6F419CD-9CB2-47D4-BF5B-0A1D2E3DA963}"/>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graphicEl>
                                              <a:dgm id="{1D6AAD2F-C2B9-4177-BCB0-10D56D08B3B5}"/>
                                            </p:graphicEl>
                                          </p:spTgt>
                                        </p:tgtEl>
                                        <p:attrNameLst>
                                          <p:attrName>style.visibility</p:attrName>
                                        </p:attrNameLst>
                                      </p:cBhvr>
                                      <p:to>
                                        <p:strVal val="visible"/>
                                      </p:to>
                                    </p:set>
                                    <p:animEffect transition="in" filter="fade">
                                      <p:cBhvr>
                                        <p:cTn id="43" dur="500"/>
                                        <p:tgtEl>
                                          <p:spTgt spid="4">
                                            <p:graphicEl>
                                              <a:dgm id="{1D6AAD2F-C2B9-4177-BCB0-10D56D08B3B5}"/>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graphicEl>
                                              <a:dgm id="{93EC881C-7E90-4119-B1DE-7B1332BD836A}"/>
                                            </p:graphicEl>
                                          </p:spTgt>
                                        </p:tgtEl>
                                        <p:attrNameLst>
                                          <p:attrName>style.visibility</p:attrName>
                                        </p:attrNameLst>
                                      </p:cBhvr>
                                      <p:to>
                                        <p:strVal val="visible"/>
                                      </p:to>
                                    </p:set>
                                    <p:animEffect transition="in" filter="fade">
                                      <p:cBhvr>
                                        <p:cTn id="46" dur="500"/>
                                        <p:tgtEl>
                                          <p:spTgt spid="4">
                                            <p:graphicEl>
                                              <a:dgm id="{93EC881C-7E90-4119-B1DE-7B1332BD836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Client-server</a:t>
            </a:r>
            <a:r>
              <a:rPr lang="en-GB" dirty="0" smtClean="0"/>
              <a:t> architecture</a:t>
            </a:r>
            <a:endParaRPr lang="en-GB" dirty="0"/>
          </a:p>
        </p:txBody>
      </p:sp>
      <p:sp>
        <p:nvSpPr>
          <p:cNvPr id="16387" name="Rectangle 3"/>
          <p:cNvSpPr>
            <a:spLocks noGrp="1" noChangeArrowheads="1"/>
          </p:cNvSpPr>
          <p:nvPr>
            <p:ph idx="1"/>
          </p:nvPr>
        </p:nvSpPr>
        <p:spPr>
          <a:noFill/>
          <a:ln/>
        </p:spPr>
        <p:txBody>
          <a:bodyPr lIns="90487" tIns="44450" rIns="90487" bIns="44450">
            <a:normAutofit/>
          </a:bodyPr>
          <a:lstStyle/>
          <a:p>
            <a:pPr>
              <a:lnSpc>
                <a:spcPct val="90000"/>
              </a:lnSpc>
              <a:spcBef>
                <a:spcPts val="600"/>
              </a:spcBef>
              <a:spcAft>
                <a:spcPts val="1200"/>
              </a:spcAft>
            </a:pPr>
            <a:r>
              <a:rPr lang="en-GB" sz="2800" dirty="0"/>
              <a:t>Distributed system model which shows how data and processing is distributed across a range of components</a:t>
            </a:r>
            <a:r>
              <a:rPr lang="en-GB" sz="2800" dirty="0" smtClean="0"/>
              <a:t>.</a:t>
            </a:r>
          </a:p>
          <a:p>
            <a:pPr lvl="1">
              <a:lnSpc>
                <a:spcPct val="90000"/>
              </a:lnSpc>
              <a:spcBef>
                <a:spcPts val="600"/>
              </a:spcBef>
              <a:spcAft>
                <a:spcPts val="1200"/>
              </a:spcAft>
            </a:pPr>
            <a:r>
              <a:rPr lang="en-GB" sz="2400" dirty="0" smtClean="0"/>
              <a:t>Can be implemented on a single computer.</a:t>
            </a:r>
          </a:p>
          <a:p>
            <a:pPr>
              <a:lnSpc>
                <a:spcPct val="90000"/>
              </a:lnSpc>
              <a:spcBef>
                <a:spcPts val="600"/>
              </a:spcBef>
              <a:spcAft>
                <a:spcPts val="1200"/>
              </a:spcAft>
            </a:pPr>
            <a:r>
              <a:rPr lang="en-GB" sz="2800" dirty="0"/>
              <a:t>Set of stand-alone servers which provide specific services such as printing, data management, etc.</a:t>
            </a:r>
          </a:p>
          <a:p>
            <a:pPr>
              <a:lnSpc>
                <a:spcPct val="90000"/>
              </a:lnSpc>
              <a:spcBef>
                <a:spcPts val="600"/>
              </a:spcBef>
              <a:spcAft>
                <a:spcPts val="1200"/>
              </a:spcAft>
            </a:pPr>
            <a:r>
              <a:rPr lang="en-GB" sz="2800" dirty="0"/>
              <a:t>Set of clients which call on these services.</a:t>
            </a:r>
          </a:p>
          <a:p>
            <a:pPr>
              <a:lnSpc>
                <a:spcPct val="90000"/>
              </a:lnSpc>
              <a:spcBef>
                <a:spcPts val="600"/>
              </a:spcBef>
              <a:spcAft>
                <a:spcPts val="1200"/>
              </a:spcAft>
            </a:pPr>
            <a:r>
              <a:rPr lang="en-GB" sz="2800" dirty="0"/>
              <a:t>Network which allows clients to access servers.</a:t>
            </a:r>
          </a:p>
        </p:txBody>
      </p:sp>
    </p:spTree>
    <p:extLst>
      <p:ext uri="{BB962C8B-B14F-4D97-AF65-F5344CB8AC3E}">
        <p14:creationId xmlns:p14="http://schemas.microsoft.com/office/powerpoint/2010/main" val="19135274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500"/>
                                        <p:tgtEl>
                                          <p:spTgt spid="1638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387">
                                            <p:txEl>
                                              <p:pRg st="1" end="1"/>
                                            </p:txEl>
                                          </p:spTgt>
                                        </p:tgtEl>
                                        <p:attrNameLst>
                                          <p:attrName>style.visibility</p:attrName>
                                        </p:attrNameLst>
                                      </p:cBhvr>
                                      <p:to>
                                        <p:strVal val="visible"/>
                                      </p:to>
                                    </p:set>
                                    <p:animEffect transition="in" filter="fade">
                                      <p:cBhvr>
                                        <p:cTn id="10" dur="500"/>
                                        <p:tgtEl>
                                          <p:spTgt spid="1638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animEffect transition="in" filter="fade">
                                      <p:cBhvr>
                                        <p:cTn id="15" dur="500"/>
                                        <p:tgtEl>
                                          <p:spTgt spid="1638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387">
                                            <p:txEl>
                                              <p:pRg st="3" end="3"/>
                                            </p:txEl>
                                          </p:spTgt>
                                        </p:tgtEl>
                                        <p:attrNameLst>
                                          <p:attrName>style.visibility</p:attrName>
                                        </p:attrNameLst>
                                      </p:cBhvr>
                                      <p:to>
                                        <p:strVal val="visible"/>
                                      </p:to>
                                    </p:set>
                                    <p:animEffect transition="in" filter="fade">
                                      <p:cBhvr>
                                        <p:cTn id="20" dur="500"/>
                                        <p:tgtEl>
                                          <p:spTgt spid="1638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387">
                                            <p:txEl>
                                              <p:pRg st="4" end="4"/>
                                            </p:txEl>
                                          </p:spTgt>
                                        </p:tgtEl>
                                        <p:attrNameLst>
                                          <p:attrName>style.visibility</p:attrName>
                                        </p:attrNameLst>
                                      </p:cBhvr>
                                      <p:to>
                                        <p:strVal val="visible"/>
                                      </p:to>
                                    </p:set>
                                    <p:animEffect transition="in" filter="fade">
                                      <p:cBhvr>
                                        <p:cTn id="25" dur="500"/>
                                        <p:tgtEl>
                                          <p:spTgt spid="16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architecture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7501830"/>
              </p:ext>
            </p:extLst>
          </p:nvPr>
        </p:nvGraphicFramePr>
        <p:xfrm>
          <a:off x="361950" y="1066800"/>
          <a:ext cx="8477250" cy="5251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166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graphicEl>
                                              <a:dgm id="{8920670D-75F1-40B4-A034-10425C4012C1}"/>
                                            </p:graphicEl>
                                          </p:spTgt>
                                        </p:tgtEl>
                                        <p:attrNameLst>
                                          <p:attrName>style.visibility</p:attrName>
                                        </p:attrNameLst>
                                      </p:cBhvr>
                                      <p:to>
                                        <p:strVal val="visible"/>
                                      </p:to>
                                    </p:set>
                                    <p:animEffect transition="in" filter="fade">
                                      <p:cBhvr>
                                        <p:cTn id="7" dur="500"/>
                                        <p:tgtEl>
                                          <p:spTgt spid="4">
                                            <p:graphicEl>
                                              <a:dgm id="{8920670D-75F1-40B4-A034-10425C4012C1}"/>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1F9165D9-8C6D-4FB5-806B-57E90DB14A0C}"/>
                                            </p:graphicEl>
                                          </p:spTgt>
                                        </p:tgtEl>
                                        <p:attrNameLst>
                                          <p:attrName>style.visibility</p:attrName>
                                        </p:attrNameLst>
                                      </p:cBhvr>
                                      <p:to>
                                        <p:strVal val="visible"/>
                                      </p:to>
                                    </p:set>
                                    <p:animEffect transition="in" filter="fade">
                                      <p:cBhvr>
                                        <p:cTn id="10" dur="500"/>
                                        <p:tgtEl>
                                          <p:spTgt spid="4">
                                            <p:graphicEl>
                                              <a:dgm id="{1F9165D9-8C6D-4FB5-806B-57E90DB14A0C}"/>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graphicEl>
                                              <a:dgm id="{57586468-AA06-4087-9536-F92F95B1AB7D}"/>
                                            </p:graphicEl>
                                          </p:spTgt>
                                        </p:tgtEl>
                                        <p:attrNameLst>
                                          <p:attrName>style.visibility</p:attrName>
                                        </p:attrNameLst>
                                      </p:cBhvr>
                                      <p:to>
                                        <p:strVal val="visible"/>
                                      </p:to>
                                    </p:set>
                                    <p:animEffect transition="in" filter="fade">
                                      <p:cBhvr>
                                        <p:cTn id="13" dur="500"/>
                                        <p:tgtEl>
                                          <p:spTgt spid="4">
                                            <p:graphicEl>
                                              <a:dgm id="{57586468-AA06-4087-9536-F92F95B1AB7D}"/>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graphicEl>
                                              <a:dgm id="{5327032D-114F-4A19-8B77-45DA104EB354}"/>
                                            </p:graphicEl>
                                          </p:spTgt>
                                        </p:tgtEl>
                                        <p:attrNameLst>
                                          <p:attrName>style.visibility</p:attrName>
                                        </p:attrNameLst>
                                      </p:cBhvr>
                                      <p:to>
                                        <p:strVal val="visible"/>
                                      </p:to>
                                    </p:set>
                                    <p:animEffect transition="in" filter="fade">
                                      <p:cBhvr>
                                        <p:cTn id="18" dur="500"/>
                                        <p:tgtEl>
                                          <p:spTgt spid="4">
                                            <p:graphicEl>
                                              <a:dgm id="{5327032D-114F-4A19-8B77-45DA104EB354}"/>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graphicEl>
                                              <a:dgm id="{83CA4CDF-CB1C-4F26-B1B4-3769DB58F72B}"/>
                                            </p:graphicEl>
                                          </p:spTgt>
                                        </p:tgtEl>
                                        <p:attrNameLst>
                                          <p:attrName>style.visibility</p:attrName>
                                        </p:attrNameLst>
                                      </p:cBhvr>
                                      <p:to>
                                        <p:strVal val="visible"/>
                                      </p:to>
                                    </p:set>
                                    <p:animEffect transition="in" filter="fade">
                                      <p:cBhvr>
                                        <p:cTn id="21" dur="500"/>
                                        <p:tgtEl>
                                          <p:spTgt spid="4">
                                            <p:graphicEl>
                                              <a:dgm id="{83CA4CDF-CB1C-4F26-B1B4-3769DB58F72B}"/>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graphicEl>
                                              <a:dgm id="{7A621BD0-AB9F-4B21-AF7C-CD8B23057989}"/>
                                            </p:graphicEl>
                                          </p:spTgt>
                                        </p:tgtEl>
                                        <p:attrNameLst>
                                          <p:attrName>style.visibility</p:attrName>
                                        </p:attrNameLst>
                                      </p:cBhvr>
                                      <p:to>
                                        <p:strVal val="visible"/>
                                      </p:to>
                                    </p:set>
                                    <p:animEffect transition="in" filter="fade">
                                      <p:cBhvr>
                                        <p:cTn id="24" dur="500"/>
                                        <p:tgtEl>
                                          <p:spTgt spid="4">
                                            <p:graphicEl>
                                              <a:dgm id="{7A621BD0-AB9F-4B21-AF7C-CD8B23057989}"/>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graphicEl>
                                              <a:dgm id="{CF24A080-D3BB-443B-94FB-875C3741095E}"/>
                                            </p:graphicEl>
                                          </p:spTgt>
                                        </p:tgtEl>
                                        <p:attrNameLst>
                                          <p:attrName>style.visibility</p:attrName>
                                        </p:attrNameLst>
                                      </p:cBhvr>
                                      <p:to>
                                        <p:strVal val="visible"/>
                                      </p:to>
                                    </p:set>
                                    <p:animEffect transition="in" filter="fade">
                                      <p:cBhvr>
                                        <p:cTn id="29" dur="500"/>
                                        <p:tgtEl>
                                          <p:spTgt spid="4">
                                            <p:graphicEl>
                                              <a:dgm id="{CF24A080-D3BB-443B-94FB-875C3741095E}"/>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graphicEl>
                                              <a:dgm id="{9B7D8369-107B-4261-AC7C-14BB724A1A9C}"/>
                                            </p:graphicEl>
                                          </p:spTgt>
                                        </p:tgtEl>
                                        <p:attrNameLst>
                                          <p:attrName>style.visibility</p:attrName>
                                        </p:attrNameLst>
                                      </p:cBhvr>
                                      <p:to>
                                        <p:strVal val="visible"/>
                                      </p:to>
                                    </p:set>
                                    <p:animEffect transition="in" filter="fade">
                                      <p:cBhvr>
                                        <p:cTn id="32" dur="500"/>
                                        <p:tgtEl>
                                          <p:spTgt spid="4">
                                            <p:graphicEl>
                                              <a:dgm id="{9B7D8369-107B-4261-AC7C-14BB724A1A9C}"/>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graphicEl>
                                              <a:dgm id="{4A5D8BA9-F903-4EA5-ABD5-F83A0EFDD754}"/>
                                            </p:graphicEl>
                                          </p:spTgt>
                                        </p:tgtEl>
                                        <p:attrNameLst>
                                          <p:attrName>style.visibility</p:attrName>
                                        </p:attrNameLst>
                                      </p:cBhvr>
                                      <p:to>
                                        <p:strVal val="visible"/>
                                      </p:to>
                                    </p:set>
                                    <p:animEffect transition="in" filter="fade">
                                      <p:cBhvr>
                                        <p:cTn id="35" dur="500"/>
                                        <p:tgtEl>
                                          <p:spTgt spid="4">
                                            <p:graphicEl>
                                              <a:dgm id="{4A5D8BA9-F903-4EA5-ABD5-F83A0EFDD754}"/>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graphicEl>
                                              <a:dgm id="{F6F419CD-9CB2-47D4-BF5B-0A1D2E3DA963}"/>
                                            </p:graphicEl>
                                          </p:spTgt>
                                        </p:tgtEl>
                                        <p:attrNameLst>
                                          <p:attrName>style.visibility</p:attrName>
                                        </p:attrNameLst>
                                      </p:cBhvr>
                                      <p:to>
                                        <p:strVal val="visible"/>
                                      </p:to>
                                    </p:set>
                                    <p:animEffect transition="in" filter="fade">
                                      <p:cBhvr>
                                        <p:cTn id="40" dur="500"/>
                                        <p:tgtEl>
                                          <p:spTgt spid="4">
                                            <p:graphicEl>
                                              <a:dgm id="{F6F419CD-9CB2-47D4-BF5B-0A1D2E3DA963}"/>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graphicEl>
                                              <a:dgm id="{1D6AAD2F-C2B9-4177-BCB0-10D56D08B3B5}"/>
                                            </p:graphicEl>
                                          </p:spTgt>
                                        </p:tgtEl>
                                        <p:attrNameLst>
                                          <p:attrName>style.visibility</p:attrName>
                                        </p:attrNameLst>
                                      </p:cBhvr>
                                      <p:to>
                                        <p:strVal val="visible"/>
                                      </p:to>
                                    </p:set>
                                    <p:animEffect transition="in" filter="fade">
                                      <p:cBhvr>
                                        <p:cTn id="43" dur="500"/>
                                        <p:tgtEl>
                                          <p:spTgt spid="4">
                                            <p:graphicEl>
                                              <a:dgm id="{1D6AAD2F-C2B9-4177-BCB0-10D56D08B3B5}"/>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graphicEl>
                                              <a:dgm id="{93EC881C-7E90-4119-B1DE-7B1332BD836A}"/>
                                            </p:graphicEl>
                                          </p:spTgt>
                                        </p:tgtEl>
                                        <p:attrNameLst>
                                          <p:attrName>style.visibility</p:attrName>
                                        </p:attrNameLst>
                                      </p:cBhvr>
                                      <p:to>
                                        <p:strVal val="visible"/>
                                      </p:to>
                                    </p:set>
                                    <p:animEffect transition="in" filter="fade">
                                      <p:cBhvr>
                                        <p:cTn id="46" dur="500"/>
                                        <p:tgtEl>
                                          <p:spTgt spid="4">
                                            <p:graphicEl>
                                              <a:dgm id="{93EC881C-7E90-4119-B1DE-7B1332BD836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1084"/>
            <a:ext cx="7886700" cy="859516"/>
          </a:xfrm>
        </p:spPr>
        <p:txBody>
          <a:bodyPr>
            <a:normAutofit fontScale="90000"/>
          </a:bodyPr>
          <a:lstStyle/>
          <a:p>
            <a:r>
              <a:rPr lang="en-US" dirty="0" smtClean="0"/>
              <a:t>A client–server architecture for a film library</a:t>
            </a:r>
            <a:r>
              <a:rPr lang="en-GB" dirty="0" smtClean="0"/>
              <a:t> </a:t>
            </a:r>
            <a:endParaRPr lang="en-US" dirty="0"/>
          </a:p>
        </p:txBody>
      </p:sp>
      <p:pic>
        <p:nvPicPr>
          <p:cNvPr id="4" name="Content Placeholder 3" descr="6.11 ClientServerFilmPhoto.eps"/>
          <p:cNvPicPr>
            <a:picLocks noGrp="1" noChangeAspect="1"/>
          </p:cNvPicPr>
          <p:nvPr>
            <p:ph idx="1"/>
          </p:nvPr>
        </p:nvPicPr>
        <p:blipFill>
          <a:blip r:embed="rId2"/>
          <a:srcRect l="-1062" r="-1062"/>
          <a:stretch>
            <a:fillRect/>
          </a:stretch>
        </p:blipFill>
        <p:spPr>
          <a:xfrm>
            <a:off x="822014" y="1775831"/>
            <a:ext cx="7203898" cy="3961866"/>
          </a:xfrm>
        </p:spPr>
      </p:pic>
    </p:spTree>
    <p:extLst>
      <p:ext uri="{BB962C8B-B14F-4D97-AF65-F5344CB8AC3E}">
        <p14:creationId xmlns:p14="http://schemas.microsoft.com/office/powerpoint/2010/main" val="1218594079"/>
      </p:ext>
    </p:extLst>
  </p:cSld>
  <p:clrMapOvr>
    <a:masterClrMapping/>
  </p:clrMapOvr>
  <p:timing>
    <p:tnLst>
      <p:par>
        <p:cTn id="1" dur="indefinite" restart="never" nodeType="tmRoot"/>
      </p:par>
    </p:tnLst>
  </p:timing>
</p:sld>
</file>

<file path=ppt/theme/theme1.xml><?xml version="1.0" encoding="utf-8"?>
<a:theme xmlns:a="http://schemas.openxmlformats.org/drawingml/2006/main" name="Lecture2-Lifecycl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Lecture2-Lifecycle</Template>
  <TotalTime>7290</TotalTime>
  <Words>1527</Words>
  <Application>Microsoft Office PowerPoint</Application>
  <PresentationFormat>On-screen Show (4:3)</PresentationFormat>
  <Paragraphs>122</Paragraphs>
  <Slides>21</Slides>
  <Notes>1</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Lecture2-Lifecycle</vt:lpstr>
      <vt:lpstr>HDOfficeLightV0</vt:lpstr>
      <vt:lpstr>Architectural style</vt:lpstr>
      <vt:lpstr>What do SE architectural styles describe?</vt:lpstr>
      <vt:lpstr>Common SE architectures</vt:lpstr>
      <vt:lpstr>Studying SE architectural styles</vt:lpstr>
      <vt:lpstr>Data-centered (repository) architectures</vt:lpstr>
      <vt:lpstr>Data-centered (repository) architectures</vt:lpstr>
      <vt:lpstr>Client-server architecture</vt:lpstr>
      <vt:lpstr>Client-server architecture</vt:lpstr>
      <vt:lpstr>A client–server architecture for a film library </vt:lpstr>
      <vt:lpstr>Model-View-Controller architectures</vt:lpstr>
      <vt:lpstr>Model-View-Controller (MVC) architectures</vt:lpstr>
      <vt:lpstr>Web application architecture using the MVC pattern ( run-time architecture) </vt:lpstr>
      <vt:lpstr>Layered architecture</vt:lpstr>
      <vt:lpstr>Layered architectures</vt:lpstr>
      <vt:lpstr>A generic layered architecture </vt:lpstr>
      <vt:lpstr>Microservice</vt:lpstr>
      <vt:lpstr>Advantages</vt:lpstr>
      <vt:lpstr>Advantages</vt:lpstr>
      <vt:lpstr>Advantages</vt:lpstr>
      <vt:lpstr>Drawbacks</vt:lpstr>
      <vt:lpstr>Drawbacks</vt:lpstr>
    </vt:vector>
  </TitlesOfParts>
  <Company>University of Washington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CS435</dc:title>
  <dc:creator>Amiangshu Bosu; Marty Stepp</dc:creator>
  <cp:keywords/>
  <dc:description>Amiangshu Bosu, SIU Carbondale</dc:description>
  <cp:lastModifiedBy>Windows User</cp:lastModifiedBy>
  <cp:revision>924</cp:revision>
  <dcterms:created xsi:type="dcterms:W3CDTF">2008-06-28T20:57:21Z</dcterms:created>
  <dcterms:modified xsi:type="dcterms:W3CDTF">2020-09-14T11:33:45Z</dcterms:modified>
</cp:coreProperties>
</file>