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jewXHFvGhMPF7Tw6K2m+Yc/1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Collaboration Diagrams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200"/>
              <a:t>Chapter 9 Bennet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95424"/>
            <a:ext cx="7607542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7983231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76" y="1295400"/>
            <a:ext cx="8462249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7363"/>
            <a:ext cx="8229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1752600"/>
            <a:ext cx="72199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8611" l="14999" r="38594" t="20833"/>
          <a:stretch/>
        </p:blipFill>
        <p:spPr>
          <a:xfrm>
            <a:off x="304800" y="26988"/>
            <a:ext cx="7810500" cy="667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Anindya Iqbal</dc:creator>
</cp:coreProperties>
</file>