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9144000"/>
  <p:notesSz cx="6858000" cy="9144000"/>
  <p:embeddedFontLst>
    <p:embeddedFont>
      <p:font typeface="Arim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j57C2H8FrkJRZ2v7EOdTTfOO1O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49484D-EE82-4B4F-BC0F-9881C5008275}">
  <a:tblStyle styleId="{E449484D-EE82-4B4F-BC0F-9881C500827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italic.fntdata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font" Target="fonts/Arim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Arimo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Arim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3" name="Google Shape;3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4" name="Google Shape;36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152400" y="152400"/>
            <a:ext cx="82296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152400" y="1524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152400" y="762000"/>
            <a:ext cx="43053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4610100" y="762000"/>
            <a:ext cx="43053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152400" y="1524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152400" y="762000"/>
            <a:ext cx="87630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 rot="5400000">
            <a:off x="4581525" y="2295525"/>
            <a:ext cx="64770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 rot="5400000">
            <a:off x="123825" y="180975"/>
            <a:ext cx="6477000" cy="64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152400" y="1524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 rot="5400000">
            <a:off x="1600200" y="-685800"/>
            <a:ext cx="5867400" cy="8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1" name="Google Shape;31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152400" y="1524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9" name="Google Shape;39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0" name="Google Shape;40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52400" y="1524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52400" y="762000"/>
            <a:ext cx="87630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/>
        </p:nvSpPr>
        <p:spPr>
          <a:xfrm>
            <a:off x="3124200" y="66294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16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/>
        </p:nvSpPr>
        <p:spPr>
          <a:xfrm>
            <a:off x="3124200" y="66294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16</a:t>
            </a:r>
            <a:endParaRPr/>
          </a:p>
        </p:txBody>
      </p:sp>
      <p:sp>
        <p:nvSpPr>
          <p:cNvPr id="50" name="Google Shape;50;p23"/>
          <p:cNvSpPr txBox="1"/>
          <p:nvPr>
            <p:ph type="title"/>
          </p:nvPr>
        </p:nvSpPr>
        <p:spPr>
          <a:xfrm>
            <a:off x="152400" y="1524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152400" y="762000"/>
            <a:ext cx="87630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title"/>
          </p:nvPr>
        </p:nvSpPr>
        <p:spPr>
          <a:xfrm>
            <a:off x="152400" y="1524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Register: typical course of events</a:t>
            </a:r>
            <a:endParaRPr/>
          </a:p>
        </p:txBody>
      </p:sp>
      <p:graphicFrame>
        <p:nvGraphicFramePr>
          <p:cNvPr id="58" name="Google Shape;58;p1"/>
          <p:cNvGraphicFramePr/>
          <p:nvPr/>
        </p:nvGraphicFramePr>
        <p:xfrm>
          <a:off x="152400" y="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{E449484D-EE82-4B4F-BC0F-9881C5008275}</a:tableStyleId>
              </a:tblPr>
              <a:tblGrid>
                <a:gridCol w="2286000"/>
                <a:gridCol w="1828800"/>
                <a:gridCol w="4648200"/>
              </a:tblGrid>
              <a:tr h="7016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 Action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(Student)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 Action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(Adviser)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Response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Open registration Interface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Ask for Student Id, Password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Provide Id, Password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Show List of unfinished courses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Select a course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 Get Pre-requisite list for that course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 Check results of those courses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 If not passed, then give message to student and deselect the course 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Otherwise, do nothing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 Finalize selection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 Check total credit hour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 If ok, then proceed to next step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otherwise, give a message requesting the student to revise his selection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 Notify Adviser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 Ask for details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 Show details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 Authorize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 Update state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17. update registration information for selected courses and show confirmation message, Print course card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7" name="Google Shape;367;p10"/>
          <p:cNvSpPr txBox="1"/>
          <p:nvPr>
            <p:ph type="title"/>
          </p:nvPr>
        </p:nvSpPr>
        <p:spPr>
          <a:xfrm>
            <a:off x="152400" y="1524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 Consistency</a:t>
            </a:r>
            <a:endParaRPr/>
          </a:p>
        </p:txBody>
      </p:sp>
      <p:sp>
        <p:nvSpPr>
          <p:cNvPr id="368" name="Google Shape;368;p10"/>
          <p:cNvSpPr txBox="1"/>
          <p:nvPr>
            <p:ph idx="1" type="body"/>
          </p:nvPr>
        </p:nvSpPr>
        <p:spPr>
          <a:xfrm>
            <a:off x="533400" y="914400"/>
            <a:ext cx="8305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allocation of operations to objects must be consistent with the class diagram and the message signature must match that of the operation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sending object must have the object reference for the destination object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an association exists between the classes or another object passes the reference to the sender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pathways should be carefully analysed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152400" y="1524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Register: Sequence Diagram 1 </a:t>
            </a:r>
            <a:endParaRPr/>
          </a:p>
        </p:txBody>
      </p:sp>
      <p:grpSp>
        <p:nvGrpSpPr>
          <p:cNvPr id="64" name="Google Shape;64;p2"/>
          <p:cNvGrpSpPr/>
          <p:nvPr/>
        </p:nvGrpSpPr>
        <p:grpSpPr>
          <a:xfrm>
            <a:off x="38100" y="685800"/>
            <a:ext cx="1263650" cy="977900"/>
            <a:chOff x="250" y="1200"/>
            <a:chExt cx="1162" cy="1112"/>
          </a:xfrm>
        </p:grpSpPr>
        <p:grpSp>
          <p:nvGrpSpPr>
            <p:cNvPr id="65" name="Google Shape;65;p2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768" y="1200"/>
                <a:ext cx="192" cy="192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7" name="Google Shape;67;p2"/>
              <p:cNvCxnSpPr/>
              <p:nvPr/>
            </p:nvCxnSpPr>
            <p:spPr>
              <a:xfrm>
                <a:off x="864" y="1392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flipH="1" rot="10800000">
                <a:off x="672" y="1824"/>
                <a:ext cx="192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71" name="Google Shape;71;p2"/>
            <p:cNvSpPr txBox="1"/>
            <p:nvPr/>
          </p:nvSpPr>
          <p:spPr>
            <a:xfrm>
              <a:off x="250" y="1895"/>
              <a:ext cx="1162" cy="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Student</a:t>
              </a:r>
              <a:endParaRPr/>
            </a:p>
          </p:txBody>
        </p:sp>
      </p:grpSp>
      <p:sp>
        <p:nvSpPr>
          <p:cNvPr id="72" name="Google Shape;72;p2"/>
          <p:cNvSpPr txBox="1"/>
          <p:nvPr/>
        </p:nvSpPr>
        <p:spPr>
          <a:xfrm>
            <a:off x="3581400" y="2209800"/>
            <a:ext cx="1214437" cy="590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</a:pPr>
            <a:r>
              <a:rPr b="1" i="0" lang="en-US" sz="16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b="1" i="0" lang="en-US" sz="16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RegisterUI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5775325" y="1371600"/>
            <a:ext cx="1009650" cy="590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</a:pPr>
            <a:r>
              <a:rPr b="1" i="0" lang="en-US" sz="16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b="1" i="0" lang="en-US" sz="16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7658100" y="1924050"/>
            <a:ext cx="952500" cy="590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</a:pPr>
            <a:r>
              <a:rPr b="1" i="0" lang="en-US" sz="16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b="1" i="0" lang="en-US" sz="16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Student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609600" y="1600200"/>
            <a:ext cx="152400" cy="49530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2"/>
          <p:cNvCxnSpPr/>
          <p:nvPr/>
        </p:nvCxnSpPr>
        <p:spPr>
          <a:xfrm flipH="1">
            <a:off x="6308725" y="1992312"/>
            <a:ext cx="7937" cy="4560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" name="Google Shape;77;p2"/>
          <p:cNvCxnSpPr/>
          <p:nvPr/>
        </p:nvCxnSpPr>
        <p:spPr>
          <a:xfrm>
            <a:off x="4144962" y="2868612"/>
            <a:ext cx="7937" cy="3684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" name="Google Shape;78;p2"/>
          <p:cNvCxnSpPr/>
          <p:nvPr/>
        </p:nvCxnSpPr>
        <p:spPr>
          <a:xfrm flipH="1">
            <a:off x="8115300" y="2617787"/>
            <a:ext cx="9525" cy="3935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" name="Google Shape;79;p2"/>
          <p:cNvSpPr txBox="1"/>
          <p:nvPr/>
        </p:nvSpPr>
        <p:spPr>
          <a:xfrm>
            <a:off x="1719262" y="762000"/>
            <a:ext cx="1404937" cy="590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</a:pPr>
            <a:r>
              <a:rPr b="1" i="0" lang="en-US" sz="16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b="1" i="0" lang="en-US" sz="16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MainMenuUI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80" name="Google Shape;80;p2"/>
          <p:cNvCxnSpPr/>
          <p:nvPr/>
        </p:nvCxnSpPr>
        <p:spPr>
          <a:xfrm>
            <a:off x="2438400" y="1447800"/>
            <a:ext cx="0" cy="510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" name="Google Shape;81;p2"/>
          <p:cNvSpPr txBox="1"/>
          <p:nvPr/>
        </p:nvSpPr>
        <p:spPr>
          <a:xfrm>
            <a:off x="2362200" y="1676400"/>
            <a:ext cx="152400" cy="36353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2"/>
          <p:cNvCxnSpPr/>
          <p:nvPr/>
        </p:nvCxnSpPr>
        <p:spPr>
          <a:xfrm>
            <a:off x="762000" y="17526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83" name="Google Shape;83;p2"/>
          <p:cNvSpPr txBox="1"/>
          <p:nvPr/>
        </p:nvSpPr>
        <p:spPr>
          <a:xfrm>
            <a:off x="762000" y="1752600"/>
            <a:ext cx="13906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itemSelected()</a:t>
            </a:r>
            <a:endParaRPr/>
          </a:p>
        </p:txBody>
      </p:sp>
      <p:cxnSp>
        <p:nvCxnSpPr>
          <p:cNvPr id="84" name="Google Shape;84;p2"/>
          <p:cNvCxnSpPr/>
          <p:nvPr/>
        </p:nvCxnSpPr>
        <p:spPr>
          <a:xfrm rot="10800000">
            <a:off x="4267200" y="2895600"/>
            <a:ext cx="19145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85" name="Google Shape;85;p2"/>
          <p:cNvCxnSpPr/>
          <p:nvPr/>
        </p:nvCxnSpPr>
        <p:spPr>
          <a:xfrm>
            <a:off x="2514600" y="2057400"/>
            <a:ext cx="365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86" name="Google Shape;86;p2"/>
          <p:cNvCxnSpPr/>
          <p:nvPr/>
        </p:nvCxnSpPr>
        <p:spPr>
          <a:xfrm>
            <a:off x="762000" y="40386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87" name="Google Shape;87;p2"/>
          <p:cNvCxnSpPr/>
          <p:nvPr/>
        </p:nvCxnSpPr>
        <p:spPr>
          <a:xfrm>
            <a:off x="4343400" y="4114800"/>
            <a:ext cx="18018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88" name="Google Shape;88;p2"/>
          <p:cNvCxnSpPr/>
          <p:nvPr/>
        </p:nvCxnSpPr>
        <p:spPr>
          <a:xfrm>
            <a:off x="6477000" y="4419600"/>
            <a:ext cx="14890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89" name="Google Shape;89;p2"/>
          <p:cNvSpPr txBox="1"/>
          <p:nvPr/>
        </p:nvSpPr>
        <p:spPr>
          <a:xfrm>
            <a:off x="4343400" y="4114800"/>
            <a:ext cx="1752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verifyLogin(id,pw)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5019675" y="2895600"/>
            <a:ext cx="11525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RegisterUI()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2597150" y="1524000"/>
            <a:ext cx="25082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[selectedItem=register]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Register()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838200" y="4038600"/>
            <a:ext cx="1143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login(id,pw)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 rot="10800000">
            <a:off x="4267200" y="3565525"/>
            <a:ext cx="1863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94" name="Google Shape;94;p2"/>
          <p:cNvSpPr txBox="1"/>
          <p:nvPr/>
        </p:nvSpPr>
        <p:spPr>
          <a:xfrm>
            <a:off x="4964112" y="3581400"/>
            <a:ext cx="120808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showLogin()</a:t>
            </a:r>
            <a:endParaRPr/>
          </a:p>
        </p:txBody>
      </p:sp>
      <p:cxnSp>
        <p:nvCxnSpPr>
          <p:cNvPr id="95" name="Google Shape;95;p2"/>
          <p:cNvCxnSpPr/>
          <p:nvPr/>
        </p:nvCxnSpPr>
        <p:spPr>
          <a:xfrm>
            <a:off x="6400800" y="2651125"/>
            <a:ext cx="1622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96" name="Google Shape;96;p2"/>
          <p:cNvSpPr txBox="1"/>
          <p:nvPr/>
        </p:nvSpPr>
        <p:spPr>
          <a:xfrm>
            <a:off x="6423025" y="2667000"/>
            <a:ext cx="8921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Student()</a:t>
            </a:r>
            <a:endParaRPr/>
          </a:p>
        </p:txBody>
      </p:sp>
      <p:cxnSp>
        <p:nvCxnSpPr>
          <p:cNvPr id="97" name="Google Shape;97;p2"/>
          <p:cNvCxnSpPr/>
          <p:nvPr/>
        </p:nvCxnSpPr>
        <p:spPr>
          <a:xfrm rot="10800000">
            <a:off x="4267200" y="5029200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98" name="Google Shape;98;p2"/>
          <p:cNvSpPr txBox="1"/>
          <p:nvPr/>
        </p:nvSpPr>
        <p:spPr>
          <a:xfrm>
            <a:off x="4264025" y="5029200"/>
            <a:ext cx="19145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[pwAccepted=false]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showLogin()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4078287" y="2832100"/>
            <a:ext cx="144462" cy="4349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045450" y="2595562"/>
            <a:ext cx="139700" cy="35401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6248400" y="2057400"/>
            <a:ext cx="152400" cy="154305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6477000" y="4419600"/>
            <a:ext cx="17510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getStudentInfo(id)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4097337" y="3530600"/>
            <a:ext cx="128587" cy="7159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6248400" y="4114800"/>
            <a:ext cx="128587" cy="105568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8077200" y="4343400"/>
            <a:ext cx="139700" cy="35401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3"/>
          <p:cNvCxnSpPr/>
          <p:nvPr/>
        </p:nvCxnSpPr>
        <p:spPr>
          <a:xfrm>
            <a:off x="4144962" y="2868612"/>
            <a:ext cx="7937" cy="3684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" name="Google Shape;111;p3"/>
          <p:cNvSpPr txBox="1"/>
          <p:nvPr/>
        </p:nvSpPr>
        <p:spPr>
          <a:xfrm>
            <a:off x="4071937" y="4924425"/>
            <a:ext cx="152400" cy="136048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>
            <p:ph type="title"/>
          </p:nvPr>
        </p:nvSpPr>
        <p:spPr>
          <a:xfrm>
            <a:off x="152400" y="1524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Register: Sequence Diagram 2</a:t>
            </a:r>
            <a:endParaRPr/>
          </a:p>
        </p:txBody>
      </p:sp>
      <p:grpSp>
        <p:nvGrpSpPr>
          <p:cNvPr id="113" name="Google Shape;113;p3"/>
          <p:cNvGrpSpPr/>
          <p:nvPr/>
        </p:nvGrpSpPr>
        <p:grpSpPr>
          <a:xfrm>
            <a:off x="38100" y="685800"/>
            <a:ext cx="1263650" cy="977900"/>
            <a:chOff x="250" y="1200"/>
            <a:chExt cx="1162" cy="1112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115" name="Google Shape;115;p3"/>
              <p:cNvSpPr/>
              <p:nvPr/>
            </p:nvSpPr>
            <p:spPr>
              <a:xfrm>
                <a:off x="768" y="1200"/>
                <a:ext cx="192" cy="192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6" name="Google Shape;116;p3"/>
              <p:cNvCxnSpPr/>
              <p:nvPr/>
            </p:nvCxnSpPr>
            <p:spPr>
              <a:xfrm>
                <a:off x="864" y="1392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flipH="1" rot="10800000">
                <a:off x="672" y="1824"/>
                <a:ext cx="192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20" name="Google Shape;120;p3"/>
            <p:cNvSpPr txBox="1"/>
            <p:nvPr/>
          </p:nvSpPr>
          <p:spPr>
            <a:xfrm>
              <a:off x="250" y="1895"/>
              <a:ext cx="1162" cy="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Student</a:t>
              </a:r>
              <a:endParaRPr/>
            </a:p>
          </p:txBody>
        </p:sp>
      </p:grpSp>
      <p:sp>
        <p:nvSpPr>
          <p:cNvPr id="121" name="Google Shape;121;p3"/>
          <p:cNvSpPr txBox="1"/>
          <p:nvPr/>
        </p:nvSpPr>
        <p:spPr>
          <a:xfrm>
            <a:off x="1828800" y="838200"/>
            <a:ext cx="1214437" cy="590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</a:pPr>
            <a:r>
              <a:rPr b="1" i="0" lang="en-US" sz="16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b="1" i="0" lang="en-US" sz="16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RegisterUI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3581400" y="838200"/>
            <a:ext cx="1009650" cy="590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</a:pPr>
            <a:r>
              <a:rPr b="1" i="0" lang="en-US" sz="16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b="1" i="0" lang="en-US" sz="16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5791200" y="1085850"/>
            <a:ext cx="1008062" cy="590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</a:pPr>
            <a:r>
              <a:rPr b="1" i="0" lang="en-US" sz="16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b="1" i="0" lang="en-US" sz="16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Courses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609600" y="1600200"/>
            <a:ext cx="152400" cy="49530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/>
          <p:nvPr/>
        </p:nvCxnSpPr>
        <p:spPr>
          <a:xfrm flipH="1">
            <a:off x="6308725" y="1992312"/>
            <a:ext cx="7937" cy="4560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" name="Google Shape;126;p3"/>
          <p:cNvCxnSpPr/>
          <p:nvPr/>
        </p:nvCxnSpPr>
        <p:spPr>
          <a:xfrm flipH="1">
            <a:off x="8115300" y="2617787"/>
            <a:ext cx="9525" cy="3935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" name="Google Shape;127;p3"/>
          <p:cNvCxnSpPr/>
          <p:nvPr/>
        </p:nvCxnSpPr>
        <p:spPr>
          <a:xfrm>
            <a:off x="2438400" y="1447800"/>
            <a:ext cx="0" cy="510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8" name="Google Shape;128;p3"/>
          <p:cNvSpPr txBox="1"/>
          <p:nvPr/>
        </p:nvSpPr>
        <p:spPr>
          <a:xfrm>
            <a:off x="2362200" y="4191000"/>
            <a:ext cx="152400" cy="79851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4343400" y="2378075"/>
            <a:ext cx="18018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30" name="Google Shape;130;p3"/>
          <p:cNvCxnSpPr/>
          <p:nvPr/>
        </p:nvCxnSpPr>
        <p:spPr>
          <a:xfrm>
            <a:off x="838200" y="4800600"/>
            <a:ext cx="14890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131" name="Google Shape;131;p3"/>
          <p:cNvSpPr txBox="1"/>
          <p:nvPr/>
        </p:nvSpPr>
        <p:spPr>
          <a:xfrm>
            <a:off x="4343400" y="2362200"/>
            <a:ext cx="15811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*getCourseList()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4343400" y="2895600"/>
            <a:ext cx="8921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RegInfo()</a:t>
            </a:r>
            <a:endParaRPr/>
          </a:p>
        </p:txBody>
      </p:sp>
      <p:cxnSp>
        <p:nvCxnSpPr>
          <p:cNvPr id="133" name="Google Shape;133;p3"/>
          <p:cNvCxnSpPr/>
          <p:nvPr/>
        </p:nvCxnSpPr>
        <p:spPr>
          <a:xfrm rot="10800000">
            <a:off x="2590800" y="42672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134" name="Google Shape;134;p3"/>
          <p:cNvSpPr txBox="1"/>
          <p:nvPr/>
        </p:nvSpPr>
        <p:spPr>
          <a:xfrm>
            <a:off x="1471612" y="4343400"/>
            <a:ext cx="26066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showCourseList(*Courses)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4078287" y="1473200"/>
            <a:ext cx="146050" cy="28622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6248400" y="1703387"/>
            <a:ext cx="180975" cy="26035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62000" y="4800600"/>
            <a:ext cx="17383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selectCourse(Cid)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7620000" y="2209800"/>
            <a:ext cx="1065212" cy="590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</a:pPr>
            <a:r>
              <a:rPr b="1" i="0" lang="en-US" sz="16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b="1" i="0" lang="en-US" sz="16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RegInfos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4346575" y="1752600"/>
            <a:ext cx="1835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[pwAccepted=true]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Course()</a:t>
            </a:r>
            <a:endParaRPr/>
          </a:p>
        </p:txBody>
      </p:sp>
      <p:cxnSp>
        <p:nvCxnSpPr>
          <p:cNvPr id="140" name="Google Shape;140;p3"/>
          <p:cNvCxnSpPr/>
          <p:nvPr/>
        </p:nvCxnSpPr>
        <p:spPr>
          <a:xfrm>
            <a:off x="4267200" y="1752600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141" name="Google Shape;141;p3"/>
          <p:cNvCxnSpPr/>
          <p:nvPr/>
        </p:nvCxnSpPr>
        <p:spPr>
          <a:xfrm>
            <a:off x="4267200" y="2895600"/>
            <a:ext cx="37560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142" name="Google Shape;142;p3"/>
          <p:cNvCxnSpPr/>
          <p:nvPr/>
        </p:nvCxnSpPr>
        <p:spPr>
          <a:xfrm>
            <a:off x="4267200" y="3352800"/>
            <a:ext cx="37560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43" name="Google Shape;143;p3"/>
          <p:cNvSpPr txBox="1"/>
          <p:nvPr/>
        </p:nvSpPr>
        <p:spPr>
          <a:xfrm>
            <a:off x="4343400" y="3336925"/>
            <a:ext cx="14573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*getRegInfo(id)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4191000" y="3886200"/>
            <a:ext cx="1524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3"/>
          <p:cNvCxnSpPr/>
          <p:nvPr/>
        </p:nvCxnSpPr>
        <p:spPr>
          <a:xfrm>
            <a:off x="4267200" y="3733800"/>
            <a:ext cx="3159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" name="Google Shape;146;p3"/>
          <p:cNvCxnSpPr/>
          <p:nvPr/>
        </p:nvCxnSpPr>
        <p:spPr>
          <a:xfrm>
            <a:off x="4557712" y="3746500"/>
            <a:ext cx="0" cy="1762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" name="Google Shape;147;p3"/>
          <p:cNvCxnSpPr/>
          <p:nvPr/>
        </p:nvCxnSpPr>
        <p:spPr>
          <a:xfrm flipH="1">
            <a:off x="4335462" y="3894137"/>
            <a:ext cx="236537" cy="28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48" name="Google Shape;148;p3"/>
          <p:cNvSpPr txBox="1"/>
          <p:nvPr/>
        </p:nvSpPr>
        <p:spPr>
          <a:xfrm>
            <a:off x="4419600" y="3946525"/>
            <a:ext cx="29908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prepareUnfinishedCourseList()</a:t>
            </a:r>
            <a:endParaRPr/>
          </a:p>
        </p:txBody>
      </p:sp>
      <p:cxnSp>
        <p:nvCxnSpPr>
          <p:cNvPr id="149" name="Google Shape;149;p3"/>
          <p:cNvCxnSpPr/>
          <p:nvPr/>
        </p:nvCxnSpPr>
        <p:spPr>
          <a:xfrm>
            <a:off x="2605087" y="4953000"/>
            <a:ext cx="14890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50" name="Google Shape;150;p3"/>
          <p:cNvSpPr txBox="1"/>
          <p:nvPr/>
        </p:nvSpPr>
        <p:spPr>
          <a:xfrm>
            <a:off x="2528887" y="4953000"/>
            <a:ext cx="17383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selectCourse(Cid)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4171950" y="5181600"/>
            <a:ext cx="1524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3"/>
          <p:cNvCxnSpPr/>
          <p:nvPr/>
        </p:nvCxnSpPr>
        <p:spPr>
          <a:xfrm>
            <a:off x="4248150" y="5029200"/>
            <a:ext cx="3159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" name="Google Shape;153;p3"/>
          <p:cNvCxnSpPr/>
          <p:nvPr/>
        </p:nvCxnSpPr>
        <p:spPr>
          <a:xfrm>
            <a:off x="4538662" y="5041900"/>
            <a:ext cx="0" cy="1762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" name="Google Shape;154;p3"/>
          <p:cNvCxnSpPr/>
          <p:nvPr/>
        </p:nvCxnSpPr>
        <p:spPr>
          <a:xfrm flipH="1">
            <a:off x="4316412" y="5189537"/>
            <a:ext cx="236537" cy="28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55" name="Google Shape;155;p3"/>
          <p:cNvSpPr txBox="1"/>
          <p:nvPr/>
        </p:nvSpPr>
        <p:spPr>
          <a:xfrm>
            <a:off x="4400550" y="5241925"/>
            <a:ext cx="19526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checkPreRequisite()</a:t>
            </a:r>
            <a:endParaRPr/>
          </a:p>
        </p:txBody>
      </p:sp>
      <p:cxnSp>
        <p:nvCxnSpPr>
          <p:cNvPr id="156" name="Google Shape;156;p3"/>
          <p:cNvCxnSpPr/>
          <p:nvPr/>
        </p:nvCxnSpPr>
        <p:spPr>
          <a:xfrm rot="10800000">
            <a:off x="2590800" y="57150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157" name="Google Shape;157;p3"/>
          <p:cNvCxnSpPr/>
          <p:nvPr/>
        </p:nvCxnSpPr>
        <p:spPr>
          <a:xfrm rot="10800000">
            <a:off x="2590800" y="61722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158" name="Google Shape;158;p3"/>
          <p:cNvCxnSpPr/>
          <p:nvPr/>
        </p:nvCxnSpPr>
        <p:spPr>
          <a:xfrm flipH="1" rot="10800000">
            <a:off x="3524250" y="5722937"/>
            <a:ext cx="473075" cy="441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9" name="Google Shape;159;p3"/>
          <p:cNvSpPr txBox="1"/>
          <p:nvPr/>
        </p:nvSpPr>
        <p:spPr>
          <a:xfrm>
            <a:off x="4640262" y="5867400"/>
            <a:ext cx="3856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[PRcompleted=true]/addToList(RegInfo)</a:t>
            </a:r>
            <a:endParaRPr/>
          </a:p>
        </p:txBody>
      </p:sp>
      <p:sp>
        <p:nvSpPr>
          <p:cNvPr id="160" name="Google Shape;160;p3"/>
          <p:cNvSpPr txBox="1"/>
          <p:nvPr/>
        </p:nvSpPr>
        <p:spPr>
          <a:xfrm>
            <a:off x="2590800" y="5394325"/>
            <a:ext cx="1570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showError(type)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2590800" y="6156325"/>
            <a:ext cx="233838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showConfirmation(type)</a:t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457200" y="4724400"/>
            <a:ext cx="76200" cy="1828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 txBox="1"/>
          <p:nvPr/>
        </p:nvSpPr>
        <p:spPr>
          <a:xfrm rot="5400000">
            <a:off x="92075" y="5530850"/>
            <a:ext cx="4286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endParaRPr/>
          </a:p>
        </p:txBody>
      </p:sp>
      <p:sp>
        <p:nvSpPr>
          <p:cNvPr id="164" name="Google Shape;164;p3"/>
          <p:cNvSpPr txBox="1"/>
          <p:nvPr/>
        </p:nvSpPr>
        <p:spPr>
          <a:xfrm>
            <a:off x="4191000" y="5943600"/>
            <a:ext cx="1524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3"/>
          <p:cNvCxnSpPr/>
          <p:nvPr/>
        </p:nvCxnSpPr>
        <p:spPr>
          <a:xfrm>
            <a:off x="4267200" y="5791200"/>
            <a:ext cx="3159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6" name="Google Shape;166;p3"/>
          <p:cNvCxnSpPr/>
          <p:nvPr/>
        </p:nvCxnSpPr>
        <p:spPr>
          <a:xfrm>
            <a:off x="4557712" y="5803900"/>
            <a:ext cx="0" cy="1762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7" name="Google Shape;167;p3"/>
          <p:cNvCxnSpPr/>
          <p:nvPr/>
        </p:nvCxnSpPr>
        <p:spPr>
          <a:xfrm flipH="1">
            <a:off x="4335462" y="5951537"/>
            <a:ext cx="236537" cy="28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68" name="Google Shape;168;p3"/>
          <p:cNvSpPr txBox="1"/>
          <p:nvPr/>
        </p:nvSpPr>
        <p:spPr>
          <a:xfrm>
            <a:off x="2362200" y="5638800"/>
            <a:ext cx="152400" cy="2825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2362200" y="6172200"/>
            <a:ext cx="152400" cy="2825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6248400" y="2362200"/>
            <a:ext cx="152400" cy="2825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8045450" y="2886075"/>
            <a:ext cx="152400" cy="2825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8074025" y="3313112"/>
            <a:ext cx="152400" cy="2825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662" y="1233487"/>
            <a:ext cx="692467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/>
          </a:blip>
          <a:srcRect b="8610" l="14999" r="38594" t="20832"/>
          <a:stretch/>
        </p:blipFill>
        <p:spPr>
          <a:xfrm>
            <a:off x="304800" y="26987"/>
            <a:ext cx="7810500" cy="667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p6"/>
          <p:cNvSpPr txBox="1"/>
          <p:nvPr>
            <p:ph type="title"/>
          </p:nvPr>
        </p:nvSpPr>
        <p:spPr>
          <a:xfrm>
            <a:off x="152400" y="1524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Collaboration Diagrams</a:t>
            </a:r>
            <a:endParaRPr/>
          </a:p>
        </p:txBody>
      </p:sp>
      <p:sp>
        <p:nvSpPr>
          <p:cNvPr id="190" name="Google Shape;190;p6"/>
          <p:cNvSpPr txBox="1"/>
          <p:nvPr>
            <p:ph idx="1" type="body"/>
          </p:nvPr>
        </p:nvSpPr>
        <p:spPr>
          <a:xfrm>
            <a:off x="152400" y="762000"/>
            <a:ext cx="87630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the same information as sequence diagrams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links between objects that participate in the collaboration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time dimension, sequence is captured with sequence numbers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numbers are written in a nested style (for example, 3.1 and 3.1.1) to indicate the nesting of control within the interaction that is being modelled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6" name="Google Shape;196;p7"/>
          <p:cNvSpPr txBox="1"/>
          <p:nvPr>
            <p:ph type="title"/>
          </p:nvPr>
        </p:nvSpPr>
        <p:spPr>
          <a:xfrm>
            <a:off x="152400" y="1524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Message Labels</a:t>
            </a:r>
            <a:endParaRPr/>
          </a:p>
        </p:txBody>
      </p:sp>
      <p:graphicFrame>
        <p:nvGraphicFramePr>
          <p:cNvPr id="197" name="Google Shape;197;p7"/>
          <p:cNvGraphicFramePr/>
          <p:nvPr/>
        </p:nvGraphicFramePr>
        <p:xfrm>
          <a:off x="533400" y="7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{E449484D-EE82-4B4F-BC0F-9881C5008275}</a:tableStyleId>
              </a:tblPr>
              <a:tblGrid>
                <a:gridCol w="4183050"/>
                <a:gridCol w="4181475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Simple message.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4: addNewItem()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8700">
                <a:tc>
                  <a:txBody>
                    <a:bodyPr/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Nested call with return value.</a:t>
                      </a:r>
                      <a:endParaRPr/>
                    </a:p>
                    <a:p>
                      <a:pPr indent="-127000" lvl="1" marL="45720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–"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return value is placed in the variable name.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3.1.2: name:= getName()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Conditional message.</a:t>
                      </a:r>
                      <a:endParaRPr/>
                    </a:p>
                    <a:p>
                      <a:pPr indent="-127000" lvl="1" marL="45720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–"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message is only sent if the condition  [balance &gt; 0] is true.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[balance &gt; 0] 5: debit(amount)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3425">
                <a:tc>
                  <a:txBody>
                    <a:bodyPr/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Synchronization with other threads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/>
                    </a:p>
                    <a:p>
                      <a:pPr indent="-127000" lvl="1" marL="45720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–"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Message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4: playVideo() </a:t>
                      </a: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invoked only once the two concurrent messages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3.1a and 3.1b </a:t>
                      </a: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completed.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3.1a, 3. 1b / 4:playVideo()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3" name="Google Shape;203;p8"/>
          <p:cNvSpPr txBox="1"/>
          <p:nvPr>
            <p:ph type="title"/>
          </p:nvPr>
        </p:nvSpPr>
        <p:spPr>
          <a:xfrm>
            <a:off x="152400" y="1524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Navigating Links</a:t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533400" y="1000125"/>
            <a:ext cx="8364537" cy="5360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692150" y="3597275"/>
            <a:ext cx="300037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3255962" y="4489450"/>
            <a:ext cx="2174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3375025" y="4570412"/>
            <a:ext cx="82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8" name="Google Shape;208;p8"/>
          <p:cNvSpPr txBox="1"/>
          <p:nvPr/>
        </p:nvSpPr>
        <p:spPr>
          <a:xfrm>
            <a:off x="3433762" y="4487862"/>
            <a:ext cx="1206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4903787" y="2000250"/>
            <a:ext cx="1390650" cy="839787"/>
          </a:xfrm>
          <a:prstGeom prst="rect">
            <a:avLst/>
          </a:prstGeom>
          <a:solidFill>
            <a:srgbClr val="FFFFFF"/>
          </a:solidFill>
          <a:ln cap="flat" cmpd="sng" w="206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4964112" y="2163762"/>
            <a:ext cx="125095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5083175" y="2109787"/>
            <a:ext cx="140970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:Campaign</a:t>
            </a:r>
            <a:endParaRPr/>
          </a:p>
        </p:txBody>
      </p:sp>
      <p:sp>
        <p:nvSpPr>
          <p:cNvPr id="212" name="Google Shape;212;p8"/>
          <p:cNvSpPr txBox="1"/>
          <p:nvPr/>
        </p:nvSpPr>
        <p:spPr>
          <a:xfrm>
            <a:off x="5083175" y="2433637"/>
            <a:ext cx="1033462" cy="269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6116637" y="2000250"/>
            <a:ext cx="1206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4" name="Google Shape;214;p8"/>
          <p:cNvSpPr txBox="1"/>
          <p:nvPr/>
        </p:nvSpPr>
        <p:spPr>
          <a:xfrm>
            <a:off x="5519737" y="2163762"/>
            <a:ext cx="15875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 txBox="1"/>
          <p:nvPr/>
        </p:nvSpPr>
        <p:spPr>
          <a:xfrm>
            <a:off x="5599112" y="2271712"/>
            <a:ext cx="8096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6" name="Google Shape;216;p8"/>
          <p:cNvSpPr txBox="1"/>
          <p:nvPr/>
        </p:nvSpPr>
        <p:spPr>
          <a:xfrm>
            <a:off x="5659437" y="2162175"/>
            <a:ext cx="1206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4964112" y="5300662"/>
            <a:ext cx="1390650" cy="865187"/>
          </a:xfrm>
          <a:prstGeom prst="rect">
            <a:avLst/>
          </a:prstGeom>
          <a:solidFill>
            <a:srgbClr val="FFFFFF"/>
          </a:solidFill>
          <a:ln cap="flat" cmpd="sng" w="206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5262562" y="5462587"/>
            <a:ext cx="79375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5321300" y="5408612"/>
            <a:ext cx="92392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:Advert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5321300" y="5732462"/>
            <a:ext cx="676275" cy="285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5997575" y="5299075"/>
            <a:ext cx="1206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2182812" y="1460500"/>
            <a:ext cx="3019425" cy="64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2360612" y="1541462"/>
            <a:ext cx="28019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2579687" y="1487487"/>
            <a:ext cx="3208337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checkCampaignBudget()</a:t>
            </a:r>
            <a:endParaRPr/>
          </a:p>
        </p:txBody>
      </p:sp>
      <p:sp>
        <p:nvSpPr>
          <p:cNvPr id="225" name="Google Shape;225;p8"/>
          <p:cNvSpPr txBox="1"/>
          <p:nvPr/>
        </p:nvSpPr>
        <p:spPr>
          <a:xfrm>
            <a:off x="4924425" y="1377950"/>
            <a:ext cx="1206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6" name="Google Shape;226;p8"/>
          <p:cNvSpPr txBox="1"/>
          <p:nvPr/>
        </p:nvSpPr>
        <p:spPr>
          <a:xfrm>
            <a:off x="4864100" y="1541462"/>
            <a:ext cx="20002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4983162" y="1649412"/>
            <a:ext cx="8096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5043487" y="1539875"/>
            <a:ext cx="1206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9" name="Google Shape;229;p8"/>
          <p:cNvSpPr txBox="1"/>
          <p:nvPr/>
        </p:nvSpPr>
        <p:spPr>
          <a:xfrm>
            <a:off x="5976937" y="3705225"/>
            <a:ext cx="2503487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 txBox="1"/>
          <p:nvPr/>
        </p:nvSpPr>
        <p:spPr>
          <a:xfrm>
            <a:off x="5838825" y="3786187"/>
            <a:ext cx="16287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6076950" y="3705225"/>
            <a:ext cx="17176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 *getCost ()</a:t>
            </a:r>
            <a:endParaRPr/>
          </a:p>
        </p:txBody>
      </p:sp>
      <p:sp>
        <p:nvSpPr>
          <p:cNvPr id="232" name="Google Shape;232;p8"/>
          <p:cNvSpPr txBox="1"/>
          <p:nvPr/>
        </p:nvSpPr>
        <p:spPr>
          <a:xfrm>
            <a:off x="7269162" y="3595687"/>
            <a:ext cx="1206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3" name="Google Shape;233;p8"/>
          <p:cNvSpPr txBox="1"/>
          <p:nvPr/>
        </p:nvSpPr>
        <p:spPr>
          <a:xfrm>
            <a:off x="7546975" y="3786187"/>
            <a:ext cx="2190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 txBox="1"/>
          <p:nvPr/>
        </p:nvSpPr>
        <p:spPr>
          <a:xfrm>
            <a:off x="7666037" y="3867150"/>
            <a:ext cx="8096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5" name="Google Shape;235;p8"/>
          <p:cNvSpPr txBox="1"/>
          <p:nvPr/>
        </p:nvSpPr>
        <p:spPr>
          <a:xfrm>
            <a:off x="7726362" y="3757612"/>
            <a:ext cx="1206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236" name="Google Shape;236;p8"/>
          <p:cNvGrpSpPr/>
          <p:nvPr/>
        </p:nvGrpSpPr>
        <p:grpSpPr>
          <a:xfrm>
            <a:off x="6851650" y="1323975"/>
            <a:ext cx="219075" cy="1190625"/>
            <a:chOff x="4316" y="834"/>
            <a:chExt cx="138" cy="750"/>
          </a:xfrm>
        </p:grpSpPr>
        <p:cxnSp>
          <p:nvCxnSpPr>
            <p:cNvPr id="237" name="Google Shape;237;p8"/>
            <p:cNvCxnSpPr/>
            <p:nvPr/>
          </p:nvCxnSpPr>
          <p:spPr>
            <a:xfrm flipH="1" rot="10800000">
              <a:off x="4378" y="954"/>
              <a:ext cx="1" cy="630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8" name="Google Shape;238;p8"/>
            <p:cNvSpPr/>
            <p:nvPr/>
          </p:nvSpPr>
          <p:spPr>
            <a:xfrm>
              <a:off x="4316" y="834"/>
              <a:ext cx="138" cy="154"/>
            </a:xfrm>
            <a:custGeom>
              <a:rect b="b" l="l" r="r" t="t"/>
              <a:pathLst>
                <a:path extrusionOk="0" h="154" w="138">
                  <a:moveTo>
                    <a:pt x="138" y="154"/>
                  </a:moveTo>
                  <a:lnTo>
                    <a:pt x="62" y="0"/>
                  </a:lnTo>
                  <a:lnTo>
                    <a:pt x="0" y="154"/>
                  </a:lnTo>
                  <a:lnTo>
                    <a:pt x="138" y="1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8"/>
          <p:cNvGrpSpPr/>
          <p:nvPr/>
        </p:nvGrpSpPr>
        <p:grpSpPr>
          <a:xfrm>
            <a:off x="3235325" y="2081212"/>
            <a:ext cx="874712" cy="271462"/>
            <a:chOff x="2038" y="1311"/>
            <a:chExt cx="551" cy="171"/>
          </a:xfrm>
        </p:grpSpPr>
        <p:cxnSp>
          <p:nvCxnSpPr>
            <p:cNvPr id="240" name="Google Shape;240;p8"/>
            <p:cNvCxnSpPr/>
            <p:nvPr/>
          </p:nvCxnSpPr>
          <p:spPr>
            <a:xfrm>
              <a:off x="2038" y="1380"/>
              <a:ext cx="451" cy="1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1" name="Google Shape;241;p8"/>
            <p:cNvSpPr/>
            <p:nvPr/>
          </p:nvSpPr>
          <p:spPr>
            <a:xfrm>
              <a:off x="2464" y="1311"/>
              <a:ext cx="125" cy="171"/>
            </a:xfrm>
            <a:custGeom>
              <a:rect b="b" l="l" r="r" t="t"/>
              <a:pathLst>
                <a:path extrusionOk="0" h="171" w="125">
                  <a:moveTo>
                    <a:pt x="0" y="171"/>
                  </a:moveTo>
                  <a:lnTo>
                    <a:pt x="125" y="69"/>
                  </a:lnTo>
                  <a:lnTo>
                    <a:pt x="0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8"/>
          <p:cNvGrpSpPr/>
          <p:nvPr/>
        </p:nvGrpSpPr>
        <p:grpSpPr>
          <a:xfrm>
            <a:off x="5759450" y="3379787"/>
            <a:ext cx="217487" cy="1190625"/>
            <a:chOff x="3628" y="2129"/>
            <a:chExt cx="137" cy="750"/>
          </a:xfrm>
        </p:grpSpPr>
        <p:cxnSp>
          <p:nvCxnSpPr>
            <p:cNvPr id="243" name="Google Shape;243;p8"/>
            <p:cNvCxnSpPr/>
            <p:nvPr/>
          </p:nvCxnSpPr>
          <p:spPr>
            <a:xfrm>
              <a:off x="3703" y="2129"/>
              <a:ext cx="1" cy="631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4" name="Google Shape;244;p8"/>
            <p:cNvSpPr/>
            <p:nvPr/>
          </p:nvSpPr>
          <p:spPr>
            <a:xfrm>
              <a:off x="3628" y="2726"/>
              <a:ext cx="137" cy="153"/>
            </a:xfrm>
            <a:custGeom>
              <a:rect b="b" l="l" r="r" t="t"/>
              <a:pathLst>
                <a:path extrusionOk="0" h="153" w="137">
                  <a:moveTo>
                    <a:pt x="0" y="0"/>
                  </a:moveTo>
                  <a:lnTo>
                    <a:pt x="75" y="153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8"/>
          <p:cNvGrpSpPr/>
          <p:nvPr/>
        </p:nvGrpSpPr>
        <p:grpSpPr>
          <a:xfrm>
            <a:off x="5500687" y="2840037"/>
            <a:ext cx="198437" cy="2460625"/>
            <a:chOff x="3465" y="1789"/>
            <a:chExt cx="125" cy="1550"/>
          </a:xfrm>
        </p:grpSpPr>
        <p:cxnSp>
          <p:nvCxnSpPr>
            <p:cNvPr id="246" name="Google Shape;246;p8"/>
            <p:cNvCxnSpPr/>
            <p:nvPr/>
          </p:nvCxnSpPr>
          <p:spPr>
            <a:xfrm>
              <a:off x="3527" y="1789"/>
              <a:ext cx="1" cy="1550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7" name="Google Shape;247;p8"/>
            <p:cNvSpPr/>
            <p:nvPr/>
          </p:nvSpPr>
          <p:spPr>
            <a:xfrm>
              <a:off x="3465" y="3186"/>
              <a:ext cx="125" cy="153"/>
            </a:xfrm>
            <a:custGeom>
              <a:rect b="b" l="l" r="r" t="t"/>
              <a:pathLst>
                <a:path extrusionOk="0" h="153" w="125">
                  <a:moveTo>
                    <a:pt x="0" y="0"/>
                  </a:moveTo>
                  <a:lnTo>
                    <a:pt x="62" y="153"/>
                  </a:lnTo>
                  <a:lnTo>
                    <a:pt x="125" y="0"/>
                  </a:lnTo>
                </a:path>
              </a:pathLst>
            </a:custGeom>
            <a:noFill/>
            <a:ln cap="flat" cmpd="sng" w="206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8"/>
          <p:cNvSpPr txBox="1"/>
          <p:nvPr/>
        </p:nvSpPr>
        <p:spPr>
          <a:xfrm>
            <a:off x="1128712" y="2000250"/>
            <a:ext cx="1392237" cy="839787"/>
          </a:xfrm>
          <a:prstGeom prst="rect">
            <a:avLst/>
          </a:prstGeom>
          <a:solidFill>
            <a:srgbClr val="FFFFFF"/>
          </a:solidFill>
          <a:ln cap="flat" cmpd="sng" w="206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8"/>
          <p:cNvSpPr txBox="1"/>
          <p:nvPr/>
        </p:nvSpPr>
        <p:spPr>
          <a:xfrm>
            <a:off x="1466850" y="2163762"/>
            <a:ext cx="715962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"/>
          <p:cNvSpPr txBox="1"/>
          <p:nvPr/>
        </p:nvSpPr>
        <p:spPr>
          <a:xfrm>
            <a:off x="1527175" y="2109787"/>
            <a:ext cx="8270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:Client</a:t>
            </a:r>
            <a:endParaRPr/>
          </a:p>
        </p:txBody>
      </p:sp>
      <p:sp>
        <p:nvSpPr>
          <p:cNvPr id="251" name="Google Shape;251;p8"/>
          <p:cNvSpPr txBox="1"/>
          <p:nvPr/>
        </p:nvSpPr>
        <p:spPr>
          <a:xfrm>
            <a:off x="1527175" y="2433637"/>
            <a:ext cx="595312" cy="269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"/>
          <p:cNvSpPr txBox="1"/>
          <p:nvPr/>
        </p:nvSpPr>
        <p:spPr>
          <a:xfrm>
            <a:off x="2122487" y="2000250"/>
            <a:ext cx="1206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53" name="Google Shape;253;p8"/>
          <p:cNvSpPr txBox="1"/>
          <p:nvPr/>
        </p:nvSpPr>
        <p:spPr>
          <a:xfrm>
            <a:off x="1744662" y="2163762"/>
            <a:ext cx="160337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8"/>
          <p:cNvSpPr txBox="1"/>
          <p:nvPr/>
        </p:nvSpPr>
        <p:spPr>
          <a:xfrm>
            <a:off x="1825625" y="2271712"/>
            <a:ext cx="8096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55" name="Google Shape;255;p8"/>
          <p:cNvSpPr txBox="1"/>
          <p:nvPr/>
        </p:nvSpPr>
        <p:spPr>
          <a:xfrm>
            <a:off x="1884362" y="2162175"/>
            <a:ext cx="1206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56" name="Google Shape;256;p8"/>
          <p:cNvCxnSpPr/>
          <p:nvPr/>
        </p:nvCxnSpPr>
        <p:spPr>
          <a:xfrm>
            <a:off x="2481262" y="2406650"/>
            <a:ext cx="2443162" cy="15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7" name="Google Shape;257;p8"/>
          <p:cNvSpPr/>
          <p:nvPr/>
        </p:nvSpPr>
        <p:spPr>
          <a:xfrm>
            <a:off x="5580062" y="1406525"/>
            <a:ext cx="1131887" cy="1000125"/>
          </a:xfrm>
          <a:custGeom>
            <a:rect b="b" l="l" r="r" t="t"/>
            <a:pathLst>
              <a:path extrusionOk="0" h="630" w="713">
                <a:moveTo>
                  <a:pt x="425" y="630"/>
                </a:moveTo>
                <a:lnTo>
                  <a:pt x="713" y="630"/>
                </a:lnTo>
                <a:lnTo>
                  <a:pt x="713" y="0"/>
                </a:lnTo>
                <a:lnTo>
                  <a:pt x="0" y="0"/>
                </a:lnTo>
                <a:lnTo>
                  <a:pt x="0" y="374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8"/>
          <p:cNvSpPr txBox="1"/>
          <p:nvPr/>
        </p:nvSpPr>
        <p:spPr>
          <a:xfrm>
            <a:off x="6672262" y="2487612"/>
            <a:ext cx="2205037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8"/>
          <p:cNvSpPr txBox="1"/>
          <p:nvPr/>
        </p:nvSpPr>
        <p:spPr>
          <a:xfrm>
            <a:off x="6851650" y="1946275"/>
            <a:ext cx="2046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8"/>
          <p:cNvSpPr txBox="1"/>
          <p:nvPr/>
        </p:nvSpPr>
        <p:spPr>
          <a:xfrm>
            <a:off x="7031037" y="1866900"/>
            <a:ext cx="23479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2: getOverheads()</a:t>
            </a:r>
            <a:endParaRPr/>
          </a:p>
        </p:txBody>
      </p:sp>
      <p:sp>
        <p:nvSpPr>
          <p:cNvPr id="261" name="Google Shape;261;p8"/>
          <p:cNvSpPr txBox="1"/>
          <p:nvPr/>
        </p:nvSpPr>
        <p:spPr>
          <a:xfrm>
            <a:off x="8739187" y="1757362"/>
            <a:ext cx="1206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2" name="Google Shape;262;p8"/>
          <p:cNvSpPr txBox="1"/>
          <p:nvPr/>
        </p:nvSpPr>
        <p:spPr>
          <a:xfrm>
            <a:off x="8678862" y="2595562"/>
            <a:ext cx="198437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"/>
          <p:cNvSpPr txBox="1"/>
          <p:nvPr/>
        </p:nvSpPr>
        <p:spPr>
          <a:xfrm>
            <a:off x="8797925" y="2678112"/>
            <a:ext cx="8096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4" name="Google Shape;264;p8"/>
          <p:cNvSpPr txBox="1"/>
          <p:nvPr/>
        </p:nvSpPr>
        <p:spPr>
          <a:xfrm>
            <a:off x="8858250" y="2568575"/>
            <a:ext cx="1206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5" name="Google Shape;265;p8"/>
          <p:cNvSpPr txBox="1"/>
          <p:nvPr/>
        </p:nvSpPr>
        <p:spPr>
          <a:xfrm>
            <a:off x="731837" y="4029075"/>
            <a:ext cx="2921000" cy="405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"/>
          <p:cNvSpPr txBox="1"/>
          <p:nvPr/>
        </p:nvSpPr>
        <p:spPr>
          <a:xfrm>
            <a:off x="457200" y="4403725"/>
            <a:ext cx="34718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direction in which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can be navigated </a:t>
            </a:r>
            <a:endParaRPr/>
          </a:p>
        </p:txBody>
      </p:sp>
      <p:sp>
        <p:nvSpPr>
          <p:cNvPr id="267" name="Google Shape;267;p8"/>
          <p:cNvSpPr txBox="1"/>
          <p:nvPr/>
        </p:nvSpPr>
        <p:spPr>
          <a:xfrm>
            <a:off x="3592512" y="4165600"/>
            <a:ext cx="889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8" name="Google Shape;268;p8"/>
          <p:cNvSpPr txBox="1"/>
          <p:nvPr/>
        </p:nvSpPr>
        <p:spPr>
          <a:xfrm>
            <a:off x="3494087" y="5003800"/>
            <a:ext cx="889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9" name="Google Shape;269;p8"/>
          <p:cNvSpPr txBox="1"/>
          <p:nvPr/>
        </p:nvSpPr>
        <p:spPr>
          <a:xfrm>
            <a:off x="3552825" y="4921250"/>
            <a:ext cx="1206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 txBox="1"/>
          <p:nvPr>
            <p:ph type="title"/>
          </p:nvPr>
        </p:nvSpPr>
        <p:spPr>
          <a:xfrm>
            <a:off x="152400" y="1524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Register: Collaboration Diagram</a:t>
            </a:r>
            <a:endParaRPr/>
          </a:p>
        </p:txBody>
      </p:sp>
      <p:grpSp>
        <p:nvGrpSpPr>
          <p:cNvPr id="275" name="Google Shape;275;p9"/>
          <p:cNvGrpSpPr/>
          <p:nvPr/>
        </p:nvGrpSpPr>
        <p:grpSpPr>
          <a:xfrm>
            <a:off x="2101850" y="1654175"/>
            <a:ext cx="1327150" cy="860425"/>
            <a:chOff x="144" y="2016"/>
            <a:chExt cx="836" cy="542"/>
          </a:xfrm>
        </p:grpSpPr>
        <p:grpSp>
          <p:nvGrpSpPr>
            <p:cNvPr id="276" name="Google Shape;276;p9"/>
            <p:cNvGrpSpPr/>
            <p:nvPr/>
          </p:nvGrpSpPr>
          <p:grpSpPr>
            <a:xfrm>
              <a:off x="384" y="2016"/>
              <a:ext cx="392" cy="329"/>
              <a:chOff x="3024" y="912"/>
              <a:chExt cx="392" cy="329"/>
            </a:xfrm>
          </p:grpSpPr>
          <p:sp>
            <p:nvSpPr>
              <p:cNvPr id="277" name="Google Shape;277;p9"/>
              <p:cNvSpPr/>
              <p:nvPr/>
            </p:nvSpPr>
            <p:spPr>
              <a:xfrm>
                <a:off x="3122" y="912"/>
                <a:ext cx="294" cy="329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8" name="Google Shape;278;p9"/>
              <p:cNvCxnSpPr/>
              <p:nvPr/>
            </p:nvCxnSpPr>
            <p:spPr>
              <a:xfrm>
                <a:off x="3024" y="1006"/>
                <a:ext cx="0" cy="15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9"/>
              <p:cNvCxnSpPr/>
              <p:nvPr/>
            </p:nvCxnSpPr>
            <p:spPr>
              <a:xfrm>
                <a:off x="3024" y="1084"/>
                <a:ext cx="106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80" name="Google Shape;280;p9"/>
            <p:cNvSpPr txBox="1"/>
            <p:nvPr/>
          </p:nvSpPr>
          <p:spPr>
            <a:xfrm>
              <a:off x="144" y="2327"/>
              <a:ext cx="8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RegisterUI</a:t>
              </a:r>
              <a:endParaRPr/>
            </a:p>
          </p:txBody>
        </p:sp>
      </p:grpSp>
      <p:grpSp>
        <p:nvGrpSpPr>
          <p:cNvPr id="281" name="Google Shape;281;p9"/>
          <p:cNvGrpSpPr/>
          <p:nvPr/>
        </p:nvGrpSpPr>
        <p:grpSpPr>
          <a:xfrm>
            <a:off x="3930650" y="2438400"/>
            <a:ext cx="1098550" cy="1052512"/>
            <a:chOff x="1324" y="1920"/>
            <a:chExt cx="692" cy="663"/>
          </a:xfrm>
        </p:grpSpPr>
        <p:grpSp>
          <p:nvGrpSpPr>
            <p:cNvPr id="282" name="Google Shape;282;p9"/>
            <p:cNvGrpSpPr/>
            <p:nvPr/>
          </p:nvGrpSpPr>
          <p:grpSpPr>
            <a:xfrm>
              <a:off x="1488" y="1920"/>
              <a:ext cx="356" cy="443"/>
              <a:chOff x="2893" y="2078"/>
              <a:chExt cx="130" cy="137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2893" y="2102"/>
                <a:ext cx="130" cy="113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4" name="Google Shape;284;p9"/>
              <p:cNvGrpSpPr/>
              <p:nvPr/>
            </p:nvGrpSpPr>
            <p:grpSpPr>
              <a:xfrm>
                <a:off x="2938" y="2078"/>
                <a:ext cx="34" cy="53"/>
                <a:chOff x="3768" y="3138"/>
                <a:chExt cx="69" cy="150"/>
              </a:xfrm>
            </p:grpSpPr>
            <p:cxnSp>
              <p:nvCxnSpPr>
                <p:cNvPr id="285" name="Google Shape;285;p9"/>
                <p:cNvCxnSpPr/>
                <p:nvPr/>
              </p:nvCxnSpPr>
              <p:spPr>
                <a:xfrm flipH="1">
                  <a:off x="3768" y="3138"/>
                  <a:ext cx="66" cy="7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6" name="Google Shape;286;p9"/>
                <p:cNvCxnSpPr/>
                <p:nvPr/>
              </p:nvCxnSpPr>
              <p:spPr>
                <a:xfrm rot="10800000">
                  <a:off x="3771" y="3213"/>
                  <a:ext cx="66" cy="7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287" name="Google Shape;287;p9"/>
            <p:cNvSpPr txBox="1"/>
            <p:nvPr/>
          </p:nvSpPr>
          <p:spPr>
            <a:xfrm>
              <a:off x="1324" y="2352"/>
              <a:ext cx="6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</a:t>
              </a:r>
              <a:endParaRPr/>
            </a:p>
          </p:txBody>
        </p:sp>
      </p:grpSp>
      <p:grpSp>
        <p:nvGrpSpPr>
          <p:cNvPr id="288" name="Google Shape;288;p9"/>
          <p:cNvGrpSpPr/>
          <p:nvPr/>
        </p:nvGrpSpPr>
        <p:grpSpPr>
          <a:xfrm>
            <a:off x="2362200" y="5562600"/>
            <a:ext cx="1035050" cy="976312"/>
            <a:chOff x="1316" y="3264"/>
            <a:chExt cx="652" cy="615"/>
          </a:xfrm>
        </p:grpSpPr>
        <p:grpSp>
          <p:nvGrpSpPr>
            <p:cNvPr id="289" name="Google Shape;289;p9"/>
            <p:cNvGrpSpPr/>
            <p:nvPr/>
          </p:nvGrpSpPr>
          <p:grpSpPr>
            <a:xfrm>
              <a:off x="1449" y="3264"/>
              <a:ext cx="407" cy="357"/>
              <a:chOff x="3666" y="1798"/>
              <a:chExt cx="282" cy="242"/>
            </a:xfrm>
          </p:grpSpPr>
          <p:cxnSp>
            <p:nvCxnSpPr>
              <p:cNvPr id="290" name="Google Shape;290;p9"/>
              <p:cNvCxnSpPr/>
              <p:nvPr/>
            </p:nvCxnSpPr>
            <p:spPr>
              <a:xfrm>
                <a:off x="3666" y="2040"/>
                <a:ext cx="28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91" name="Google Shape;291;p9"/>
              <p:cNvSpPr/>
              <p:nvPr/>
            </p:nvSpPr>
            <p:spPr>
              <a:xfrm>
                <a:off x="3680" y="1798"/>
                <a:ext cx="249" cy="241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2" name="Google Shape;292;p9"/>
            <p:cNvSpPr txBox="1"/>
            <p:nvPr/>
          </p:nvSpPr>
          <p:spPr>
            <a:xfrm>
              <a:off x="1316" y="3648"/>
              <a:ext cx="6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/>
            </a:p>
          </p:txBody>
        </p:sp>
      </p:grpSp>
      <p:grpSp>
        <p:nvGrpSpPr>
          <p:cNvPr id="293" name="Google Shape;293;p9"/>
          <p:cNvGrpSpPr/>
          <p:nvPr/>
        </p:nvGrpSpPr>
        <p:grpSpPr>
          <a:xfrm>
            <a:off x="152400" y="1536700"/>
            <a:ext cx="1035050" cy="977900"/>
            <a:chOff x="355" y="1200"/>
            <a:chExt cx="952" cy="1112"/>
          </a:xfrm>
        </p:grpSpPr>
        <p:grpSp>
          <p:nvGrpSpPr>
            <p:cNvPr id="294" name="Google Shape;294;p9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295" name="Google Shape;295;p9"/>
              <p:cNvSpPr/>
              <p:nvPr/>
            </p:nvSpPr>
            <p:spPr>
              <a:xfrm>
                <a:off x="768" y="1200"/>
                <a:ext cx="192" cy="192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6" name="Google Shape;296;p9"/>
              <p:cNvCxnSpPr/>
              <p:nvPr/>
            </p:nvCxnSpPr>
            <p:spPr>
              <a:xfrm>
                <a:off x="864" y="1392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9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9"/>
              <p:cNvCxnSpPr/>
              <p:nvPr/>
            </p:nvCxnSpPr>
            <p:spPr>
              <a:xfrm flipH="1" rot="10800000">
                <a:off x="672" y="1824"/>
                <a:ext cx="192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9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00" name="Google Shape;300;p9"/>
            <p:cNvSpPr txBox="1"/>
            <p:nvPr/>
          </p:nvSpPr>
          <p:spPr>
            <a:xfrm>
              <a:off x="355" y="1895"/>
              <a:ext cx="952" cy="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/>
            </a:p>
          </p:txBody>
        </p:sp>
      </p:grpSp>
      <p:grpSp>
        <p:nvGrpSpPr>
          <p:cNvPr id="301" name="Google Shape;301;p9"/>
          <p:cNvGrpSpPr/>
          <p:nvPr/>
        </p:nvGrpSpPr>
        <p:grpSpPr>
          <a:xfrm>
            <a:off x="5410200" y="5334000"/>
            <a:ext cx="1581150" cy="1250950"/>
            <a:chOff x="3504" y="3273"/>
            <a:chExt cx="996" cy="788"/>
          </a:xfrm>
        </p:grpSpPr>
        <p:grpSp>
          <p:nvGrpSpPr>
            <p:cNvPr id="302" name="Google Shape;302;p9"/>
            <p:cNvGrpSpPr/>
            <p:nvPr/>
          </p:nvGrpSpPr>
          <p:grpSpPr>
            <a:xfrm>
              <a:off x="3753" y="3273"/>
              <a:ext cx="407" cy="357"/>
              <a:chOff x="3666" y="1798"/>
              <a:chExt cx="282" cy="242"/>
            </a:xfrm>
          </p:grpSpPr>
          <p:cxnSp>
            <p:nvCxnSpPr>
              <p:cNvPr id="303" name="Google Shape;303;p9"/>
              <p:cNvCxnSpPr/>
              <p:nvPr/>
            </p:nvCxnSpPr>
            <p:spPr>
              <a:xfrm>
                <a:off x="3666" y="2040"/>
                <a:ext cx="28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4" name="Google Shape;304;p9"/>
              <p:cNvSpPr/>
              <p:nvPr/>
            </p:nvSpPr>
            <p:spPr>
              <a:xfrm>
                <a:off x="3680" y="1798"/>
                <a:ext cx="249" cy="241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p9"/>
            <p:cNvSpPr txBox="1"/>
            <p:nvPr/>
          </p:nvSpPr>
          <p:spPr>
            <a:xfrm>
              <a:off x="3504" y="3657"/>
              <a:ext cx="99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Registration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</a:t>
              </a:r>
              <a:endParaRPr/>
            </a:p>
          </p:txBody>
        </p:sp>
      </p:grpSp>
      <p:grpSp>
        <p:nvGrpSpPr>
          <p:cNvPr id="306" name="Google Shape;306;p9"/>
          <p:cNvGrpSpPr/>
          <p:nvPr/>
        </p:nvGrpSpPr>
        <p:grpSpPr>
          <a:xfrm>
            <a:off x="7620000" y="4495800"/>
            <a:ext cx="882650" cy="976312"/>
            <a:chOff x="1316" y="3264"/>
            <a:chExt cx="556" cy="615"/>
          </a:xfrm>
        </p:grpSpPr>
        <p:grpSp>
          <p:nvGrpSpPr>
            <p:cNvPr id="307" name="Google Shape;307;p9"/>
            <p:cNvGrpSpPr/>
            <p:nvPr/>
          </p:nvGrpSpPr>
          <p:grpSpPr>
            <a:xfrm>
              <a:off x="1449" y="3264"/>
              <a:ext cx="407" cy="357"/>
              <a:chOff x="3666" y="1798"/>
              <a:chExt cx="282" cy="242"/>
            </a:xfrm>
          </p:grpSpPr>
          <p:cxnSp>
            <p:nvCxnSpPr>
              <p:cNvPr id="308" name="Google Shape;308;p9"/>
              <p:cNvCxnSpPr/>
              <p:nvPr/>
            </p:nvCxnSpPr>
            <p:spPr>
              <a:xfrm>
                <a:off x="3666" y="2040"/>
                <a:ext cx="28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9" name="Google Shape;309;p9"/>
              <p:cNvSpPr/>
              <p:nvPr/>
            </p:nvSpPr>
            <p:spPr>
              <a:xfrm>
                <a:off x="3680" y="1798"/>
                <a:ext cx="249" cy="241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" name="Google Shape;310;p9"/>
            <p:cNvSpPr txBox="1"/>
            <p:nvPr/>
          </p:nvSpPr>
          <p:spPr>
            <a:xfrm>
              <a:off x="1316" y="3648"/>
              <a:ext cx="5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Result</a:t>
              </a:r>
              <a:endParaRPr/>
            </a:p>
          </p:txBody>
        </p:sp>
      </p:grpSp>
      <p:grpSp>
        <p:nvGrpSpPr>
          <p:cNvPr id="311" name="Google Shape;311;p9"/>
          <p:cNvGrpSpPr/>
          <p:nvPr/>
        </p:nvGrpSpPr>
        <p:grpSpPr>
          <a:xfrm>
            <a:off x="228600" y="3962400"/>
            <a:ext cx="971550" cy="976312"/>
            <a:chOff x="1316" y="3264"/>
            <a:chExt cx="612" cy="615"/>
          </a:xfrm>
        </p:grpSpPr>
        <p:grpSp>
          <p:nvGrpSpPr>
            <p:cNvPr id="312" name="Google Shape;312;p9"/>
            <p:cNvGrpSpPr/>
            <p:nvPr/>
          </p:nvGrpSpPr>
          <p:grpSpPr>
            <a:xfrm>
              <a:off x="1449" y="3264"/>
              <a:ext cx="407" cy="357"/>
              <a:chOff x="3666" y="1798"/>
              <a:chExt cx="282" cy="242"/>
            </a:xfrm>
          </p:grpSpPr>
          <p:cxnSp>
            <p:nvCxnSpPr>
              <p:cNvPr id="313" name="Google Shape;313;p9"/>
              <p:cNvCxnSpPr/>
              <p:nvPr/>
            </p:nvCxnSpPr>
            <p:spPr>
              <a:xfrm>
                <a:off x="3666" y="2040"/>
                <a:ext cx="28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14" name="Google Shape;314;p9"/>
              <p:cNvSpPr/>
              <p:nvPr/>
            </p:nvSpPr>
            <p:spPr>
              <a:xfrm>
                <a:off x="3680" y="1798"/>
                <a:ext cx="249" cy="241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5" name="Google Shape;315;p9"/>
            <p:cNvSpPr txBox="1"/>
            <p:nvPr/>
          </p:nvSpPr>
          <p:spPr>
            <a:xfrm>
              <a:off x="1316" y="3648"/>
              <a:ext cx="6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Course</a:t>
              </a:r>
              <a:endParaRPr/>
            </a:p>
          </p:txBody>
        </p:sp>
      </p:grpSp>
      <p:grpSp>
        <p:nvGrpSpPr>
          <p:cNvPr id="316" name="Google Shape;316;p9"/>
          <p:cNvGrpSpPr/>
          <p:nvPr/>
        </p:nvGrpSpPr>
        <p:grpSpPr>
          <a:xfrm>
            <a:off x="4724400" y="1600200"/>
            <a:ext cx="2800350" cy="860425"/>
            <a:chOff x="2976" y="658"/>
            <a:chExt cx="1764" cy="542"/>
          </a:xfrm>
        </p:grpSpPr>
        <p:grpSp>
          <p:nvGrpSpPr>
            <p:cNvPr id="317" name="Google Shape;317;p9"/>
            <p:cNvGrpSpPr/>
            <p:nvPr/>
          </p:nvGrpSpPr>
          <p:grpSpPr>
            <a:xfrm>
              <a:off x="3708" y="658"/>
              <a:ext cx="392" cy="329"/>
              <a:chOff x="3024" y="912"/>
              <a:chExt cx="392" cy="329"/>
            </a:xfrm>
          </p:grpSpPr>
          <p:sp>
            <p:nvSpPr>
              <p:cNvPr id="318" name="Google Shape;318;p9"/>
              <p:cNvSpPr/>
              <p:nvPr/>
            </p:nvSpPr>
            <p:spPr>
              <a:xfrm>
                <a:off x="3122" y="912"/>
                <a:ext cx="294" cy="329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9" name="Google Shape;319;p9"/>
              <p:cNvCxnSpPr/>
              <p:nvPr/>
            </p:nvCxnSpPr>
            <p:spPr>
              <a:xfrm>
                <a:off x="3024" y="1006"/>
                <a:ext cx="0" cy="15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9"/>
              <p:cNvCxnSpPr/>
              <p:nvPr/>
            </p:nvCxnSpPr>
            <p:spPr>
              <a:xfrm>
                <a:off x="3024" y="1084"/>
                <a:ext cx="106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21" name="Google Shape;321;p9"/>
            <p:cNvSpPr txBox="1"/>
            <p:nvPr/>
          </p:nvSpPr>
          <p:spPr>
            <a:xfrm>
              <a:off x="2976" y="969"/>
              <a:ext cx="17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AuthorizeRegistrationUI</a:t>
              </a:r>
              <a:endParaRPr/>
            </a:p>
          </p:txBody>
        </p:sp>
      </p:grpSp>
      <p:grpSp>
        <p:nvGrpSpPr>
          <p:cNvPr id="322" name="Google Shape;322;p9"/>
          <p:cNvGrpSpPr/>
          <p:nvPr/>
        </p:nvGrpSpPr>
        <p:grpSpPr>
          <a:xfrm>
            <a:off x="7778750" y="1447800"/>
            <a:ext cx="1022350" cy="977900"/>
            <a:chOff x="362" y="1200"/>
            <a:chExt cx="938" cy="1112"/>
          </a:xfrm>
        </p:grpSpPr>
        <p:grpSp>
          <p:nvGrpSpPr>
            <p:cNvPr id="323" name="Google Shape;323;p9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324" name="Google Shape;324;p9"/>
              <p:cNvSpPr/>
              <p:nvPr/>
            </p:nvSpPr>
            <p:spPr>
              <a:xfrm>
                <a:off x="768" y="1200"/>
                <a:ext cx="192" cy="192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5" name="Google Shape;325;p9"/>
              <p:cNvCxnSpPr/>
              <p:nvPr/>
            </p:nvCxnSpPr>
            <p:spPr>
              <a:xfrm>
                <a:off x="864" y="1392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9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9"/>
              <p:cNvCxnSpPr/>
              <p:nvPr/>
            </p:nvCxnSpPr>
            <p:spPr>
              <a:xfrm flipH="1" rot="10800000">
                <a:off x="672" y="1824"/>
                <a:ext cx="192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9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29" name="Google Shape;329;p9"/>
            <p:cNvSpPr txBox="1"/>
            <p:nvPr/>
          </p:nvSpPr>
          <p:spPr>
            <a:xfrm>
              <a:off x="362" y="1895"/>
              <a:ext cx="938" cy="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Adviser</a:t>
              </a:r>
              <a:endParaRPr/>
            </a:p>
          </p:txBody>
        </p:sp>
      </p:grpSp>
      <p:cxnSp>
        <p:nvCxnSpPr>
          <p:cNvPr id="330" name="Google Shape;330;p9"/>
          <p:cNvCxnSpPr/>
          <p:nvPr/>
        </p:nvCxnSpPr>
        <p:spPr>
          <a:xfrm>
            <a:off x="1066800" y="19050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1" name="Google Shape;331;p9"/>
          <p:cNvCxnSpPr/>
          <p:nvPr/>
        </p:nvCxnSpPr>
        <p:spPr>
          <a:xfrm rot="10800000">
            <a:off x="6629400" y="18288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2" name="Google Shape;332;p9"/>
          <p:cNvCxnSpPr/>
          <p:nvPr/>
        </p:nvCxnSpPr>
        <p:spPr>
          <a:xfrm>
            <a:off x="3276600" y="1905000"/>
            <a:ext cx="9144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3" name="Google Shape;333;p9"/>
          <p:cNvCxnSpPr/>
          <p:nvPr/>
        </p:nvCxnSpPr>
        <p:spPr>
          <a:xfrm flipH="1">
            <a:off x="4800600" y="1905000"/>
            <a:ext cx="9144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4" name="Google Shape;334;p9"/>
          <p:cNvCxnSpPr/>
          <p:nvPr/>
        </p:nvCxnSpPr>
        <p:spPr>
          <a:xfrm flipH="1">
            <a:off x="1143000" y="3429000"/>
            <a:ext cx="28956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5" name="Google Shape;335;p9"/>
          <p:cNvCxnSpPr/>
          <p:nvPr/>
        </p:nvCxnSpPr>
        <p:spPr>
          <a:xfrm flipH="1">
            <a:off x="3124200" y="3505200"/>
            <a:ext cx="114300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6" name="Google Shape;336;p9"/>
          <p:cNvCxnSpPr/>
          <p:nvPr/>
        </p:nvCxnSpPr>
        <p:spPr>
          <a:xfrm>
            <a:off x="4648200" y="3505200"/>
            <a:ext cx="1219200" cy="18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7" name="Google Shape;337;p9"/>
          <p:cNvCxnSpPr/>
          <p:nvPr/>
        </p:nvCxnSpPr>
        <p:spPr>
          <a:xfrm>
            <a:off x="4953000" y="3429000"/>
            <a:ext cx="29718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8" name="Google Shape;338;p9"/>
          <p:cNvSpPr txBox="1"/>
          <p:nvPr/>
        </p:nvSpPr>
        <p:spPr>
          <a:xfrm rot="-3660000">
            <a:off x="2281237" y="4648200"/>
            <a:ext cx="18700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getStudentInfo()</a:t>
            </a:r>
            <a:endParaRPr/>
          </a:p>
        </p:txBody>
      </p:sp>
      <p:sp>
        <p:nvSpPr>
          <p:cNvPr id="339" name="Google Shape;339;p9"/>
          <p:cNvSpPr txBox="1"/>
          <p:nvPr/>
        </p:nvSpPr>
        <p:spPr>
          <a:xfrm>
            <a:off x="838200" y="914400"/>
            <a:ext cx="1731962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login()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selectCourse()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12. finalize() </a:t>
            </a:r>
            <a:endParaRPr/>
          </a:p>
        </p:txBody>
      </p:sp>
      <p:sp>
        <p:nvSpPr>
          <p:cNvPr id="340" name="Google Shape;340;p9"/>
          <p:cNvSpPr txBox="1"/>
          <p:nvPr/>
        </p:nvSpPr>
        <p:spPr>
          <a:xfrm>
            <a:off x="6483350" y="1339850"/>
            <a:ext cx="1495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15. authorize()</a:t>
            </a:r>
            <a:endParaRPr/>
          </a:p>
        </p:txBody>
      </p:sp>
      <p:sp>
        <p:nvSpPr>
          <p:cNvPr id="341" name="Google Shape;341;p9"/>
          <p:cNvSpPr txBox="1"/>
          <p:nvPr/>
        </p:nvSpPr>
        <p:spPr>
          <a:xfrm rot="3660000">
            <a:off x="4018756" y="4439443"/>
            <a:ext cx="199231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getRegInfo()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17. updateRegInfo()</a:t>
            </a:r>
            <a:endParaRPr/>
          </a:p>
        </p:txBody>
      </p:sp>
      <p:sp>
        <p:nvSpPr>
          <p:cNvPr id="342" name="Google Shape;342;p9"/>
          <p:cNvSpPr txBox="1"/>
          <p:nvPr/>
        </p:nvSpPr>
        <p:spPr>
          <a:xfrm rot="-900000">
            <a:off x="685800" y="3546475"/>
            <a:ext cx="18240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getCourseInfo()</a:t>
            </a:r>
            <a:endParaRPr/>
          </a:p>
        </p:txBody>
      </p:sp>
      <p:sp>
        <p:nvSpPr>
          <p:cNvPr id="343" name="Google Shape;343;p9"/>
          <p:cNvSpPr txBox="1"/>
          <p:nvPr/>
        </p:nvSpPr>
        <p:spPr>
          <a:xfrm>
            <a:off x="6553200" y="3581400"/>
            <a:ext cx="15176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getResult()</a:t>
            </a:r>
            <a:endParaRPr/>
          </a:p>
        </p:txBody>
      </p:sp>
      <p:cxnSp>
        <p:nvCxnSpPr>
          <p:cNvPr id="344" name="Google Shape;344;p9"/>
          <p:cNvCxnSpPr/>
          <p:nvPr/>
        </p:nvCxnSpPr>
        <p:spPr>
          <a:xfrm>
            <a:off x="1447800" y="1752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5" name="Google Shape;345;p9"/>
          <p:cNvCxnSpPr/>
          <p:nvPr/>
        </p:nvCxnSpPr>
        <p:spPr>
          <a:xfrm>
            <a:off x="3657600" y="23622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6" name="Google Shape;346;p9"/>
          <p:cNvCxnSpPr/>
          <p:nvPr/>
        </p:nvCxnSpPr>
        <p:spPr>
          <a:xfrm flipH="1">
            <a:off x="5334000" y="18288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7" name="Google Shape;347;p9"/>
          <p:cNvCxnSpPr/>
          <p:nvPr/>
        </p:nvCxnSpPr>
        <p:spPr>
          <a:xfrm flipH="1">
            <a:off x="1371600" y="3810000"/>
            <a:ext cx="685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8" name="Google Shape;348;p9"/>
          <p:cNvCxnSpPr/>
          <p:nvPr/>
        </p:nvCxnSpPr>
        <p:spPr>
          <a:xfrm flipH="1">
            <a:off x="3352800" y="4495800"/>
            <a:ext cx="304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9" name="Google Shape;349;p9"/>
          <p:cNvCxnSpPr/>
          <p:nvPr/>
        </p:nvCxnSpPr>
        <p:spPr>
          <a:xfrm>
            <a:off x="5029200" y="4267200"/>
            <a:ext cx="381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0" name="Google Shape;350;p9"/>
          <p:cNvCxnSpPr/>
          <p:nvPr/>
        </p:nvCxnSpPr>
        <p:spPr>
          <a:xfrm>
            <a:off x="6477000" y="38862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1" name="Google Shape;351;p9"/>
          <p:cNvCxnSpPr/>
          <p:nvPr/>
        </p:nvCxnSpPr>
        <p:spPr>
          <a:xfrm rot="10800000">
            <a:off x="7010400" y="17526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2" name="Google Shape;352;p9"/>
          <p:cNvCxnSpPr/>
          <p:nvPr/>
        </p:nvCxnSpPr>
        <p:spPr>
          <a:xfrm rot="10800000">
            <a:off x="3352800" y="18288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3" name="Google Shape;353;p9"/>
          <p:cNvCxnSpPr/>
          <p:nvPr/>
        </p:nvCxnSpPr>
        <p:spPr>
          <a:xfrm flipH="1" rot="10800000">
            <a:off x="4953000" y="25146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4" name="Google Shape;354;p9"/>
          <p:cNvSpPr txBox="1"/>
          <p:nvPr/>
        </p:nvSpPr>
        <p:spPr>
          <a:xfrm>
            <a:off x="2971800" y="609600"/>
            <a:ext cx="2341562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showLogin()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showCourseList()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 showPRError()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14b. showTCError()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18. showConfirmation() </a:t>
            </a:r>
            <a:endParaRPr/>
          </a:p>
        </p:txBody>
      </p:sp>
      <p:sp>
        <p:nvSpPr>
          <p:cNvPr id="355" name="Google Shape;355;p9"/>
          <p:cNvSpPr txBox="1"/>
          <p:nvPr/>
        </p:nvSpPr>
        <p:spPr>
          <a:xfrm>
            <a:off x="2362200" y="2438400"/>
            <a:ext cx="172085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verifyLogin()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verifyPreReq()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13. finalize()</a:t>
            </a:r>
            <a:endParaRPr/>
          </a:p>
        </p:txBody>
      </p:sp>
      <p:sp>
        <p:nvSpPr>
          <p:cNvPr id="356" name="Google Shape;356;p9"/>
          <p:cNvSpPr txBox="1"/>
          <p:nvPr/>
        </p:nvSpPr>
        <p:spPr>
          <a:xfrm>
            <a:off x="5181600" y="2590800"/>
            <a:ext cx="19573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14a. showRegInfo()</a:t>
            </a:r>
            <a:endParaRPr/>
          </a:p>
        </p:txBody>
      </p:sp>
      <p:sp>
        <p:nvSpPr>
          <p:cNvPr id="357" name="Google Shape;357;p9"/>
          <p:cNvSpPr txBox="1"/>
          <p:nvPr/>
        </p:nvSpPr>
        <p:spPr>
          <a:xfrm>
            <a:off x="4883150" y="1371600"/>
            <a:ext cx="1495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16. authorize()</a:t>
            </a:r>
            <a:endParaRPr/>
          </a:p>
        </p:txBody>
      </p:sp>
      <p:cxnSp>
        <p:nvCxnSpPr>
          <p:cNvPr id="358" name="Google Shape;358;p9"/>
          <p:cNvCxnSpPr/>
          <p:nvPr/>
        </p:nvCxnSpPr>
        <p:spPr>
          <a:xfrm flipH="1" rot="10800000">
            <a:off x="3276600" y="5715000"/>
            <a:ext cx="2514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9" name="Google Shape;359;p9"/>
          <p:cNvCxnSpPr/>
          <p:nvPr/>
        </p:nvCxnSpPr>
        <p:spPr>
          <a:xfrm flipH="1">
            <a:off x="4038600" y="5943600"/>
            <a:ext cx="8382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60" name="Google Shape;360;p9"/>
          <p:cNvSpPr txBox="1"/>
          <p:nvPr/>
        </p:nvSpPr>
        <p:spPr>
          <a:xfrm>
            <a:off x="3505200" y="6096000"/>
            <a:ext cx="19923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18. updateRegInfo()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2006-12-17T16:39:37Z</dcterms:created>
  <dc:creator>A</dc:creator>
</cp:coreProperties>
</file>