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3" d="100"/>
          <a:sy n="83" d="100"/>
        </p:scale>
        <p:origin x="61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2F66C0-5F6A-44DF-BA28-AA84C5E652B2}" type="doc">
      <dgm:prSet loTypeId="urn:microsoft.com/office/officeart/2005/8/layout/hierarchy1" loCatId="hierarchy" qsTypeId="urn:microsoft.com/office/officeart/2005/8/quickstyle/simple1" qsCatId="simple" csTypeId="urn:microsoft.com/office/officeart/2005/8/colors/accent1_2" csCatId="accent1" phldr="1"/>
      <dgm:spPr>
        <a:scene3d>
          <a:camera prst="orthographicFront">
            <a:rot lat="0" lon="0" rev="0"/>
          </a:camera>
          <a:lightRig rig="soft" dir="t">
            <a:rot lat="0" lon="0" rev="0"/>
          </a:lightRig>
        </a:scene3d>
      </dgm:spPr>
      <dgm:t>
        <a:bodyPr/>
        <a:lstStyle/>
        <a:p>
          <a:endParaRPr lang="en-IN"/>
        </a:p>
      </dgm:t>
    </dgm:pt>
    <dgm:pt modelId="{5111C442-BEC0-4576-9968-9002B2BB31BE}">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IN" dirty="0"/>
            <a:t>Instance Creation</a:t>
          </a:r>
        </a:p>
      </dgm:t>
    </dgm:pt>
    <dgm:pt modelId="{D3FD722F-9D46-49EE-9075-7FC0674441B4}" type="parTrans" cxnId="{AB7827EF-EC17-41A1-8823-67175041311F}">
      <dgm:prSet/>
      <dgm:spPr/>
      <dgm:t>
        <a:bodyPr/>
        <a:lstStyle/>
        <a:p>
          <a:endParaRPr lang="en-IN"/>
        </a:p>
      </dgm:t>
    </dgm:pt>
    <dgm:pt modelId="{B146761B-6252-43A6-BDF0-4FDC5A7EC1D2}" type="sibTrans" cxnId="{AB7827EF-EC17-41A1-8823-67175041311F}">
      <dgm:prSet/>
      <dgm:spPr/>
      <dgm:t>
        <a:bodyPr/>
        <a:lstStyle/>
        <a:p>
          <a:endParaRPr lang="en-IN"/>
        </a:p>
      </dgm:t>
    </dgm:pt>
    <dgm:pt modelId="{3B208DD7-B8D2-4398-9DF0-3AC2D6246C64}">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IN" dirty="0"/>
            <a:t>Public Image</a:t>
          </a:r>
        </a:p>
      </dgm:t>
    </dgm:pt>
    <dgm:pt modelId="{384B38F0-0A8C-43F3-B260-0AE9225D307F}" type="parTrans" cxnId="{4ED2FA0D-90DA-411C-8331-12E861FDB89B}">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IN"/>
        </a:p>
      </dgm:t>
    </dgm:pt>
    <dgm:pt modelId="{207E2566-D52F-4508-8BEB-BCFA7C84300B}" type="sibTrans" cxnId="{4ED2FA0D-90DA-411C-8331-12E861FDB89B}">
      <dgm:prSet/>
      <dgm:spPr/>
      <dgm:t>
        <a:bodyPr/>
        <a:lstStyle/>
        <a:p>
          <a:endParaRPr lang="en-IN"/>
        </a:p>
      </dgm:t>
    </dgm:pt>
    <dgm:pt modelId="{19B160E9-B36E-425B-915C-05DC09379338}">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IN" dirty="0"/>
            <a:t>Custom Image</a:t>
          </a:r>
        </a:p>
      </dgm:t>
    </dgm:pt>
    <dgm:pt modelId="{F5399AAC-413C-4AFE-BB81-5A62484D2A5D}" type="parTrans" cxnId="{F39BAD69-C6F6-4354-9EA8-62125894BF9B}">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IN"/>
        </a:p>
      </dgm:t>
    </dgm:pt>
    <dgm:pt modelId="{69571605-7350-4CB5-A17A-4A157AC9185E}" type="sibTrans" cxnId="{F39BAD69-C6F6-4354-9EA8-62125894BF9B}">
      <dgm:prSet/>
      <dgm:spPr/>
      <dgm:t>
        <a:bodyPr/>
        <a:lstStyle/>
        <a:p>
          <a:endParaRPr lang="en-IN"/>
        </a:p>
      </dgm:t>
    </dgm:pt>
    <dgm:pt modelId="{3BA341CF-6253-4DDF-BFA3-E7C63F574F17}">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IN" dirty="0"/>
            <a:t>Snapshots</a:t>
          </a:r>
        </a:p>
      </dgm:t>
    </dgm:pt>
    <dgm:pt modelId="{5C92D23A-12DF-48A3-BCBC-80277AB38102}" type="parTrans" cxnId="{48E94B64-3BFE-425F-A46E-A3B698A85CFF}">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IN"/>
        </a:p>
      </dgm:t>
    </dgm:pt>
    <dgm:pt modelId="{31533E04-9D07-483D-A882-139D708E8E0C}" type="sibTrans" cxnId="{48E94B64-3BFE-425F-A46E-A3B698A85CFF}">
      <dgm:prSet/>
      <dgm:spPr/>
      <dgm:t>
        <a:bodyPr/>
        <a:lstStyle/>
        <a:p>
          <a:endParaRPr lang="en-IN"/>
        </a:p>
      </dgm:t>
    </dgm:pt>
    <dgm:pt modelId="{B7C17BF4-7456-4731-AA27-C1960AC279AE}">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IN" dirty="0"/>
            <a:t>Existing Disks</a:t>
          </a:r>
        </a:p>
      </dgm:t>
    </dgm:pt>
    <dgm:pt modelId="{27753DFA-CFD9-4E33-85AD-BFD960F7B358}" type="parTrans" cxnId="{A88ED577-2EF9-442E-909C-B3EF061AE57C}">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IN"/>
        </a:p>
      </dgm:t>
    </dgm:pt>
    <dgm:pt modelId="{FD5DC1C0-4030-43B1-896C-779623B25401}" type="sibTrans" cxnId="{A88ED577-2EF9-442E-909C-B3EF061AE57C}">
      <dgm:prSet/>
      <dgm:spPr/>
      <dgm:t>
        <a:bodyPr/>
        <a:lstStyle/>
        <a:p>
          <a:endParaRPr lang="en-IN"/>
        </a:p>
      </dgm:t>
    </dgm:pt>
    <dgm:pt modelId="{C9124280-90E0-4C4B-A81E-A26EDD8F17A8}" type="pres">
      <dgm:prSet presAssocID="{292F66C0-5F6A-44DF-BA28-AA84C5E652B2}" presName="hierChild1" presStyleCnt="0">
        <dgm:presLayoutVars>
          <dgm:chPref val="1"/>
          <dgm:dir/>
          <dgm:animOne val="branch"/>
          <dgm:animLvl val="lvl"/>
          <dgm:resizeHandles/>
        </dgm:presLayoutVars>
      </dgm:prSet>
      <dgm:spPr/>
    </dgm:pt>
    <dgm:pt modelId="{FA6E3E39-22E5-41B6-A6FA-45818F629A2D}" type="pres">
      <dgm:prSet presAssocID="{5111C442-BEC0-4576-9968-9002B2BB31BE}" presName="hierRoot1"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45ED0C30-224D-41B0-973C-6BDC6C30C17B}" type="pres">
      <dgm:prSet presAssocID="{5111C442-BEC0-4576-9968-9002B2BB31BE}" presName="composit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95686EBD-86CA-4AB4-A128-ABF803FCB5C5}" type="pres">
      <dgm:prSet presAssocID="{5111C442-BEC0-4576-9968-9002B2BB31BE}" presName="background" presStyleLbl="node0" presStyleIdx="0" presStyleCnt="1"/>
      <dgm:spPr>
        <a:solidFill>
          <a:schemeClr val="tx1">
            <a:lumMod val="65000"/>
            <a:lumOff val="3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relaxedInset"/>
          <a:contourClr>
            <a:srgbClr val="FFFFFF"/>
          </a:contourClr>
        </a:sp3d>
      </dgm:spPr>
    </dgm:pt>
    <dgm:pt modelId="{BFF18D33-DCE8-4146-B65C-C289C935DCA0}" type="pres">
      <dgm:prSet presAssocID="{5111C442-BEC0-4576-9968-9002B2BB31BE}" presName="text" presStyleLbl="fgAcc0" presStyleIdx="0" presStyleCnt="1">
        <dgm:presLayoutVars>
          <dgm:chPref val="3"/>
        </dgm:presLayoutVars>
      </dgm:prSet>
      <dgm:spPr/>
    </dgm:pt>
    <dgm:pt modelId="{A1E50C10-BE73-49B8-B3E0-67FBC60A9B40}" type="pres">
      <dgm:prSet presAssocID="{5111C442-BEC0-4576-9968-9002B2BB31BE}" presName="hierChild2"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F4C874D9-D3B1-4C38-A1D1-09EF1229C52A}" type="pres">
      <dgm:prSet presAssocID="{384B38F0-0A8C-43F3-B260-0AE9225D307F}" presName="Name10" presStyleLbl="parChTrans1D2" presStyleIdx="0" presStyleCnt="4"/>
      <dgm:spPr/>
    </dgm:pt>
    <dgm:pt modelId="{6B7FE970-131A-495C-A921-9307B108B8BC}" type="pres">
      <dgm:prSet presAssocID="{3B208DD7-B8D2-4398-9DF0-3AC2D6246C64}" presName="hierRoot2"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57FF83A0-43D3-4BEF-A75F-E9C052BC5ADA}" type="pres">
      <dgm:prSet presAssocID="{3B208DD7-B8D2-4398-9DF0-3AC2D6246C64}" presName="composite2"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9191A9A1-4499-4872-A3E3-2309B3BA3F01}" type="pres">
      <dgm:prSet presAssocID="{3B208DD7-B8D2-4398-9DF0-3AC2D6246C64}" presName="background2" presStyleLbl="node2" presStyleIdx="0" presStyleCnt="4"/>
      <dgm:spPr>
        <a:solidFill>
          <a:schemeClr val="tx1">
            <a:lumMod val="65000"/>
            <a:lumOff val="3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relaxedInset"/>
          <a:contourClr>
            <a:srgbClr val="FFFFFF"/>
          </a:contourClr>
        </a:sp3d>
      </dgm:spPr>
    </dgm:pt>
    <dgm:pt modelId="{8C44D7A2-32A9-4533-B69B-6324C63B6B41}" type="pres">
      <dgm:prSet presAssocID="{3B208DD7-B8D2-4398-9DF0-3AC2D6246C64}" presName="text2" presStyleLbl="fgAcc2" presStyleIdx="0" presStyleCnt="4" custLinFactX="-76521" custLinFactNeighborX="-100000" custLinFactNeighborY="-8016">
        <dgm:presLayoutVars>
          <dgm:chPref val="3"/>
        </dgm:presLayoutVars>
      </dgm:prSet>
      <dgm:spPr/>
    </dgm:pt>
    <dgm:pt modelId="{821BF9B4-5708-4102-A6BD-0305C9CCA4B5}" type="pres">
      <dgm:prSet presAssocID="{3B208DD7-B8D2-4398-9DF0-3AC2D6246C64}" presName="hierChild3"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AE657294-E8B4-4FC3-A1CD-E70D4823C00A}" type="pres">
      <dgm:prSet presAssocID="{F5399AAC-413C-4AFE-BB81-5A62484D2A5D}" presName="Name10" presStyleLbl="parChTrans1D2" presStyleIdx="1" presStyleCnt="4"/>
      <dgm:spPr/>
    </dgm:pt>
    <dgm:pt modelId="{193C17DC-6BFE-4826-9CB1-4EA73871D541}" type="pres">
      <dgm:prSet presAssocID="{19B160E9-B36E-425B-915C-05DC09379338}" presName="hierRoot2"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6934AC47-1326-4853-9181-F5268BDD8A6E}" type="pres">
      <dgm:prSet presAssocID="{19B160E9-B36E-425B-915C-05DC09379338}" presName="composite2"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DFE34B4C-6F27-4532-A9AA-C2927C5DC4AC}" type="pres">
      <dgm:prSet presAssocID="{19B160E9-B36E-425B-915C-05DC09379338}" presName="background2" presStyleLbl="node2" presStyleIdx="1" presStyleCnt="4"/>
      <dgm:spPr>
        <a:solidFill>
          <a:schemeClr val="tx1">
            <a:lumMod val="65000"/>
            <a:lumOff val="3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relaxedInset"/>
          <a:contourClr>
            <a:srgbClr val="FFFFFF"/>
          </a:contourClr>
        </a:sp3d>
      </dgm:spPr>
    </dgm:pt>
    <dgm:pt modelId="{5AC9976A-45BE-4F5B-8F42-18BE1AF5A493}" type="pres">
      <dgm:prSet presAssocID="{19B160E9-B36E-425B-915C-05DC09379338}" presName="text2" presStyleLbl="fgAcc2" presStyleIdx="1" presStyleCnt="4" custLinFactNeighborX="-55542" custLinFactNeighborY="-4485">
        <dgm:presLayoutVars>
          <dgm:chPref val="3"/>
        </dgm:presLayoutVars>
      </dgm:prSet>
      <dgm:spPr/>
    </dgm:pt>
    <dgm:pt modelId="{EC334815-54AB-4227-A942-E6ADA399A642}" type="pres">
      <dgm:prSet presAssocID="{19B160E9-B36E-425B-915C-05DC09379338}" presName="hierChild3"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C77F8810-4BD8-41AC-BAD0-60395785B605}" type="pres">
      <dgm:prSet presAssocID="{5C92D23A-12DF-48A3-BCBC-80277AB38102}" presName="Name10" presStyleLbl="parChTrans1D2" presStyleIdx="2" presStyleCnt="4"/>
      <dgm:spPr/>
    </dgm:pt>
    <dgm:pt modelId="{901AA466-F161-4336-BB98-13879E30DB77}" type="pres">
      <dgm:prSet presAssocID="{3BA341CF-6253-4DDF-BFA3-E7C63F574F17}" presName="hierRoot2"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2AFCA5D2-DF2A-411B-93FE-20BFE75D917D}" type="pres">
      <dgm:prSet presAssocID="{3BA341CF-6253-4DDF-BFA3-E7C63F574F17}" presName="composite2"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3A830B4E-CA08-4A6E-8CAA-5F92F3A3DB67}" type="pres">
      <dgm:prSet presAssocID="{3BA341CF-6253-4DDF-BFA3-E7C63F574F17}" presName="background2" presStyleLbl="node2" presStyleIdx="2" presStyleCnt="4"/>
      <dgm:spPr>
        <a:solidFill>
          <a:schemeClr val="tx1">
            <a:lumMod val="65000"/>
            <a:lumOff val="3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relaxedInset"/>
          <a:contourClr>
            <a:srgbClr val="FFFFFF"/>
          </a:contourClr>
        </a:sp3d>
      </dgm:spPr>
    </dgm:pt>
    <dgm:pt modelId="{92FA21EE-101E-4423-B156-81517A5FE0A5}" type="pres">
      <dgm:prSet presAssocID="{3BA341CF-6253-4DDF-BFA3-E7C63F574F17}" presName="text2" presStyleLbl="fgAcc2" presStyleIdx="2" presStyleCnt="4" custLinFactNeighborX="84065" custLinFactNeighborY="8607">
        <dgm:presLayoutVars>
          <dgm:chPref val="3"/>
        </dgm:presLayoutVars>
      </dgm:prSet>
      <dgm:spPr/>
    </dgm:pt>
    <dgm:pt modelId="{CBE73A48-E8E6-47F2-A4CD-94F5DBFA39DE}" type="pres">
      <dgm:prSet presAssocID="{3BA341CF-6253-4DDF-BFA3-E7C63F574F17}" presName="hierChild3"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BF08D21C-2E9E-4F0F-B73F-B0D160400310}" type="pres">
      <dgm:prSet presAssocID="{27753DFA-CFD9-4E33-85AD-BFD960F7B358}" presName="Name10" presStyleLbl="parChTrans1D2" presStyleIdx="3" presStyleCnt="4"/>
      <dgm:spPr/>
    </dgm:pt>
    <dgm:pt modelId="{ADED739E-67F6-47AA-9C2E-217319515920}" type="pres">
      <dgm:prSet presAssocID="{B7C17BF4-7456-4731-AA27-C1960AC279AE}" presName="hierRoot2"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8B71B3FB-DAB8-468C-B27E-33660E39F166}" type="pres">
      <dgm:prSet presAssocID="{B7C17BF4-7456-4731-AA27-C1960AC279AE}" presName="composite2"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90AE06C8-E782-4504-A53F-FD55616602D8}" type="pres">
      <dgm:prSet presAssocID="{B7C17BF4-7456-4731-AA27-C1960AC279AE}" presName="background2" presStyleLbl="node2" presStyleIdx="3" presStyleCnt="4"/>
      <dgm:spPr>
        <a:solidFill>
          <a:schemeClr val="tx1">
            <a:lumMod val="65000"/>
            <a:lumOff val="3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relaxedInset"/>
          <a:contourClr>
            <a:srgbClr val="FFFFFF"/>
          </a:contourClr>
        </a:sp3d>
      </dgm:spPr>
    </dgm:pt>
    <dgm:pt modelId="{17A21F39-02BD-4DD1-B946-3EF832278F14}" type="pres">
      <dgm:prSet presAssocID="{B7C17BF4-7456-4731-AA27-C1960AC279AE}" presName="text2" presStyleLbl="fgAcc2" presStyleIdx="3" presStyleCnt="4" custLinFactX="63099" custLinFactNeighborX="100000">
        <dgm:presLayoutVars>
          <dgm:chPref val="3"/>
        </dgm:presLayoutVars>
      </dgm:prSet>
      <dgm:spPr/>
    </dgm:pt>
    <dgm:pt modelId="{0F63F3C3-FB53-45D9-A7C5-CF4F9B9B7443}" type="pres">
      <dgm:prSet presAssocID="{B7C17BF4-7456-4731-AA27-C1960AC279AE}" presName="hierChild3"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Lst>
  <dgm:cxnLst>
    <dgm:cxn modelId="{4ED2FA0D-90DA-411C-8331-12E861FDB89B}" srcId="{5111C442-BEC0-4576-9968-9002B2BB31BE}" destId="{3B208DD7-B8D2-4398-9DF0-3AC2D6246C64}" srcOrd="0" destOrd="0" parTransId="{384B38F0-0A8C-43F3-B260-0AE9225D307F}" sibTransId="{207E2566-D52F-4508-8BEB-BCFA7C84300B}"/>
    <dgm:cxn modelId="{A2AE8925-4FE3-43D8-8840-1971AA95D84B}" type="presOf" srcId="{B7C17BF4-7456-4731-AA27-C1960AC279AE}" destId="{17A21F39-02BD-4DD1-B946-3EF832278F14}" srcOrd="0" destOrd="0" presId="urn:microsoft.com/office/officeart/2005/8/layout/hierarchy1"/>
    <dgm:cxn modelId="{D9B36A2D-B14A-4422-86D1-581C8F12A1CB}" type="presOf" srcId="{292F66C0-5F6A-44DF-BA28-AA84C5E652B2}" destId="{C9124280-90E0-4C4B-A81E-A26EDD8F17A8}" srcOrd="0" destOrd="0" presId="urn:microsoft.com/office/officeart/2005/8/layout/hierarchy1"/>
    <dgm:cxn modelId="{48E94B64-3BFE-425F-A46E-A3B698A85CFF}" srcId="{5111C442-BEC0-4576-9968-9002B2BB31BE}" destId="{3BA341CF-6253-4DDF-BFA3-E7C63F574F17}" srcOrd="2" destOrd="0" parTransId="{5C92D23A-12DF-48A3-BCBC-80277AB38102}" sibTransId="{31533E04-9D07-483D-A882-139D708E8E0C}"/>
    <dgm:cxn modelId="{F987D246-4C47-4DF2-8B76-6EEC17A7E8C5}" type="presOf" srcId="{3BA341CF-6253-4DDF-BFA3-E7C63F574F17}" destId="{92FA21EE-101E-4423-B156-81517A5FE0A5}" srcOrd="0" destOrd="0" presId="urn:microsoft.com/office/officeart/2005/8/layout/hierarchy1"/>
    <dgm:cxn modelId="{71EB5048-6ED0-4553-B13B-8CAB7BA4F6E8}" type="presOf" srcId="{27753DFA-CFD9-4E33-85AD-BFD960F7B358}" destId="{BF08D21C-2E9E-4F0F-B73F-B0D160400310}" srcOrd="0" destOrd="0" presId="urn:microsoft.com/office/officeart/2005/8/layout/hierarchy1"/>
    <dgm:cxn modelId="{F39BAD69-C6F6-4354-9EA8-62125894BF9B}" srcId="{5111C442-BEC0-4576-9968-9002B2BB31BE}" destId="{19B160E9-B36E-425B-915C-05DC09379338}" srcOrd="1" destOrd="0" parTransId="{F5399AAC-413C-4AFE-BB81-5A62484D2A5D}" sibTransId="{69571605-7350-4CB5-A17A-4A157AC9185E}"/>
    <dgm:cxn modelId="{605FEB49-671B-4C33-81A8-E61A8C1B0E96}" type="presOf" srcId="{5111C442-BEC0-4576-9968-9002B2BB31BE}" destId="{BFF18D33-DCE8-4146-B65C-C289C935DCA0}" srcOrd="0" destOrd="0" presId="urn:microsoft.com/office/officeart/2005/8/layout/hierarchy1"/>
    <dgm:cxn modelId="{EECD866B-C56B-44B3-8787-049DFC640FDB}" type="presOf" srcId="{19B160E9-B36E-425B-915C-05DC09379338}" destId="{5AC9976A-45BE-4F5B-8F42-18BE1AF5A493}" srcOrd="0" destOrd="0" presId="urn:microsoft.com/office/officeart/2005/8/layout/hierarchy1"/>
    <dgm:cxn modelId="{3AA06673-95A0-4250-84A3-677CB2AF66E3}" type="presOf" srcId="{384B38F0-0A8C-43F3-B260-0AE9225D307F}" destId="{F4C874D9-D3B1-4C38-A1D1-09EF1229C52A}" srcOrd="0" destOrd="0" presId="urn:microsoft.com/office/officeart/2005/8/layout/hierarchy1"/>
    <dgm:cxn modelId="{A88ED577-2EF9-442E-909C-B3EF061AE57C}" srcId="{5111C442-BEC0-4576-9968-9002B2BB31BE}" destId="{B7C17BF4-7456-4731-AA27-C1960AC279AE}" srcOrd="3" destOrd="0" parTransId="{27753DFA-CFD9-4E33-85AD-BFD960F7B358}" sibTransId="{FD5DC1C0-4030-43B1-896C-779623B25401}"/>
    <dgm:cxn modelId="{D805EA99-D375-498F-8627-0D974D35A129}" type="presOf" srcId="{5C92D23A-12DF-48A3-BCBC-80277AB38102}" destId="{C77F8810-4BD8-41AC-BAD0-60395785B605}" srcOrd="0" destOrd="0" presId="urn:microsoft.com/office/officeart/2005/8/layout/hierarchy1"/>
    <dgm:cxn modelId="{0634129B-9C70-456B-BE11-ACE425B70FEA}" type="presOf" srcId="{3B208DD7-B8D2-4398-9DF0-3AC2D6246C64}" destId="{8C44D7A2-32A9-4533-B69B-6324C63B6B41}" srcOrd="0" destOrd="0" presId="urn:microsoft.com/office/officeart/2005/8/layout/hierarchy1"/>
    <dgm:cxn modelId="{24B3FBCB-6893-4678-B07F-7E6F1094C716}" type="presOf" srcId="{F5399AAC-413C-4AFE-BB81-5A62484D2A5D}" destId="{AE657294-E8B4-4FC3-A1CD-E70D4823C00A}" srcOrd="0" destOrd="0" presId="urn:microsoft.com/office/officeart/2005/8/layout/hierarchy1"/>
    <dgm:cxn modelId="{AB7827EF-EC17-41A1-8823-67175041311F}" srcId="{292F66C0-5F6A-44DF-BA28-AA84C5E652B2}" destId="{5111C442-BEC0-4576-9968-9002B2BB31BE}" srcOrd="0" destOrd="0" parTransId="{D3FD722F-9D46-49EE-9075-7FC0674441B4}" sibTransId="{B146761B-6252-43A6-BDF0-4FDC5A7EC1D2}"/>
    <dgm:cxn modelId="{E6808B7E-3A92-4D81-990D-D77BE2505567}" type="presParOf" srcId="{C9124280-90E0-4C4B-A81E-A26EDD8F17A8}" destId="{FA6E3E39-22E5-41B6-A6FA-45818F629A2D}" srcOrd="0" destOrd="0" presId="urn:microsoft.com/office/officeart/2005/8/layout/hierarchy1"/>
    <dgm:cxn modelId="{B071E277-AB40-4C12-9FDA-CB4EB7726FEA}" type="presParOf" srcId="{FA6E3E39-22E5-41B6-A6FA-45818F629A2D}" destId="{45ED0C30-224D-41B0-973C-6BDC6C30C17B}" srcOrd="0" destOrd="0" presId="urn:microsoft.com/office/officeart/2005/8/layout/hierarchy1"/>
    <dgm:cxn modelId="{919ADFBF-CE6D-41B8-AF17-CD42A3D2BEBE}" type="presParOf" srcId="{45ED0C30-224D-41B0-973C-6BDC6C30C17B}" destId="{95686EBD-86CA-4AB4-A128-ABF803FCB5C5}" srcOrd="0" destOrd="0" presId="urn:microsoft.com/office/officeart/2005/8/layout/hierarchy1"/>
    <dgm:cxn modelId="{D54060D2-A812-449B-AA4C-8524F4876FBE}" type="presParOf" srcId="{45ED0C30-224D-41B0-973C-6BDC6C30C17B}" destId="{BFF18D33-DCE8-4146-B65C-C289C935DCA0}" srcOrd="1" destOrd="0" presId="urn:microsoft.com/office/officeart/2005/8/layout/hierarchy1"/>
    <dgm:cxn modelId="{2C2F2427-CCDD-4F33-9B80-19372DDDD853}" type="presParOf" srcId="{FA6E3E39-22E5-41B6-A6FA-45818F629A2D}" destId="{A1E50C10-BE73-49B8-B3E0-67FBC60A9B40}" srcOrd="1" destOrd="0" presId="urn:microsoft.com/office/officeart/2005/8/layout/hierarchy1"/>
    <dgm:cxn modelId="{6DBF263A-B3C6-4A43-A3F4-7F4C1023D30F}" type="presParOf" srcId="{A1E50C10-BE73-49B8-B3E0-67FBC60A9B40}" destId="{F4C874D9-D3B1-4C38-A1D1-09EF1229C52A}" srcOrd="0" destOrd="0" presId="urn:microsoft.com/office/officeart/2005/8/layout/hierarchy1"/>
    <dgm:cxn modelId="{63A60EB3-59F4-48F4-982C-B50FD42B79AD}" type="presParOf" srcId="{A1E50C10-BE73-49B8-B3E0-67FBC60A9B40}" destId="{6B7FE970-131A-495C-A921-9307B108B8BC}" srcOrd="1" destOrd="0" presId="urn:microsoft.com/office/officeart/2005/8/layout/hierarchy1"/>
    <dgm:cxn modelId="{3B448347-5BC9-4BE4-AF83-CD65F801F382}" type="presParOf" srcId="{6B7FE970-131A-495C-A921-9307B108B8BC}" destId="{57FF83A0-43D3-4BEF-A75F-E9C052BC5ADA}" srcOrd="0" destOrd="0" presId="urn:microsoft.com/office/officeart/2005/8/layout/hierarchy1"/>
    <dgm:cxn modelId="{DBD7B4BB-1583-446A-9D5F-62FE2983160F}" type="presParOf" srcId="{57FF83A0-43D3-4BEF-A75F-E9C052BC5ADA}" destId="{9191A9A1-4499-4872-A3E3-2309B3BA3F01}" srcOrd="0" destOrd="0" presId="urn:microsoft.com/office/officeart/2005/8/layout/hierarchy1"/>
    <dgm:cxn modelId="{A18DEDE3-DF8A-4CB7-9C3B-5FCE048D8933}" type="presParOf" srcId="{57FF83A0-43D3-4BEF-A75F-E9C052BC5ADA}" destId="{8C44D7A2-32A9-4533-B69B-6324C63B6B41}" srcOrd="1" destOrd="0" presId="urn:microsoft.com/office/officeart/2005/8/layout/hierarchy1"/>
    <dgm:cxn modelId="{C854A913-D408-4A2A-A38E-1CC48C9D779F}" type="presParOf" srcId="{6B7FE970-131A-495C-A921-9307B108B8BC}" destId="{821BF9B4-5708-4102-A6BD-0305C9CCA4B5}" srcOrd="1" destOrd="0" presId="urn:microsoft.com/office/officeart/2005/8/layout/hierarchy1"/>
    <dgm:cxn modelId="{3CA91B12-9FB8-4D61-831B-D6A94A45508B}" type="presParOf" srcId="{A1E50C10-BE73-49B8-B3E0-67FBC60A9B40}" destId="{AE657294-E8B4-4FC3-A1CD-E70D4823C00A}" srcOrd="2" destOrd="0" presId="urn:microsoft.com/office/officeart/2005/8/layout/hierarchy1"/>
    <dgm:cxn modelId="{C337F968-D096-4565-ABD0-9B02C0C28015}" type="presParOf" srcId="{A1E50C10-BE73-49B8-B3E0-67FBC60A9B40}" destId="{193C17DC-6BFE-4826-9CB1-4EA73871D541}" srcOrd="3" destOrd="0" presId="urn:microsoft.com/office/officeart/2005/8/layout/hierarchy1"/>
    <dgm:cxn modelId="{586041B9-3B07-4EF7-8351-71AA19FB1D20}" type="presParOf" srcId="{193C17DC-6BFE-4826-9CB1-4EA73871D541}" destId="{6934AC47-1326-4853-9181-F5268BDD8A6E}" srcOrd="0" destOrd="0" presId="urn:microsoft.com/office/officeart/2005/8/layout/hierarchy1"/>
    <dgm:cxn modelId="{A79D2718-0376-4EA7-BA74-2A77AAF9A999}" type="presParOf" srcId="{6934AC47-1326-4853-9181-F5268BDD8A6E}" destId="{DFE34B4C-6F27-4532-A9AA-C2927C5DC4AC}" srcOrd="0" destOrd="0" presId="urn:microsoft.com/office/officeart/2005/8/layout/hierarchy1"/>
    <dgm:cxn modelId="{F9676607-9291-4FB1-B74D-B4E931DFF821}" type="presParOf" srcId="{6934AC47-1326-4853-9181-F5268BDD8A6E}" destId="{5AC9976A-45BE-4F5B-8F42-18BE1AF5A493}" srcOrd="1" destOrd="0" presId="urn:microsoft.com/office/officeart/2005/8/layout/hierarchy1"/>
    <dgm:cxn modelId="{6527C7CD-3556-4A90-86AC-1AA1BD90DEB3}" type="presParOf" srcId="{193C17DC-6BFE-4826-9CB1-4EA73871D541}" destId="{EC334815-54AB-4227-A942-E6ADA399A642}" srcOrd="1" destOrd="0" presId="urn:microsoft.com/office/officeart/2005/8/layout/hierarchy1"/>
    <dgm:cxn modelId="{26BADD23-80EF-4B90-AFBB-04D9F79259FD}" type="presParOf" srcId="{A1E50C10-BE73-49B8-B3E0-67FBC60A9B40}" destId="{C77F8810-4BD8-41AC-BAD0-60395785B605}" srcOrd="4" destOrd="0" presId="urn:microsoft.com/office/officeart/2005/8/layout/hierarchy1"/>
    <dgm:cxn modelId="{DA46F77B-0205-4A41-8357-AAC5F3460726}" type="presParOf" srcId="{A1E50C10-BE73-49B8-B3E0-67FBC60A9B40}" destId="{901AA466-F161-4336-BB98-13879E30DB77}" srcOrd="5" destOrd="0" presId="urn:microsoft.com/office/officeart/2005/8/layout/hierarchy1"/>
    <dgm:cxn modelId="{9C375E2B-2050-47FF-8CA4-3283E22D753D}" type="presParOf" srcId="{901AA466-F161-4336-BB98-13879E30DB77}" destId="{2AFCA5D2-DF2A-411B-93FE-20BFE75D917D}" srcOrd="0" destOrd="0" presId="urn:microsoft.com/office/officeart/2005/8/layout/hierarchy1"/>
    <dgm:cxn modelId="{682A43AC-0796-4D1B-AA70-4531F4202799}" type="presParOf" srcId="{2AFCA5D2-DF2A-411B-93FE-20BFE75D917D}" destId="{3A830B4E-CA08-4A6E-8CAA-5F92F3A3DB67}" srcOrd="0" destOrd="0" presId="urn:microsoft.com/office/officeart/2005/8/layout/hierarchy1"/>
    <dgm:cxn modelId="{7C3B8ED5-FAFD-4ED3-9F7B-9F3F0A717487}" type="presParOf" srcId="{2AFCA5D2-DF2A-411B-93FE-20BFE75D917D}" destId="{92FA21EE-101E-4423-B156-81517A5FE0A5}" srcOrd="1" destOrd="0" presId="urn:microsoft.com/office/officeart/2005/8/layout/hierarchy1"/>
    <dgm:cxn modelId="{A27B04D4-D93C-4902-B94E-CB4CCC908E65}" type="presParOf" srcId="{901AA466-F161-4336-BB98-13879E30DB77}" destId="{CBE73A48-E8E6-47F2-A4CD-94F5DBFA39DE}" srcOrd="1" destOrd="0" presId="urn:microsoft.com/office/officeart/2005/8/layout/hierarchy1"/>
    <dgm:cxn modelId="{BB0769C0-7E63-4950-8110-C2482772F333}" type="presParOf" srcId="{A1E50C10-BE73-49B8-B3E0-67FBC60A9B40}" destId="{BF08D21C-2E9E-4F0F-B73F-B0D160400310}" srcOrd="6" destOrd="0" presId="urn:microsoft.com/office/officeart/2005/8/layout/hierarchy1"/>
    <dgm:cxn modelId="{33FE0255-EC38-44DA-91D8-2DC18D6C75D5}" type="presParOf" srcId="{A1E50C10-BE73-49B8-B3E0-67FBC60A9B40}" destId="{ADED739E-67F6-47AA-9C2E-217319515920}" srcOrd="7" destOrd="0" presId="urn:microsoft.com/office/officeart/2005/8/layout/hierarchy1"/>
    <dgm:cxn modelId="{57A0CE18-8AD5-4AC2-B433-C17977F5657A}" type="presParOf" srcId="{ADED739E-67F6-47AA-9C2E-217319515920}" destId="{8B71B3FB-DAB8-468C-B27E-33660E39F166}" srcOrd="0" destOrd="0" presId="urn:microsoft.com/office/officeart/2005/8/layout/hierarchy1"/>
    <dgm:cxn modelId="{FAD1A520-6D6B-4565-AD87-55F8B18C9E61}" type="presParOf" srcId="{8B71B3FB-DAB8-468C-B27E-33660E39F166}" destId="{90AE06C8-E782-4504-A53F-FD55616602D8}" srcOrd="0" destOrd="0" presId="urn:microsoft.com/office/officeart/2005/8/layout/hierarchy1"/>
    <dgm:cxn modelId="{413E39D6-8638-41A4-BF47-D7A857A7D09F}" type="presParOf" srcId="{8B71B3FB-DAB8-468C-B27E-33660E39F166}" destId="{17A21F39-02BD-4DD1-B946-3EF832278F14}" srcOrd="1" destOrd="0" presId="urn:microsoft.com/office/officeart/2005/8/layout/hierarchy1"/>
    <dgm:cxn modelId="{6E18747B-1D68-4542-AE8B-E8102488398E}" type="presParOf" srcId="{ADED739E-67F6-47AA-9C2E-217319515920}" destId="{0F63F3C3-FB53-45D9-A7C5-CF4F9B9B7443}" srcOrd="1" destOrd="0" presId="urn:microsoft.com/office/officeart/2005/8/layout/hierarchy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8D21C-2E9E-4F0F-B73F-B0D160400310}">
      <dsp:nvSpPr>
        <dsp:cNvPr id="0" name=""/>
        <dsp:cNvSpPr/>
      </dsp:nvSpPr>
      <dsp:spPr>
        <a:xfrm>
          <a:off x="5345710" y="816636"/>
          <a:ext cx="4453421" cy="373869"/>
        </a:xfrm>
        <a:custGeom>
          <a:avLst/>
          <a:gdLst/>
          <a:ahLst/>
          <a:cxnLst/>
          <a:rect l="0" t="0" r="0" b="0"/>
          <a:pathLst>
            <a:path>
              <a:moveTo>
                <a:pt x="0" y="0"/>
              </a:moveTo>
              <a:lnTo>
                <a:pt x="0" y="254780"/>
              </a:lnTo>
              <a:lnTo>
                <a:pt x="4453421" y="254780"/>
              </a:lnTo>
              <a:lnTo>
                <a:pt x="4453421" y="373869"/>
              </a:lnTo>
            </a:path>
          </a:pathLst>
        </a:custGeom>
        <a:no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0">
          <a:scrgbClr r="0" g="0" b="0"/>
        </a:fillRef>
        <a:effectRef idx="0">
          <a:scrgbClr r="0" g="0" b="0"/>
        </a:effectRef>
        <a:fontRef idx="minor"/>
      </dsp:style>
    </dsp:sp>
    <dsp:sp modelId="{C77F8810-4BD8-41AC-BAD0-60395785B605}">
      <dsp:nvSpPr>
        <dsp:cNvPr id="0" name=""/>
        <dsp:cNvSpPr/>
      </dsp:nvSpPr>
      <dsp:spPr>
        <a:xfrm>
          <a:off x="5345710" y="816636"/>
          <a:ext cx="1866253" cy="374207"/>
        </a:xfrm>
        <a:custGeom>
          <a:avLst/>
          <a:gdLst/>
          <a:ahLst/>
          <a:cxnLst/>
          <a:rect l="0" t="0" r="0" b="0"/>
          <a:pathLst>
            <a:path>
              <a:moveTo>
                <a:pt x="0" y="0"/>
              </a:moveTo>
              <a:lnTo>
                <a:pt x="0" y="255118"/>
              </a:lnTo>
              <a:lnTo>
                <a:pt x="1866253" y="255118"/>
              </a:lnTo>
              <a:lnTo>
                <a:pt x="1866253" y="374207"/>
              </a:lnTo>
            </a:path>
          </a:pathLst>
        </a:custGeom>
        <a:no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0">
          <a:scrgbClr r="0" g="0" b="0"/>
        </a:fillRef>
        <a:effectRef idx="0">
          <a:scrgbClr r="0" g="0" b="0"/>
        </a:effectRef>
        <a:fontRef idx="minor"/>
      </dsp:style>
    </dsp:sp>
    <dsp:sp modelId="{AE657294-E8B4-4FC3-A1CD-E70D4823C00A}">
      <dsp:nvSpPr>
        <dsp:cNvPr id="0" name=""/>
        <dsp:cNvSpPr/>
      </dsp:nvSpPr>
      <dsp:spPr>
        <a:xfrm>
          <a:off x="3846123" y="816636"/>
          <a:ext cx="1499587" cy="337258"/>
        </a:xfrm>
        <a:custGeom>
          <a:avLst/>
          <a:gdLst/>
          <a:ahLst/>
          <a:cxnLst/>
          <a:rect l="0" t="0" r="0" b="0"/>
          <a:pathLst>
            <a:path>
              <a:moveTo>
                <a:pt x="1499587" y="0"/>
              </a:moveTo>
              <a:lnTo>
                <a:pt x="1499587" y="218169"/>
              </a:lnTo>
              <a:lnTo>
                <a:pt x="0" y="218169"/>
              </a:lnTo>
              <a:lnTo>
                <a:pt x="0" y="337258"/>
              </a:lnTo>
            </a:path>
          </a:pathLst>
        </a:custGeom>
        <a:no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0">
          <a:scrgbClr r="0" g="0" b="0"/>
        </a:fillRef>
        <a:effectRef idx="0">
          <a:scrgbClr r="0" g="0" b="0"/>
        </a:effectRef>
        <a:fontRef idx="minor"/>
      </dsp:style>
    </dsp:sp>
    <dsp:sp modelId="{F4C874D9-D3B1-4C38-A1D1-09EF1229C52A}">
      <dsp:nvSpPr>
        <dsp:cNvPr id="0" name=""/>
        <dsp:cNvSpPr/>
      </dsp:nvSpPr>
      <dsp:spPr>
        <a:xfrm>
          <a:off x="719747" y="816636"/>
          <a:ext cx="4625962" cy="308434"/>
        </a:xfrm>
        <a:custGeom>
          <a:avLst/>
          <a:gdLst/>
          <a:ahLst/>
          <a:cxnLst/>
          <a:rect l="0" t="0" r="0" b="0"/>
          <a:pathLst>
            <a:path>
              <a:moveTo>
                <a:pt x="4625962" y="0"/>
              </a:moveTo>
              <a:lnTo>
                <a:pt x="4625962" y="189346"/>
              </a:lnTo>
              <a:lnTo>
                <a:pt x="0" y="189346"/>
              </a:lnTo>
              <a:lnTo>
                <a:pt x="0" y="308434"/>
              </a:lnTo>
            </a:path>
          </a:pathLst>
        </a:custGeom>
        <a:no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0">
          <a:scrgbClr r="0" g="0" b="0"/>
        </a:fillRef>
        <a:effectRef idx="0">
          <a:scrgbClr r="0" g="0" b="0"/>
        </a:effectRef>
        <a:fontRef idx="minor"/>
      </dsp:style>
    </dsp:sp>
    <dsp:sp modelId="{95686EBD-86CA-4AB4-A128-ABF803FCB5C5}">
      <dsp:nvSpPr>
        <dsp:cNvPr id="0" name=""/>
        <dsp:cNvSpPr/>
      </dsp:nvSpPr>
      <dsp:spPr>
        <a:xfrm>
          <a:off x="4702955" y="337"/>
          <a:ext cx="1285509" cy="816298"/>
        </a:xfrm>
        <a:prstGeom prst="roundRect">
          <a:avLst>
            <a:gd name="adj" fmla="val 10000"/>
          </a:avLst>
        </a:prstGeom>
        <a:solidFill>
          <a:schemeClr val="tx1">
            <a:lumMod val="65000"/>
            <a:lumOff val="35000"/>
          </a:schemeClr>
        </a:solid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relaxedInset"/>
          <a:contourClr>
            <a:srgbClr val="FFFFFF"/>
          </a:contourClr>
        </a:sp3d>
      </dsp:spPr>
      <dsp:style>
        <a:lnRef idx="2">
          <a:scrgbClr r="0" g="0" b="0"/>
        </a:lnRef>
        <a:fillRef idx="1">
          <a:scrgbClr r="0" g="0" b="0"/>
        </a:fillRef>
        <a:effectRef idx="0">
          <a:scrgbClr r="0" g="0" b="0"/>
        </a:effectRef>
        <a:fontRef idx="minor">
          <a:schemeClr val="lt1"/>
        </a:fontRef>
      </dsp:style>
    </dsp:sp>
    <dsp:sp modelId="{BFF18D33-DCE8-4146-B65C-C289C935DCA0}">
      <dsp:nvSpPr>
        <dsp:cNvPr id="0" name=""/>
        <dsp:cNvSpPr/>
      </dsp:nvSpPr>
      <dsp:spPr>
        <a:xfrm>
          <a:off x="4845789" y="136030"/>
          <a:ext cx="1285509" cy="816298"/>
        </a:xfrm>
        <a:prstGeom prst="roundRect">
          <a:avLst>
            <a:gd name="adj" fmla="val 10000"/>
          </a:avLst>
        </a:prstGeom>
        <a:solidFill>
          <a:schemeClr val="lt1">
            <a:alpha val="90000"/>
            <a:hueOff val="0"/>
            <a:satOff val="0"/>
            <a:lumOff val="0"/>
            <a:alphaOff val="0"/>
          </a:schemeClr>
        </a:solid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Instance Creation</a:t>
          </a:r>
        </a:p>
      </dsp:txBody>
      <dsp:txXfrm>
        <a:off x="4869698" y="159939"/>
        <a:ext cx="1237691" cy="768480"/>
      </dsp:txXfrm>
    </dsp:sp>
    <dsp:sp modelId="{9191A9A1-4499-4872-A3E3-2309B3BA3F01}">
      <dsp:nvSpPr>
        <dsp:cNvPr id="0" name=""/>
        <dsp:cNvSpPr/>
      </dsp:nvSpPr>
      <dsp:spPr>
        <a:xfrm>
          <a:off x="76992" y="1125071"/>
          <a:ext cx="1285509" cy="816298"/>
        </a:xfrm>
        <a:prstGeom prst="roundRect">
          <a:avLst>
            <a:gd name="adj" fmla="val 10000"/>
          </a:avLst>
        </a:prstGeom>
        <a:solidFill>
          <a:schemeClr val="tx1">
            <a:lumMod val="65000"/>
            <a:lumOff val="35000"/>
          </a:schemeClr>
        </a:solid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relaxedInset"/>
          <a:contourClr>
            <a:srgbClr val="FFFFFF"/>
          </a:contourClr>
        </a:sp3d>
      </dsp:spPr>
      <dsp:style>
        <a:lnRef idx="2">
          <a:scrgbClr r="0" g="0" b="0"/>
        </a:lnRef>
        <a:fillRef idx="1">
          <a:scrgbClr r="0" g="0" b="0"/>
        </a:fillRef>
        <a:effectRef idx="0">
          <a:scrgbClr r="0" g="0" b="0"/>
        </a:effectRef>
        <a:fontRef idx="minor">
          <a:schemeClr val="lt1"/>
        </a:fontRef>
      </dsp:style>
    </dsp:sp>
    <dsp:sp modelId="{8C44D7A2-32A9-4533-B69B-6324C63B6B41}">
      <dsp:nvSpPr>
        <dsp:cNvPr id="0" name=""/>
        <dsp:cNvSpPr/>
      </dsp:nvSpPr>
      <dsp:spPr>
        <a:xfrm>
          <a:off x="219827" y="1260763"/>
          <a:ext cx="1285509" cy="816298"/>
        </a:xfrm>
        <a:prstGeom prst="roundRect">
          <a:avLst>
            <a:gd name="adj" fmla="val 10000"/>
          </a:avLst>
        </a:prstGeom>
        <a:solidFill>
          <a:schemeClr val="lt1">
            <a:alpha val="90000"/>
            <a:hueOff val="0"/>
            <a:satOff val="0"/>
            <a:lumOff val="0"/>
            <a:alphaOff val="0"/>
          </a:schemeClr>
        </a:solid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Public Image</a:t>
          </a:r>
        </a:p>
      </dsp:txBody>
      <dsp:txXfrm>
        <a:off x="243736" y="1284672"/>
        <a:ext cx="1237691" cy="768480"/>
      </dsp:txXfrm>
    </dsp:sp>
    <dsp:sp modelId="{DFE34B4C-6F27-4532-A9AA-C2927C5DC4AC}">
      <dsp:nvSpPr>
        <dsp:cNvPr id="0" name=""/>
        <dsp:cNvSpPr/>
      </dsp:nvSpPr>
      <dsp:spPr>
        <a:xfrm>
          <a:off x="3203368" y="1153894"/>
          <a:ext cx="1285509" cy="816298"/>
        </a:xfrm>
        <a:prstGeom prst="roundRect">
          <a:avLst>
            <a:gd name="adj" fmla="val 10000"/>
          </a:avLst>
        </a:prstGeom>
        <a:solidFill>
          <a:schemeClr val="tx1">
            <a:lumMod val="65000"/>
            <a:lumOff val="35000"/>
          </a:schemeClr>
        </a:solid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relaxedInset"/>
          <a:contourClr>
            <a:srgbClr val="FFFFFF"/>
          </a:contourClr>
        </a:sp3d>
      </dsp:spPr>
      <dsp:style>
        <a:lnRef idx="2">
          <a:scrgbClr r="0" g="0" b="0"/>
        </a:lnRef>
        <a:fillRef idx="1">
          <a:scrgbClr r="0" g="0" b="0"/>
        </a:fillRef>
        <a:effectRef idx="0">
          <a:scrgbClr r="0" g="0" b="0"/>
        </a:effectRef>
        <a:fontRef idx="minor">
          <a:schemeClr val="lt1"/>
        </a:fontRef>
      </dsp:style>
    </dsp:sp>
    <dsp:sp modelId="{5AC9976A-45BE-4F5B-8F42-18BE1AF5A493}">
      <dsp:nvSpPr>
        <dsp:cNvPr id="0" name=""/>
        <dsp:cNvSpPr/>
      </dsp:nvSpPr>
      <dsp:spPr>
        <a:xfrm>
          <a:off x="3346202" y="1289587"/>
          <a:ext cx="1285509" cy="816298"/>
        </a:xfrm>
        <a:prstGeom prst="roundRect">
          <a:avLst>
            <a:gd name="adj" fmla="val 10000"/>
          </a:avLst>
        </a:prstGeom>
        <a:solidFill>
          <a:schemeClr val="lt1">
            <a:alpha val="90000"/>
            <a:hueOff val="0"/>
            <a:satOff val="0"/>
            <a:lumOff val="0"/>
            <a:alphaOff val="0"/>
          </a:schemeClr>
        </a:solid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Custom Image</a:t>
          </a:r>
        </a:p>
      </dsp:txBody>
      <dsp:txXfrm>
        <a:off x="3370111" y="1313496"/>
        <a:ext cx="1237691" cy="768480"/>
      </dsp:txXfrm>
    </dsp:sp>
    <dsp:sp modelId="{3A830B4E-CA08-4A6E-8CAA-5F92F3A3DB67}">
      <dsp:nvSpPr>
        <dsp:cNvPr id="0" name=""/>
        <dsp:cNvSpPr/>
      </dsp:nvSpPr>
      <dsp:spPr>
        <a:xfrm>
          <a:off x="6569208" y="1190843"/>
          <a:ext cx="1285509" cy="816298"/>
        </a:xfrm>
        <a:prstGeom prst="roundRect">
          <a:avLst>
            <a:gd name="adj" fmla="val 10000"/>
          </a:avLst>
        </a:prstGeom>
        <a:solidFill>
          <a:schemeClr val="tx1">
            <a:lumMod val="65000"/>
            <a:lumOff val="35000"/>
          </a:schemeClr>
        </a:solid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relaxedInset"/>
          <a:contourClr>
            <a:srgbClr val="FFFFFF"/>
          </a:contourClr>
        </a:sp3d>
      </dsp:spPr>
      <dsp:style>
        <a:lnRef idx="2">
          <a:scrgbClr r="0" g="0" b="0"/>
        </a:lnRef>
        <a:fillRef idx="1">
          <a:scrgbClr r="0" g="0" b="0"/>
        </a:fillRef>
        <a:effectRef idx="0">
          <a:scrgbClr r="0" g="0" b="0"/>
        </a:effectRef>
        <a:fontRef idx="minor">
          <a:schemeClr val="lt1"/>
        </a:fontRef>
      </dsp:style>
    </dsp:sp>
    <dsp:sp modelId="{92FA21EE-101E-4423-B156-81517A5FE0A5}">
      <dsp:nvSpPr>
        <dsp:cNvPr id="0" name=""/>
        <dsp:cNvSpPr/>
      </dsp:nvSpPr>
      <dsp:spPr>
        <a:xfrm>
          <a:off x="6712042" y="1326536"/>
          <a:ext cx="1285509" cy="816298"/>
        </a:xfrm>
        <a:prstGeom prst="roundRect">
          <a:avLst>
            <a:gd name="adj" fmla="val 10000"/>
          </a:avLst>
        </a:prstGeom>
        <a:solidFill>
          <a:schemeClr val="lt1">
            <a:alpha val="90000"/>
            <a:hueOff val="0"/>
            <a:satOff val="0"/>
            <a:lumOff val="0"/>
            <a:alphaOff val="0"/>
          </a:schemeClr>
        </a:solid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Snapshots</a:t>
          </a:r>
        </a:p>
      </dsp:txBody>
      <dsp:txXfrm>
        <a:off x="6735951" y="1350445"/>
        <a:ext cx="1237691" cy="768480"/>
      </dsp:txXfrm>
    </dsp:sp>
    <dsp:sp modelId="{90AE06C8-E782-4504-A53F-FD55616602D8}">
      <dsp:nvSpPr>
        <dsp:cNvPr id="0" name=""/>
        <dsp:cNvSpPr/>
      </dsp:nvSpPr>
      <dsp:spPr>
        <a:xfrm>
          <a:off x="9156376" y="1190505"/>
          <a:ext cx="1285509" cy="816298"/>
        </a:xfrm>
        <a:prstGeom prst="roundRect">
          <a:avLst>
            <a:gd name="adj" fmla="val 10000"/>
          </a:avLst>
        </a:prstGeom>
        <a:solidFill>
          <a:schemeClr val="tx1">
            <a:lumMod val="65000"/>
            <a:lumOff val="35000"/>
          </a:schemeClr>
        </a:solid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relaxedInset"/>
          <a:contourClr>
            <a:srgbClr val="FFFFFF"/>
          </a:contourClr>
        </a:sp3d>
      </dsp:spPr>
      <dsp:style>
        <a:lnRef idx="2">
          <a:scrgbClr r="0" g="0" b="0"/>
        </a:lnRef>
        <a:fillRef idx="1">
          <a:scrgbClr r="0" g="0" b="0"/>
        </a:fillRef>
        <a:effectRef idx="0">
          <a:scrgbClr r="0" g="0" b="0"/>
        </a:effectRef>
        <a:fontRef idx="minor">
          <a:schemeClr val="lt1"/>
        </a:fontRef>
      </dsp:style>
    </dsp:sp>
    <dsp:sp modelId="{17A21F39-02BD-4DD1-B946-3EF832278F14}">
      <dsp:nvSpPr>
        <dsp:cNvPr id="0" name=""/>
        <dsp:cNvSpPr/>
      </dsp:nvSpPr>
      <dsp:spPr>
        <a:xfrm>
          <a:off x="9299211" y="1326198"/>
          <a:ext cx="1285509" cy="816298"/>
        </a:xfrm>
        <a:prstGeom prst="roundRect">
          <a:avLst>
            <a:gd name="adj" fmla="val 10000"/>
          </a:avLst>
        </a:prstGeom>
        <a:solidFill>
          <a:schemeClr val="lt1">
            <a:alpha val="90000"/>
            <a:hueOff val="0"/>
            <a:satOff val="0"/>
            <a:lumOff val="0"/>
            <a:alphaOff val="0"/>
          </a:schemeClr>
        </a:solid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Existing Disks</a:t>
          </a:r>
        </a:p>
      </dsp:txBody>
      <dsp:txXfrm>
        <a:off x="9323120" y="1350107"/>
        <a:ext cx="1237691" cy="7684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2636C6-2520-4F02-AC53-FFB2B9C4A93E}"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8CDB3-B225-4902-99B2-6ED9CC71ED7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177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636C6-2520-4F02-AC53-FFB2B9C4A93E}"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8CDB3-B225-4902-99B2-6ED9CC71ED73}" type="slidenum">
              <a:rPr lang="en-IN" smtClean="0"/>
              <a:t>‹#›</a:t>
            </a:fld>
            <a:endParaRPr lang="en-IN"/>
          </a:p>
        </p:txBody>
      </p:sp>
    </p:spTree>
    <p:extLst>
      <p:ext uri="{BB962C8B-B14F-4D97-AF65-F5344CB8AC3E}">
        <p14:creationId xmlns:p14="http://schemas.microsoft.com/office/powerpoint/2010/main" val="2173830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636C6-2520-4F02-AC53-FFB2B9C4A93E}"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8CDB3-B225-4902-99B2-6ED9CC71ED73}" type="slidenum">
              <a:rPr lang="en-IN" smtClean="0"/>
              <a:t>‹#›</a:t>
            </a:fld>
            <a:endParaRPr lang="en-IN"/>
          </a:p>
        </p:txBody>
      </p:sp>
    </p:spTree>
    <p:extLst>
      <p:ext uri="{BB962C8B-B14F-4D97-AF65-F5344CB8AC3E}">
        <p14:creationId xmlns:p14="http://schemas.microsoft.com/office/powerpoint/2010/main" val="428063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636C6-2520-4F02-AC53-FFB2B9C4A93E}"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8CDB3-B225-4902-99B2-6ED9CC71ED73}" type="slidenum">
              <a:rPr lang="en-IN" smtClean="0"/>
              <a:t>‹#›</a:t>
            </a:fld>
            <a:endParaRPr lang="en-IN"/>
          </a:p>
        </p:txBody>
      </p:sp>
    </p:spTree>
    <p:extLst>
      <p:ext uri="{BB962C8B-B14F-4D97-AF65-F5344CB8AC3E}">
        <p14:creationId xmlns:p14="http://schemas.microsoft.com/office/powerpoint/2010/main" val="310468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636C6-2520-4F02-AC53-FFB2B9C4A93E}"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8CDB3-B225-4902-99B2-6ED9CC71ED7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96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636C6-2520-4F02-AC53-FFB2B9C4A93E}"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8CDB3-B225-4902-99B2-6ED9CC71ED73}" type="slidenum">
              <a:rPr lang="en-IN" smtClean="0"/>
              <a:t>‹#›</a:t>
            </a:fld>
            <a:endParaRPr lang="en-IN"/>
          </a:p>
        </p:txBody>
      </p:sp>
    </p:spTree>
    <p:extLst>
      <p:ext uri="{BB962C8B-B14F-4D97-AF65-F5344CB8AC3E}">
        <p14:creationId xmlns:p14="http://schemas.microsoft.com/office/powerpoint/2010/main" val="311086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636C6-2520-4F02-AC53-FFB2B9C4A93E}" type="datetimeFigureOut">
              <a:rPr lang="en-IN" smtClean="0"/>
              <a:t>20-04-2021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78CDB3-B225-4902-99B2-6ED9CC71ED73}" type="slidenum">
              <a:rPr lang="en-IN" smtClean="0"/>
              <a:t>‹#›</a:t>
            </a:fld>
            <a:endParaRPr lang="en-IN"/>
          </a:p>
        </p:txBody>
      </p:sp>
    </p:spTree>
    <p:extLst>
      <p:ext uri="{BB962C8B-B14F-4D97-AF65-F5344CB8AC3E}">
        <p14:creationId xmlns:p14="http://schemas.microsoft.com/office/powerpoint/2010/main" val="404973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2636C6-2520-4F02-AC53-FFB2B9C4A93E}" type="datetimeFigureOut">
              <a:rPr lang="en-IN" smtClean="0"/>
              <a:t>20-04-2021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78CDB3-B225-4902-99B2-6ED9CC71ED73}" type="slidenum">
              <a:rPr lang="en-IN" smtClean="0"/>
              <a:t>‹#›</a:t>
            </a:fld>
            <a:endParaRPr lang="en-IN"/>
          </a:p>
        </p:txBody>
      </p:sp>
    </p:spTree>
    <p:extLst>
      <p:ext uri="{BB962C8B-B14F-4D97-AF65-F5344CB8AC3E}">
        <p14:creationId xmlns:p14="http://schemas.microsoft.com/office/powerpoint/2010/main" val="214745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2636C6-2520-4F02-AC53-FFB2B9C4A93E}" type="datetimeFigureOut">
              <a:rPr lang="en-IN" smtClean="0"/>
              <a:t>20-04-2021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078CDB3-B225-4902-99B2-6ED9CC71ED73}" type="slidenum">
              <a:rPr lang="en-IN" smtClean="0"/>
              <a:t>‹#›</a:t>
            </a:fld>
            <a:endParaRPr lang="en-IN"/>
          </a:p>
        </p:txBody>
      </p:sp>
    </p:spTree>
    <p:extLst>
      <p:ext uri="{BB962C8B-B14F-4D97-AF65-F5344CB8AC3E}">
        <p14:creationId xmlns:p14="http://schemas.microsoft.com/office/powerpoint/2010/main" val="265663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2636C6-2520-4F02-AC53-FFB2B9C4A93E}" type="datetimeFigureOut">
              <a:rPr lang="en-IN" smtClean="0"/>
              <a:t>20-04-2021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78CDB3-B225-4902-99B2-6ED9CC71ED73}" type="slidenum">
              <a:rPr lang="en-IN" smtClean="0"/>
              <a:t>‹#›</a:t>
            </a:fld>
            <a:endParaRPr lang="en-IN"/>
          </a:p>
        </p:txBody>
      </p:sp>
    </p:spTree>
    <p:extLst>
      <p:ext uri="{BB962C8B-B14F-4D97-AF65-F5344CB8AC3E}">
        <p14:creationId xmlns:p14="http://schemas.microsoft.com/office/powerpoint/2010/main" val="4276280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2636C6-2520-4F02-AC53-FFB2B9C4A93E}"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8CDB3-B225-4902-99B2-6ED9CC71ED73}" type="slidenum">
              <a:rPr lang="en-IN" smtClean="0"/>
              <a:t>‹#›</a:t>
            </a:fld>
            <a:endParaRPr lang="en-IN"/>
          </a:p>
        </p:txBody>
      </p:sp>
    </p:spTree>
    <p:extLst>
      <p:ext uri="{BB962C8B-B14F-4D97-AF65-F5344CB8AC3E}">
        <p14:creationId xmlns:p14="http://schemas.microsoft.com/office/powerpoint/2010/main" val="28497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2636C6-2520-4F02-AC53-FFB2B9C4A93E}" type="datetimeFigureOut">
              <a:rPr lang="en-IN" smtClean="0"/>
              <a:t>20-04-2021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78CDB3-B225-4902-99B2-6ED9CC71ED7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38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A81D-503A-4CEB-B441-D8823ACA9DF7}"/>
              </a:ext>
            </a:extLst>
          </p:cNvPr>
          <p:cNvSpPr>
            <a:spLocks noGrp="1"/>
          </p:cNvSpPr>
          <p:nvPr>
            <p:ph type="ctrTitle"/>
          </p:nvPr>
        </p:nvSpPr>
        <p:spPr/>
        <p:txBody>
          <a:bodyPr/>
          <a:lstStyle/>
          <a:p>
            <a:r>
              <a:rPr lang="en-IN" dirty="0"/>
              <a:t>Google Cloud</a:t>
            </a:r>
          </a:p>
        </p:txBody>
      </p:sp>
      <p:pic>
        <p:nvPicPr>
          <p:cNvPr id="6" name="Picture 5">
            <a:extLst>
              <a:ext uri="{FF2B5EF4-FFF2-40B4-BE49-F238E27FC236}">
                <a16:creationId xmlns:a16="http://schemas.microsoft.com/office/drawing/2014/main" id="{F4E2B7CB-CFE8-4F73-8880-E25C745D645B}"/>
              </a:ext>
            </a:extLst>
          </p:cNvPr>
          <p:cNvPicPr>
            <a:picLocks noChangeAspect="1"/>
          </p:cNvPicPr>
          <p:nvPr/>
        </p:nvPicPr>
        <p:blipFill>
          <a:blip r:embed="rId2"/>
          <a:stretch>
            <a:fillRect/>
          </a:stretch>
        </p:blipFill>
        <p:spPr>
          <a:xfrm>
            <a:off x="7593300" y="2881582"/>
            <a:ext cx="3286125" cy="1390650"/>
          </a:xfrm>
          <a:prstGeom prst="rect">
            <a:avLst/>
          </a:prstGeom>
        </p:spPr>
      </p:pic>
    </p:spTree>
    <p:extLst>
      <p:ext uri="{BB962C8B-B14F-4D97-AF65-F5344CB8AC3E}">
        <p14:creationId xmlns:p14="http://schemas.microsoft.com/office/powerpoint/2010/main" val="317022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3F6A3-AD54-467D-8118-62611CE87E11}"/>
              </a:ext>
            </a:extLst>
          </p:cNvPr>
          <p:cNvSpPr>
            <a:spLocks noGrp="1"/>
          </p:cNvSpPr>
          <p:nvPr>
            <p:ph type="title"/>
          </p:nvPr>
        </p:nvSpPr>
        <p:spPr>
          <a:xfrm>
            <a:off x="1097280" y="194243"/>
            <a:ext cx="10058400" cy="1450757"/>
          </a:xfrm>
        </p:spPr>
        <p:txBody>
          <a:bodyPr/>
          <a:lstStyle/>
          <a:p>
            <a:r>
              <a:rPr lang="en-IN" dirty="0"/>
              <a:t>Google Cloud Organization – Resource Hierarchy</a:t>
            </a:r>
          </a:p>
        </p:txBody>
      </p:sp>
      <p:sp>
        <p:nvSpPr>
          <p:cNvPr id="5" name="Rectangle: Rounded Corners 4">
            <a:extLst>
              <a:ext uri="{FF2B5EF4-FFF2-40B4-BE49-F238E27FC236}">
                <a16:creationId xmlns:a16="http://schemas.microsoft.com/office/drawing/2014/main" id="{33CDEA4C-A870-4EEB-A9F3-EF38036D0261}"/>
              </a:ext>
            </a:extLst>
          </p:cNvPr>
          <p:cNvSpPr/>
          <p:nvPr/>
        </p:nvSpPr>
        <p:spPr>
          <a:xfrm>
            <a:off x="1016000" y="1911927"/>
            <a:ext cx="10317018" cy="43780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096566F-0DB4-44BC-A46F-98B701DA6AD2}"/>
              </a:ext>
            </a:extLst>
          </p:cNvPr>
          <p:cNvSpPr/>
          <p:nvPr/>
        </p:nvSpPr>
        <p:spPr>
          <a:xfrm>
            <a:off x="1468583" y="2254592"/>
            <a:ext cx="4627418" cy="3786909"/>
          </a:xfrm>
          <a:prstGeom prst="round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15E9EB0-8A47-499C-89EA-FB318F55321D}"/>
              </a:ext>
            </a:extLst>
          </p:cNvPr>
          <p:cNvSpPr/>
          <p:nvPr/>
        </p:nvSpPr>
        <p:spPr>
          <a:xfrm>
            <a:off x="6400800" y="2267522"/>
            <a:ext cx="4627418" cy="3786909"/>
          </a:xfrm>
          <a:prstGeom prst="round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A7AE772-19C4-4E94-B724-17BA0DD72B1B}"/>
              </a:ext>
            </a:extLst>
          </p:cNvPr>
          <p:cNvSpPr txBox="1"/>
          <p:nvPr/>
        </p:nvSpPr>
        <p:spPr>
          <a:xfrm>
            <a:off x="5409241" y="1887628"/>
            <a:ext cx="1373518" cy="369332"/>
          </a:xfrm>
          <a:prstGeom prst="rect">
            <a:avLst/>
          </a:prstGeom>
          <a:noFill/>
        </p:spPr>
        <p:txBody>
          <a:bodyPr wrap="none" rtlCol="0">
            <a:spAutoFit/>
          </a:bodyPr>
          <a:lstStyle/>
          <a:p>
            <a:r>
              <a:rPr lang="en-IN" dirty="0"/>
              <a:t>Organization</a:t>
            </a:r>
          </a:p>
        </p:txBody>
      </p:sp>
      <p:sp>
        <p:nvSpPr>
          <p:cNvPr id="10" name="TextBox 9">
            <a:extLst>
              <a:ext uri="{FF2B5EF4-FFF2-40B4-BE49-F238E27FC236}">
                <a16:creationId xmlns:a16="http://schemas.microsoft.com/office/drawing/2014/main" id="{0373376C-750F-4FDB-A1D4-1B1A015F2F4D}"/>
              </a:ext>
            </a:extLst>
          </p:cNvPr>
          <p:cNvSpPr txBox="1"/>
          <p:nvPr/>
        </p:nvSpPr>
        <p:spPr>
          <a:xfrm>
            <a:off x="3392570" y="2369127"/>
            <a:ext cx="779444" cy="369332"/>
          </a:xfrm>
          <a:prstGeom prst="rect">
            <a:avLst/>
          </a:prstGeom>
          <a:noFill/>
        </p:spPr>
        <p:txBody>
          <a:bodyPr wrap="none" rtlCol="0">
            <a:spAutoFit/>
          </a:bodyPr>
          <a:lstStyle/>
          <a:p>
            <a:r>
              <a:rPr lang="en-IN" dirty="0"/>
              <a:t>Folder</a:t>
            </a:r>
          </a:p>
        </p:txBody>
      </p:sp>
      <p:sp>
        <p:nvSpPr>
          <p:cNvPr id="11" name="TextBox 10">
            <a:extLst>
              <a:ext uri="{FF2B5EF4-FFF2-40B4-BE49-F238E27FC236}">
                <a16:creationId xmlns:a16="http://schemas.microsoft.com/office/drawing/2014/main" id="{9FACDE93-C29F-4E9B-99F3-AB2CCF08A6D3}"/>
              </a:ext>
            </a:extLst>
          </p:cNvPr>
          <p:cNvSpPr txBox="1"/>
          <p:nvPr/>
        </p:nvSpPr>
        <p:spPr>
          <a:xfrm>
            <a:off x="8474363" y="2369127"/>
            <a:ext cx="779444" cy="369332"/>
          </a:xfrm>
          <a:prstGeom prst="rect">
            <a:avLst/>
          </a:prstGeom>
          <a:noFill/>
        </p:spPr>
        <p:txBody>
          <a:bodyPr wrap="none" rtlCol="0">
            <a:spAutoFit/>
          </a:bodyPr>
          <a:lstStyle/>
          <a:p>
            <a:r>
              <a:rPr lang="en-IN" dirty="0"/>
              <a:t>Folder</a:t>
            </a:r>
          </a:p>
        </p:txBody>
      </p:sp>
      <p:sp>
        <p:nvSpPr>
          <p:cNvPr id="12" name="Rectangle: Rounded Corners 11">
            <a:extLst>
              <a:ext uri="{FF2B5EF4-FFF2-40B4-BE49-F238E27FC236}">
                <a16:creationId xmlns:a16="http://schemas.microsoft.com/office/drawing/2014/main" id="{A1CB56D0-9A5A-4D60-9940-EECF6972B671}"/>
              </a:ext>
            </a:extLst>
          </p:cNvPr>
          <p:cNvSpPr/>
          <p:nvPr/>
        </p:nvSpPr>
        <p:spPr>
          <a:xfrm>
            <a:off x="1955801" y="3094182"/>
            <a:ext cx="3842327" cy="1182254"/>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Project</a:t>
            </a:r>
          </a:p>
        </p:txBody>
      </p:sp>
      <p:sp>
        <p:nvSpPr>
          <p:cNvPr id="13" name="Rectangle: Rounded Corners 12">
            <a:extLst>
              <a:ext uri="{FF2B5EF4-FFF2-40B4-BE49-F238E27FC236}">
                <a16:creationId xmlns:a16="http://schemas.microsoft.com/office/drawing/2014/main" id="{4FA0DFB2-722E-4E9E-9C2A-60F9598C4E88}"/>
              </a:ext>
            </a:extLst>
          </p:cNvPr>
          <p:cNvSpPr/>
          <p:nvPr/>
        </p:nvSpPr>
        <p:spPr>
          <a:xfrm>
            <a:off x="6700982" y="3094054"/>
            <a:ext cx="4022435" cy="2604654"/>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9288C597-AE53-465C-9B07-3E878F2D5FB0}"/>
              </a:ext>
            </a:extLst>
          </p:cNvPr>
          <p:cNvSpPr/>
          <p:nvPr/>
        </p:nvSpPr>
        <p:spPr>
          <a:xfrm>
            <a:off x="1955801" y="4445982"/>
            <a:ext cx="3842327" cy="1182254"/>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Folder</a:t>
            </a:r>
          </a:p>
        </p:txBody>
      </p:sp>
      <p:sp>
        <p:nvSpPr>
          <p:cNvPr id="15" name="TextBox 14">
            <a:extLst>
              <a:ext uri="{FF2B5EF4-FFF2-40B4-BE49-F238E27FC236}">
                <a16:creationId xmlns:a16="http://schemas.microsoft.com/office/drawing/2014/main" id="{BC6C45A5-1B7A-4E81-8234-D6CC2D70731D}"/>
              </a:ext>
            </a:extLst>
          </p:cNvPr>
          <p:cNvSpPr txBox="1"/>
          <p:nvPr/>
        </p:nvSpPr>
        <p:spPr>
          <a:xfrm>
            <a:off x="8340437" y="3134649"/>
            <a:ext cx="1413163" cy="369332"/>
          </a:xfrm>
          <a:prstGeom prst="rect">
            <a:avLst/>
          </a:prstGeom>
          <a:noFill/>
        </p:spPr>
        <p:txBody>
          <a:bodyPr wrap="square" rtlCol="0">
            <a:spAutoFit/>
          </a:bodyPr>
          <a:lstStyle/>
          <a:p>
            <a:r>
              <a:rPr lang="en-IN" dirty="0"/>
              <a:t>Project</a:t>
            </a:r>
          </a:p>
        </p:txBody>
      </p:sp>
      <p:pic>
        <p:nvPicPr>
          <p:cNvPr id="18" name="Shape 338" descr="Compute-Engine_256px.png">
            <a:extLst>
              <a:ext uri="{FF2B5EF4-FFF2-40B4-BE49-F238E27FC236}">
                <a16:creationId xmlns:a16="http://schemas.microsoft.com/office/drawing/2014/main" id="{03EC0899-82FE-41EA-9438-66B2AA0A9940}"/>
              </a:ext>
            </a:extLst>
          </p:cNvPr>
          <p:cNvPicPr preferRelativeResize="0"/>
          <p:nvPr/>
        </p:nvPicPr>
        <p:blipFill rotWithShape="1">
          <a:blip r:embed="rId2">
            <a:alphaModFix/>
          </a:blip>
          <a:srcRect t="5092" b="5092"/>
          <a:stretch/>
        </p:blipFill>
        <p:spPr>
          <a:xfrm>
            <a:off x="6969808" y="4207782"/>
            <a:ext cx="530400" cy="476400"/>
          </a:xfrm>
          <a:prstGeom prst="rect">
            <a:avLst/>
          </a:prstGeom>
          <a:noFill/>
          <a:ln>
            <a:noFill/>
          </a:ln>
        </p:spPr>
      </p:pic>
      <p:sp>
        <p:nvSpPr>
          <p:cNvPr id="25" name="Rectangle: Rounded Corners 24">
            <a:extLst>
              <a:ext uri="{FF2B5EF4-FFF2-40B4-BE49-F238E27FC236}">
                <a16:creationId xmlns:a16="http://schemas.microsoft.com/office/drawing/2014/main" id="{8E3853F1-B04B-4408-BF1D-0ABBA0866C3E}"/>
              </a:ext>
            </a:extLst>
          </p:cNvPr>
          <p:cNvSpPr/>
          <p:nvPr/>
        </p:nvSpPr>
        <p:spPr>
          <a:xfrm>
            <a:off x="6791937" y="3796145"/>
            <a:ext cx="3127918" cy="14316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Shape 342" descr="Cloud-Virtual-Network_256px.png">
            <a:extLst>
              <a:ext uri="{FF2B5EF4-FFF2-40B4-BE49-F238E27FC236}">
                <a16:creationId xmlns:a16="http://schemas.microsoft.com/office/drawing/2014/main" id="{0BCB6971-957C-4547-95D0-565FBE4E2360}"/>
              </a:ext>
            </a:extLst>
          </p:cNvPr>
          <p:cNvPicPr preferRelativeResize="0"/>
          <p:nvPr/>
        </p:nvPicPr>
        <p:blipFill rotWithShape="1">
          <a:blip r:embed="rId3">
            <a:alphaModFix/>
          </a:blip>
          <a:srcRect t="5092" b="5092"/>
          <a:stretch/>
        </p:blipFill>
        <p:spPr>
          <a:xfrm>
            <a:off x="7396918" y="3560612"/>
            <a:ext cx="530400" cy="476400"/>
          </a:xfrm>
          <a:prstGeom prst="rect">
            <a:avLst/>
          </a:prstGeom>
          <a:noFill/>
          <a:ln>
            <a:noFill/>
          </a:ln>
        </p:spPr>
      </p:pic>
      <p:pic>
        <p:nvPicPr>
          <p:cNvPr id="26" name="Shape 371" descr="Cloud-SQL_256px.png">
            <a:extLst>
              <a:ext uri="{FF2B5EF4-FFF2-40B4-BE49-F238E27FC236}">
                <a16:creationId xmlns:a16="http://schemas.microsoft.com/office/drawing/2014/main" id="{D283B3BD-86DA-4B0C-94B9-F3476180A0B2}"/>
              </a:ext>
            </a:extLst>
          </p:cNvPr>
          <p:cNvPicPr preferRelativeResize="0"/>
          <p:nvPr/>
        </p:nvPicPr>
        <p:blipFill rotWithShape="1">
          <a:blip r:embed="rId4">
            <a:alphaModFix/>
          </a:blip>
          <a:srcRect t="5092" b="5092"/>
          <a:stretch/>
        </p:blipFill>
        <p:spPr>
          <a:xfrm>
            <a:off x="8738879" y="4207782"/>
            <a:ext cx="530400" cy="476400"/>
          </a:xfrm>
          <a:prstGeom prst="rect">
            <a:avLst/>
          </a:prstGeom>
          <a:noFill/>
          <a:ln>
            <a:noFill/>
          </a:ln>
        </p:spPr>
      </p:pic>
      <p:sp>
        <p:nvSpPr>
          <p:cNvPr id="27" name="Shape 315">
            <a:extLst>
              <a:ext uri="{FF2B5EF4-FFF2-40B4-BE49-F238E27FC236}">
                <a16:creationId xmlns:a16="http://schemas.microsoft.com/office/drawing/2014/main" id="{AB1B3E3E-E08B-40B5-8682-B713C26484CA}"/>
              </a:ext>
            </a:extLst>
          </p:cNvPr>
          <p:cNvSpPr txBox="1"/>
          <p:nvPr/>
        </p:nvSpPr>
        <p:spPr>
          <a:xfrm>
            <a:off x="6969808" y="4845619"/>
            <a:ext cx="599100" cy="250200"/>
          </a:xfrm>
          <a:prstGeom prst="rect">
            <a:avLst/>
          </a:prstGeom>
          <a:noFill/>
          <a:ln>
            <a:noFill/>
          </a:ln>
        </p:spPr>
        <p:txBody>
          <a:bodyPr lIns="68575" tIns="68575" rIns="68575" bIns="68575" anchor="ctr" anchorCtr="0">
            <a:noAutofit/>
          </a:bodyPr>
          <a:lstStyle/>
          <a:p>
            <a:pPr marL="0" marR="0" lvl="0" indent="0" algn="ctr" rtl="0">
              <a:lnSpc>
                <a:spcPct val="100000"/>
              </a:lnSpc>
              <a:spcBef>
                <a:spcPts val="0"/>
              </a:spcBef>
              <a:spcAft>
                <a:spcPts val="0"/>
              </a:spcAft>
              <a:buClr>
                <a:srgbClr val="808080"/>
              </a:buClr>
              <a:buSzPct val="25000"/>
              <a:buFont typeface="Open Sans"/>
              <a:buNone/>
            </a:pPr>
            <a:r>
              <a:rPr lang="en-US" sz="700" b="1" i="0" u="none" strike="noStrike" cap="none" dirty="0">
                <a:latin typeface="Open Sans"/>
                <a:ea typeface="Open Sans"/>
                <a:cs typeface="Open Sans"/>
                <a:sym typeface="Open Sans"/>
              </a:rPr>
              <a:t>Compute Engine</a:t>
            </a:r>
          </a:p>
        </p:txBody>
      </p:sp>
      <p:sp>
        <p:nvSpPr>
          <p:cNvPr id="28" name="Shape 367">
            <a:extLst>
              <a:ext uri="{FF2B5EF4-FFF2-40B4-BE49-F238E27FC236}">
                <a16:creationId xmlns:a16="http://schemas.microsoft.com/office/drawing/2014/main" id="{402255B6-5C2A-4587-AE62-58DC36AE6EF1}"/>
              </a:ext>
            </a:extLst>
          </p:cNvPr>
          <p:cNvSpPr txBox="1"/>
          <p:nvPr/>
        </p:nvSpPr>
        <p:spPr>
          <a:xfrm>
            <a:off x="8712199" y="4794545"/>
            <a:ext cx="599100" cy="250200"/>
          </a:xfrm>
          <a:prstGeom prst="rect">
            <a:avLst/>
          </a:prstGeom>
          <a:noFill/>
          <a:ln>
            <a:noFill/>
          </a:ln>
        </p:spPr>
        <p:txBody>
          <a:bodyPr lIns="68575" tIns="68575" rIns="68575" bIns="68575" anchor="ctr" anchorCtr="0">
            <a:noAutofit/>
          </a:bodyPr>
          <a:lstStyle/>
          <a:p>
            <a:pPr marL="0" marR="0" lvl="0" indent="0" algn="ctr" rtl="0">
              <a:lnSpc>
                <a:spcPct val="100000"/>
              </a:lnSpc>
              <a:spcBef>
                <a:spcPts val="0"/>
              </a:spcBef>
              <a:spcAft>
                <a:spcPts val="0"/>
              </a:spcAft>
              <a:buClr>
                <a:srgbClr val="808080"/>
              </a:buClr>
              <a:buSzPct val="25000"/>
              <a:buFont typeface="Open Sans"/>
              <a:buNone/>
            </a:pPr>
            <a:r>
              <a:rPr lang="en-US" sz="700" b="1" i="0" u="none" strike="noStrike" cap="none" dirty="0">
                <a:latin typeface="Open Sans"/>
                <a:ea typeface="Open Sans"/>
                <a:cs typeface="Open Sans"/>
                <a:sym typeface="Open Sans"/>
              </a:rPr>
              <a:t>Cloud SQL</a:t>
            </a:r>
          </a:p>
        </p:txBody>
      </p:sp>
      <p:sp>
        <p:nvSpPr>
          <p:cNvPr id="29" name="Shape 322">
            <a:extLst>
              <a:ext uri="{FF2B5EF4-FFF2-40B4-BE49-F238E27FC236}">
                <a16:creationId xmlns:a16="http://schemas.microsoft.com/office/drawing/2014/main" id="{E6C7965D-224F-402A-88FD-1E11AA3EBDE6}"/>
              </a:ext>
            </a:extLst>
          </p:cNvPr>
          <p:cNvSpPr txBox="1"/>
          <p:nvPr/>
        </p:nvSpPr>
        <p:spPr>
          <a:xfrm>
            <a:off x="7849081" y="3553279"/>
            <a:ext cx="755700" cy="250200"/>
          </a:xfrm>
          <a:prstGeom prst="rect">
            <a:avLst/>
          </a:prstGeom>
          <a:noFill/>
          <a:ln>
            <a:noFill/>
          </a:ln>
        </p:spPr>
        <p:txBody>
          <a:bodyPr lIns="68575" tIns="68575" rIns="68575" bIns="68575" anchor="ctr" anchorCtr="0">
            <a:noAutofit/>
          </a:bodyPr>
          <a:lstStyle/>
          <a:p>
            <a:pPr marL="0" marR="0" lvl="0" indent="0" algn="ctr" rtl="0">
              <a:lnSpc>
                <a:spcPct val="100000"/>
              </a:lnSpc>
              <a:spcBef>
                <a:spcPts val="0"/>
              </a:spcBef>
              <a:spcAft>
                <a:spcPts val="0"/>
              </a:spcAft>
              <a:buClr>
                <a:srgbClr val="808080"/>
              </a:buClr>
              <a:buSzPct val="25000"/>
              <a:buFont typeface="Open Sans"/>
              <a:buNone/>
            </a:pPr>
            <a:r>
              <a:rPr lang="en-US" sz="700" b="1" i="0" u="none" strike="noStrike" cap="none" dirty="0">
                <a:latin typeface="Open Sans"/>
                <a:ea typeface="Open Sans"/>
                <a:cs typeface="Open Sans"/>
                <a:sym typeface="Open Sans"/>
              </a:rPr>
              <a:t>Cloud Virtual Network</a:t>
            </a:r>
          </a:p>
        </p:txBody>
      </p:sp>
    </p:spTree>
    <p:extLst>
      <p:ext uri="{BB962C8B-B14F-4D97-AF65-F5344CB8AC3E}">
        <p14:creationId xmlns:p14="http://schemas.microsoft.com/office/powerpoint/2010/main" val="301902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8B23-0957-48F2-A6FE-959D544C5EA3}"/>
              </a:ext>
            </a:extLst>
          </p:cNvPr>
          <p:cNvSpPr>
            <a:spLocks noGrp="1"/>
          </p:cNvSpPr>
          <p:nvPr>
            <p:ph type="title"/>
          </p:nvPr>
        </p:nvSpPr>
        <p:spPr/>
        <p:txBody>
          <a:bodyPr/>
          <a:lstStyle/>
          <a:p>
            <a:r>
              <a:rPr lang="en-IN" dirty="0"/>
              <a:t>Instance</a:t>
            </a:r>
          </a:p>
        </p:txBody>
      </p:sp>
      <p:sp>
        <p:nvSpPr>
          <p:cNvPr id="3" name="Content Placeholder 2">
            <a:extLst>
              <a:ext uri="{FF2B5EF4-FFF2-40B4-BE49-F238E27FC236}">
                <a16:creationId xmlns:a16="http://schemas.microsoft.com/office/drawing/2014/main" id="{78F60534-D0D5-4C66-BB51-038D1ED10B5C}"/>
              </a:ext>
            </a:extLst>
          </p:cNvPr>
          <p:cNvSpPr>
            <a:spLocks noGrp="1"/>
          </p:cNvSpPr>
          <p:nvPr>
            <p:ph idx="1"/>
          </p:nvPr>
        </p:nvSpPr>
        <p:spPr>
          <a:xfrm>
            <a:off x="1097280" y="1845734"/>
            <a:ext cx="10058400" cy="1119139"/>
          </a:xfrm>
        </p:spPr>
        <p:txBody>
          <a:bodyPr/>
          <a:lstStyle/>
          <a:p>
            <a:r>
              <a:rPr lang="en-IN" b="1" dirty="0"/>
              <a:t>Instance</a:t>
            </a:r>
            <a:r>
              <a:rPr lang="en-IN" dirty="0"/>
              <a:t>: </a:t>
            </a:r>
            <a:r>
              <a:rPr lang="en-US" b="0" i="0" dirty="0">
                <a:solidFill>
                  <a:srgbClr val="202124"/>
                </a:solidFill>
                <a:effectLst/>
              </a:rPr>
              <a:t>An </a:t>
            </a:r>
            <a:r>
              <a:rPr lang="en-US" b="0" i="1" dirty="0">
                <a:solidFill>
                  <a:srgbClr val="202124"/>
                </a:solidFill>
                <a:effectLst/>
              </a:rPr>
              <a:t>instance</a:t>
            </a:r>
            <a:r>
              <a:rPr lang="en-US" b="0" i="0" dirty="0">
                <a:solidFill>
                  <a:srgbClr val="202124"/>
                </a:solidFill>
                <a:effectLst/>
              </a:rPr>
              <a:t> is a virtual machine (VM) hosted on Google's infrastructure. An instance can be created using the google cloud console or the </a:t>
            </a:r>
            <a:r>
              <a:rPr lang="en-US" b="0" i="0" dirty="0" err="1">
                <a:solidFill>
                  <a:srgbClr val="202124"/>
                </a:solidFill>
                <a:effectLst/>
              </a:rPr>
              <a:t>gcloud</a:t>
            </a:r>
            <a:r>
              <a:rPr lang="en-US" b="0" i="0" dirty="0">
                <a:solidFill>
                  <a:srgbClr val="202124"/>
                </a:solidFill>
                <a:effectLst/>
              </a:rPr>
              <a:t> command prompt.</a:t>
            </a:r>
          </a:p>
          <a:p>
            <a:pPr lvl="5"/>
            <a:endParaRPr lang="en-US" sz="2000" dirty="0">
              <a:solidFill>
                <a:srgbClr val="202124"/>
              </a:solidFill>
            </a:endParaRPr>
          </a:p>
          <a:p>
            <a:pPr lvl="8"/>
            <a:endParaRPr lang="en-IN" dirty="0"/>
          </a:p>
        </p:txBody>
      </p:sp>
      <p:graphicFrame>
        <p:nvGraphicFramePr>
          <p:cNvPr id="5" name="Diagram 4">
            <a:extLst>
              <a:ext uri="{FF2B5EF4-FFF2-40B4-BE49-F238E27FC236}">
                <a16:creationId xmlns:a16="http://schemas.microsoft.com/office/drawing/2014/main" id="{1900890E-6EF5-4E9C-A174-91CB7238010C}"/>
              </a:ext>
            </a:extLst>
          </p:cNvPr>
          <p:cNvGraphicFramePr/>
          <p:nvPr>
            <p:extLst>
              <p:ext uri="{D42A27DB-BD31-4B8C-83A1-F6EECF244321}">
                <p14:modId xmlns:p14="http://schemas.microsoft.com/office/powerpoint/2010/main" val="3648071155"/>
              </p:ext>
            </p:extLst>
          </p:nvPr>
        </p:nvGraphicFramePr>
        <p:xfrm>
          <a:off x="877453" y="2632365"/>
          <a:ext cx="10834255" cy="2142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9624710-F055-49E4-8821-E06DB7DEC7EA}"/>
              </a:ext>
            </a:extLst>
          </p:cNvPr>
          <p:cNvSpPr txBox="1"/>
          <p:nvPr/>
        </p:nvSpPr>
        <p:spPr>
          <a:xfrm>
            <a:off x="877453" y="4885375"/>
            <a:ext cx="2032000" cy="1569660"/>
          </a:xfrm>
          <a:prstGeom prst="rect">
            <a:avLst/>
          </a:prstGeom>
          <a:noFill/>
        </p:spPr>
        <p:txBody>
          <a:bodyPr wrap="square" rtlCol="0">
            <a:spAutoFit/>
          </a:bodyPr>
          <a:lstStyle/>
          <a:p>
            <a:r>
              <a:rPr lang="en-US" sz="1600" b="0" i="0" dirty="0">
                <a:solidFill>
                  <a:srgbClr val="202124"/>
                </a:solidFill>
                <a:effectLst/>
              </a:rPr>
              <a:t>Provided and maintained by Google, </a:t>
            </a:r>
          </a:p>
          <a:p>
            <a:r>
              <a:rPr lang="en-US" sz="1600" b="0" i="0" dirty="0">
                <a:solidFill>
                  <a:srgbClr val="202124"/>
                </a:solidFill>
                <a:effectLst/>
              </a:rPr>
              <a:t>open source communities, and third-party vendors.</a:t>
            </a:r>
            <a:endParaRPr lang="en-IN" sz="1600" dirty="0"/>
          </a:p>
        </p:txBody>
      </p:sp>
      <p:sp>
        <p:nvSpPr>
          <p:cNvPr id="7" name="TextBox 6">
            <a:extLst>
              <a:ext uri="{FF2B5EF4-FFF2-40B4-BE49-F238E27FC236}">
                <a16:creationId xmlns:a16="http://schemas.microsoft.com/office/drawing/2014/main" id="{2C0188D8-79FC-4D5A-BCD5-983AF9F36A12}"/>
              </a:ext>
            </a:extLst>
          </p:cNvPr>
          <p:cNvSpPr txBox="1"/>
          <p:nvPr/>
        </p:nvSpPr>
        <p:spPr>
          <a:xfrm>
            <a:off x="3883889" y="4885375"/>
            <a:ext cx="2032000" cy="1569660"/>
          </a:xfrm>
          <a:prstGeom prst="rect">
            <a:avLst/>
          </a:prstGeom>
          <a:noFill/>
        </p:spPr>
        <p:txBody>
          <a:bodyPr wrap="square" rtlCol="0">
            <a:spAutoFit/>
          </a:bodyPr>
          <a:lstStyle/>
          <a:p>
            <a:r>
              <a:rPr lang="en-US" sz="1600" b="0" i="0" dirty="0">
                <a:solidFill>
                  <a:srgbClr val="202124"/>
                </a:solidFill>
                <a:effectLst/>
              </a:rPr>
              <a:t>Available only to your Cloud project</a:t>
            </a:r>
          </a:p>
          <a:p>
            <a:r>
              <a:rPr lang="en-US" sz="1600" dirty="0">
                <a:solidFill>
                  <a:srgbClr val="202124"/>
                </a:solidFill>
              </a:rPr>
              <a:t>Custom Images can be created from boot disks and other Images</a:t>
            </a:r>
            <a:endParaRPr lang="en-IN" sz="1600" dirty="0"/>
          </a:p>
        </p:txBody>
      </p:sp>
      <p:sp>
        <p:nvSpPr>
          <p:cNvPr id="8" name="TextBox 7">
            <a:extLst>
              <a:ext uri="{FF2B5EF4-FFF2-40B4-BE49-F238E27FC236}">
                <a16:creationId xmlns:a16="http://schemas.microsoft.com/office/drawing/2014/main" id="{219E4E67-9645-4FB3-A0F2-460499188A37}"/>
              </a:ext>
            </a:extLst>
          </p:cNvPr>
          <p:cNvSpPr txBox="1"/>
          <p:nvPr/>
        </p:nvSpPr>
        <p:spPr>
          <a:xfrm>
            <a:off x="7287489" y="4885375"/>
            <a:ext cx="2032000" cy="1077218"/>
          </a:xfrm>
          <a:prstGeom prst="rect">
            <a:avLst/>
          </a:prstGeom>
          <a:noFill/>
        </p:spPr>
        <p:txBody>
          <a:bodyPr wrap="square" rtlCol="0">
            <a:spAutoFit/>
          </a:bodyPr>
          <a:lstStyle/>
          <a:p>
            <a:r>
              <a:rPr lang="en-US" sz="1600" b="0" i="0" dirty="0">
                <a:solidFill>
                  <a:srgbClr val="202124"/>
                </a:solidFill>
                <a:effectLst/>
              </a:rPr>
              <a:t>Creating Instance from snapshots earlier taken for the machines</a:t>
            </a:r>
            <a:endParaRPr lang="en-IN" sz="1600" dirty="0"/>
          </a:p>
        </p:txBody>
      </p:sp>
      <p:sp>
        <p:nvSpPr>
          <p:cNvPr id="10" name="TextBox 9">
            <a:extLst>
              <a:ext uri="{FF2B5EF4-FFF2-40B4-BE49-F238E27FC236}">
                <a16:creationId xmlns:a16="http://schemas.microsoft.com/office/drawing/2014/main" id="{BBEFEA18-9F84-4201-89CA-8DAD19CCD7EF}"/>
              </a:ext>
            </a:extLst>
          </p:cNvPr>
          <p:cNvSpPr txBox="1"/>
          <p:nvPr/>
        </p:nvSpPr>
        <p:spPr>
          <a:xfrm>
            <a:off x="9878289" y="4885375"/>
            <a:ext cx="2032000" cy="584775"/>
          </a:xfrm>
          <a:prstGeom prst="rect">
            <a:avLst/>
          </a:prstGeom>
          <a:noFill/>
        </p:spPr>
        <p:txBody>
          <a:bodyPr wrap="square" rtlCol="0">
            <a:spAutoFit/>
          </a:bodyPr>
          <a:lstStyle/>
          <a:p>
            <a:r>
              <a:rPr lang="en-US" sz="1600" b="0" i="0" dirty="0">
                <a:solidFill>
                  <a:srgbClr val="202124"/>
                </a:solidFill>
                <a:effectLst/>
              </a:rPr>
              <a:t>Creating Instance from disks</a:t>
            </a:r>
            <a:endParaRPr lang="en-IN" sz="1600" dirty="0"/>
          </a:p>
        </p:txBody>
      </p:sp>
    </p:spTree>
    <p:extLst>
      <p:ext uri="{BB962C8B-B14F-4D97-AF65-F5344CB8AC3E}">
        <p14:creationId xmlns:p14="http://schemas.microsoft.com/office/powerpoint/2010/main" val="909338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2430-18BA-481A-AF9A-319F5B97AE47}"/>
              </a:ext>
            </a:extLst>
          </p:cNvPr>
          <p:cNvSpPr>
            <a:spLocks noGrp="1"/>
          </p:cNvSpPr>
          <p:nvPr>
            <p:ph type="title"/>
          </p:nvPr>
        </p:nvSpPr>
        <p:spPr/>
        <p:txBody>
          <a:bodyPr/>
          <a:lstStyle/>
          <a:p>
            <a:r>
              <a:rPr lang="en-IN" dirty="0"/>
              <a:t>Machine Lifecycle</a:t>
            </a:r>
          </a:p>
        </p:txBody>
      </p:sp>
      <p:graphicFrame>
        <p:nvGraphicFramePr>
          <p:cNvPr id="10" name="Table 10">
            <a:extLst>
              <a:ext uri="{FF2B5EF4-FFF2-40B4-BE49-F238E27FC236}">
                <a16:creationId xmlns:a16="http://schemas.microsoft.com/office/drawing/2014/main" id="{AD0A9860-E0AA-411F-9BCB-5481BD38A083}"/>
              </a:ext>
            </a:extLst>
          </p:cNvPr>
          <p:cNvGraphicFramePr>
            <a:graphicFrameLocks noGrp="1"/>
          </p:cNvGraphicFramePr>
          <p:nvPr>
            <p:extLst>
              <p:ext uri="{D42A27DB-BD31-4B8C-83A1-F6EECF244321}">
                <p14:modId xmlns:p14="http://schemas.microsoft.com/office/powerpoint/2010/main" val="1934988113"/>
              </p:ext>
            </p:extLst>
          </p:nvPr>
        </p:nvGraphicFramePr>
        <p:xfrm>
          <a:off x="1237672" y="1737360"/>
          <a:ext cx="9533775" cy="4693920"/>
        </p:xfrm>
        <a:graphic>
          <a:graphicData uri="http://schemas.openxmlformats.org/drawingml/2006/table">
            <a:tbl>
              <a:tblPr firstRow="1" bandRow="1">
                <a:tableStyleId>{5C22544A-7EE6-4342-B048-85BDC9FD1C3A}</a:tableStyleId>
              </a:tblPr>
              <a:tblGrid>
                <a:gridCol w="2112598">
                  <a:extLst>
                    <a:ext uri="{9D8B030D-6E8A-4147-A177-3AD203B41FA5}">
                      <a16:colId xmlns:a16="http://schemas.microsoft.com/office/drawing/2014/main" val="1619301456"/>
                    </a:ext>
                  </a:extLst>
                </a:gridCol>
                <a:gridCol w="7421177">
                  <a:extLst>
                    <a:ext uri="{9D8B030D-6E8A-4147-A177-3AD203B41FA5}">
                      <a16:colId xmlns:a16="http://schemas.microsoft.com/office/drawing/2014/main" val="3216395852"/>
                    </a:ext>
                  </a:extLst>
                </a:gridCol>
              </a:tblGrid>
              <a:tr h="370840">
                <a:tc>
                  <a:txBody>
                    <a:bodyPr/>
                    <a:lstStyle/>
                    <a:p>
                      <a:r>
                        <a:rPr lang="en-IN" dirty="0">
                          <a:latin typeface="Perptua"/>
                        </a:rPr>
                        <a:t>State </a:t>
                      </a:r>
                    </a:p>
                  </a:txBody>
                  <a:tcPr/>
                </a:tc>
                <a:tc>
                  <a:txBody>
                    <a:bodyPr/>
                    <a:lstStyle/>
                    <a:p>
                      <a:r>
                        <a:rPr lang="en-IN" dirty="0">
                          <a:latin typeface="Perptua"/>
                        </a:rPr>
                        <a:t>Remarks</a:t>
                      </a:r>
                    </a:p>
                  </a:txBody>
                  <a:tcPr/>
                </a:tc>
                <a:extLst>
                  <a:ext uri="{0D108BD9-81ED-4DB2-BD59-A6C34878D82A}">
                    <a16:rowId xmlns:a16="http://schemas.microsoft.com/office/drawing/2014/main" val="3706542973"/>
                  </a:ext>
                </a:extLst>
              </a:tr>
              <a:tr h="370840">
                <a:tc>
                  <a:txBody>
                    <a:bodyPr/>
                    <a:lstStyle/>
                    <a:p>
                      <a:r>
                        <a:rPr lang="en-US" dirty="0">
                          <a:latin typeface="Perptua"/>
                        </a:rPr>
                        <a:t>PROVISIONING</a:t>
                      </a:r>
                      <a:endParaRPr lang="en-IN" dirty="0">
                        <a:latin typeface="Perptua"/>
                      </a:endParaRPr>
                    </a:p>
                  </a:txBody>
                  <a:tcPr/>
                </a:tc>
                <a:tc>
                  <a:txBody>
                    <a:bodyPr/>
                    <a:lstStyle/>
                    <a:p>
                      <a:r>
                        <a:rPr lang="en-US" dirty="0">
                          <a:latin typeface="Perptua"/>
                        </a:rPr>
                        <a:t>Resources are allocated for the VM. The VM is not running yet</a:t>
                      </a:r>
                      <a:endParaRPr lang="en-IN" dirty="0">
                        <a:latin typeface="Perptua"/>
                      </a:endParaRPr>
                    </a:p>
                  </a:txBody>
                  <a:tcPr/>
                </a:tc>
                <a:extLst>
                  <a:ext uri="{0D108BD9-81ED-4DB2-BD59-A6C34878D82A}">
                    <a16:rowId xmlns:a16="http://schemas.microsoft.com/office/drawing/2014/main" val="1663026514"/>
                  </a:ext>
                </a:extLst>
              </a:tr>
              <a:tr h="370840">
                <a:tc>
                  <a:txBody>
                    <a:bodyPr/>
                    <a:lstStyle/>
                    <a:p>
                      <a:r>
                        <a:rPr lang="en-US" dirty="0">
                          <a:latin typeface="+mn-lt"/>
                        </a:rPr>
                        <a:t>STAGING</a:t>
                      </a:r>
                      <a:endParaRPr lang="en-IN" dirty="0">
                        <a:latin typeface="+mn-lt"/>
                      </a:endParaRPr>
                    </a:p>
                  </a:txBody>
                  <a:tcPr/>
                </a:tc>
                <a:tc>
                  <a:txBody>
                    <a:bodyPr/>
                    <a:lstStyle/>
                    <a:p>
                      <a:r>
                        <a:rPr lang="en-US" dirty="0">
                          <a:latin typeface="+mn-lt"/>
                        </a:rPr>
                        <a:t> Resources are acquired, and the VM is preparing for first boot.</a:t>
                      </a:r>
                      <a:endParaRPr lang="en-IN" dirty="0">
                        <a:latin typeface="+mn-lt"/>
                      </a:endParaRPr>
                    </a:p>
                  </a:txBody>
                  <a:tcPr/>
                </a:tc>
                <a:extLst>
                  <a:ext uri="{0D108BD9-81ED-4DB2-BD59-A6C34878D82A}">
                    <a16:rowId xmlns:a16="http://schemas.microsoft.com/office/drawing/2014/main" val="2726367753"/>
                  </a:ext>
                </a:extLst>
              </a:tr>
              <a:tr h="370840">
                <a:tc>
                  <a:txBody>
                    <a:bodyPr/>
                    <a:lstStyle/>
                    <a:p>
                      <a:r>
                        <a:rPr lang="en-US" dirty="0">
                          <a:latin typeface="+mn-lt"/>
                        </a:rPr>
                        <a:t>RUNNING</a:t>
                      </a:r>
                      <a:endParaRPr lang="en-IN" dirty="0">
                        <a:latin typeface="+mn-lt"/>
                      </a:endParaRPr>
                    </a:p>
                  </a:txBody>
                  <a:tcPr/>
                </a:tc>
                <a:tc>
                  <a:txBody>
                    <a:bodyPr/>
                    <a:lstStyle/>
                    <a:p>
                      <a:r>
                        <a:rPr lang="en-US" dirty="0">
                          <a:latin typeface="+mn-lt"/>
                        </a:rPr>
                        <a:t>The VM is booting up or running</a:t>
                      </a:r>
                      <a:endParaRPr lang="en-IN" dirty="0">
                        <a:latin typeface="+mn-lt"/>
                      </a:endParaRPr>
                    </a:p>
                  </a:txBody>
                  <a:tcPr/>
                </a:tc>
                <a:extLst>
                  <a:ext uri="{0D108BD9-81ED-4DB2-BD59-A6C34878D82A}">
                    <a16:rowId xmlns:a16="http://schemas.microsoft.com/office/drawing/2014/main" val="3600994339"/>
                  </a:ext>
                </a:extLst>
              </a:tr>
              <a:tr h="370840">
                <a:tc>
                  <a:txBody>
                    <a:bodyPr/>
                    <a:lstStyle/>
                    <a:p>
                      <a:r>
                        <a:rPr lang="en-US" dirty="0">
                          <a:latin typeface="+mn-lt"/>
                        </a:rPr>
                        <a:t>STOPPING</a:t>
                      </a:r>
                      <a:endParaRPr lang="en-IN" dirty="0">
                        <a:latin typeface="+mn-lt"/>
                      </a:endParaRPr>
                    </a:p>
                  </a:txBody>
                  <a:tcPr/>
                </a:tc>
                <a:tc>
                  <a:txBody>
                    <a:bodyPr/>
                    <a:lstStyle/>
                    <a:p>
                      <a:r>
                        <a:rPr lang="en-US" dirty="0">
                          <a:latin typeface="+mn-lt"/>
                        </a:rPr>
                        <a:t> The VM is being stopped. A stop was requested, or a failure occurred. This is a temporary status after which the VM enters the TERMINATED status.</a:t>
                      </a:r>
                      <a:endParaRPr lang="en-IN" dirty="0">
                        <a:latin typeface="+mn-lt"/>
                      </a:endParaRPr>
                    </a:p>
                  </a:txBody>
                  <a:tcPr/>
                </a:tc>
                <a:extLst>
                  <a:ext uri="{0D108BD9-81ED-4DB2-BD59-A6C34878D82A}">
                    <a16:rowId xmlns:a16="http://schemas.microsoft.com/office/drawing/2014/main" val="3535050552"/>
                  </a:ext>
                </a:extLst>
              </a:tr>
              <a:tr h="370840">
                <a:tc>
                  <a:txBody>
                    <a:bodyPr/>
                    <a:lstStyle/>
                    <a:p>
                      <a:r>
                        <a:rPr lang="en-IN" dirty="0">
                          <a:latin typeface="+mn-lt"/>
                        </a:rPr>
                        <a:t>REPAIRING</a:t>
                      </a:r>
                    </a:p>
                  </a:txBody>
                  <a:tcPr/>
                </a:tc>
                <a:tc>
                  <a:txBody>
                    <a:bodyPr/>
                    <a:lstStyle/>
                    <a:p>
                      <a:r>
                        <a:rPr lang="en-US" dirty="0">
                          <a:latin typeface="+mn-lt"/>
                        </a:rPr>
                        <a:t>The VM is being repaired. Repairing occurs when the VM encounters an internal error or the underlying machine is unavailable due to maintenance. During this time, the VM is unusable. If repair succeeds, the VM returns to one of the above states.</a:t>
                      </a:r>
                      <a:endParaRPr lang="en-IN" dirty="0">
                        <a:latin typeface="+mn-lt"/>
                      </a:endParaRPr>
                    </a:p>
                  </a:txBody>
                  <a:tcPr/>
                </a:tc>
                <a:extLst>
                  <a:ext uri="{0D108BD9-81ED-4DB2-BD59-A6C34878D82A}">
                    <a16:rowId xmlns:a16="http://schemas.microsoft.com/office/drawing/2014/main" val="2556518306"/>
                  </a:ext>
                </a:extLst>
              </a:tr>
              <a:tr h="370840">
                <a:tc>
                  <a:txBody>
                    <a:bodyPr/>
                    <a:lstStyle/>
                    <a:p>
                      <a:r>
                        <a:rPr lang="en-IN" dirty="0">
                          <a:latin typeface="+mn-lt"/>
                        </a:rPr>
                        <a:t>TERMINATED</a:t>
                      </a:r>
                    </a:p>
                  </a:txBody>
                  <a:tcPr/>
                </a:tc>
                <a:tc>
                  <a:txBody>
                    <a:bodyPr/>
                    <a:lstStyle/>
                    <a:p>
                      <a:r>
                        <a:rPr lang="en-US" dirty="0">
                          <a:latin typeface="+mn-lt"/>
                        </a:rPr>
                        <a:t>The VM is stopped  or the VM encountered a failure. You can restart or delete the VM.</a:t>
                      </a:r>
                      <a:endParaRPr lang="en-IN" dirty="0">
                        <a:latin typeface="+mn-lt"/>
                      </a:endParaRPr>
                    </a:p>
                  </a:txBody>
                  <a:tcPr/>
                </a:tc>
                <a:extLst>
                  <a:ext uri="{0D108BD9-81ED-4DB2-BD59-A6C34878D82A}">
                    <a16:rowId xmlns:a16="http://schemas.microsoft.com/office/drawing/2014/main" val="91005842"/>
                  </a:ext>
                </a:extLst>
              </a:tr>
              <a:tr h="370840">
                <a:tc>
                  <a:txBody>
                    <a:bodyPr/>
                    <a:lstStyle/>
                    <a:p>
                      <a:r>
                        <a:rPr lang="en-IN" dirty="0">
                          <a:latin typeface="+mn-lt"/>
                        </a:rPr>
                        <a:t>SUSPENDING</a:t>
                      </a:r>
                    </a:p>
                  </a:txBody>
                  <a:tcPr/>
                </a:tc>
                <a:tc>
                  <a:txBody>
                    <a:bodyPr/>
                    <a:lstStyle/>
                    <a:p>
                      <a:r>
                        <a:rPr lang="en-US" dirty="0">
                          <a:latin typeface="+mn-lt"/>
                        </a:rPr>
                        <a:t>The VM is in the process of being suspended </a:t>
                      </a:r>
                      <a:endParaRPr lang="en-IN" dirty="0">
                        <a:latin typeface="+mn-lt"/>
                      </a:endParaRPr>
                    </a:p>
                  </a:txBody>
                  <a:tcPr/>
                </a:tc>
                <a:extLst>
                  <a:ext uri="{0D108BD9-81ED-4DB2-BD59-A6C34878D82A}">
                    <a16:rowId xmlns:a16="http://schemas.microsoft.com/office/drawing/2014/main" val="3294055139"/>
                  </a:ext>
                </a:extLst>
              </a:tr>
              <a:tr h="370840">
                <a:tc>
                  <a:txBody>
                    <a:bodyPr/>
                    <a:lstStyle/>
                    <a:p>
                      <a:r>
                        <a:rPr lang="en-IN" dirty="0">
                          <a:latin typeface="+mn-lt"/>
                        </a:rPr>
                        <a:t>SUSPENDED</a:t>
                      </a:r>
                    </a:p>
                  </a:txBody>
                  <a:tcPr/>
                </a:tc>
                <a:tc>
                  <a:txBody>
                    <a:bodyPr/>
                    <a:lstStyle/>
                    <a:p>
                      <a:r>
                        <a:rPr lang="en-US" dirty="0">
                          <a:latin typeface="+mn-lt"/>
                        </a:rPr>
                        <a:t>The VM is in a suspended state.VM can be resumed or it can be deleted</a:t>
                      </a:r>
                      <a:endParaRPr lang="en-IN" dirty="0">
                        <a:latin typeface="+mn-lt"/>
                      </a:endParaRPr>
                    </a:p>
                  </a:txBody>
                  <a:tcPr/>
                </a:tc>
                <a:extLst>
                  <a:ext uri="{0D108BD9-81ED-4DB2-BD59-A6C34878D82A}">
                    <a16:rowId xmlns:a16="http://schemas.microsoft.com/office/drawing/2014/main" val="2291084447"/>
                  </a:ext>
                </a:extLst>
              </a:tr>
            </a:tbl>
          </a:graphicData>
        </a:graphic>
      </p:graphicFrame>
    </p:spTree>
    <p:extLst>
      <p:ext uri="{BB962C8B-B14F-4D97-AF65-F5344CB8AC3E}">
        <p14:creationId xmlns:p14="http://schemas.microsoft.com/office/powerpoint/2010/main" val="512429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32A7-187D-469A-AF61-3BD3664A6126}"/>
              </a:ext>
            </a:extLst>
          </p:cNvPr>
          <p:cNvSpPr>
            <a:spLocks noGrp="1"/>
          </p:cNvSpPr>
          <p:nvPr>
            <p:ph type="title"/>
          </p:nvPr>
        </p:nvSpPr>
        <p:spPr>
          <a:xfrm>
            <a:off x="1097280" y="286603"/>
            <a:ext cx="3382356" cy="1450757"/>
          </a:xfrm>
        </p:spPr>
        <p:txBody>
          <a:bodyPr/>
          <a:lstStyle/>
          <a:p>
            <a:r>
              <a:rPr lang="en-IN" dirty="0"/>
              <a:t>Life Cycle Diagram</a:t>
            </a:r>
          </a:p>
        </p:txBody>
      </p:sp>
      <p:pic>
        <p:nvPicPr>
          <p:cNvPr id="4" name="Graphic 3">
            <a:extLst>
              <a:ext uri="{FF2B5EF4-FFF2-40B4-BE49-F238E27FC236}">
                <a16:creationId xmlns:a16="http://schemas.microsoft.com/office/drawing/2014/main" id="{EC2CE1AB-5024-439B-B25E-4726A35544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2597" y="-138269"/>
            <a:ext cx="6788552" cy="6858000"/>
          </a:xfrm>
          <a:prstGeom prst="rect">
            <a:avLst/>
          </a:prstGeom>
        </p:spPr>
      </p:pic>
    </p:spTree>
    <p:extLst>
      <p:ext uri="{BB962C8B-B14F-4D97-AF65-F5344CB8AC3E}">
        <p14:creationId xmlns:p14="http://schemas.microsoft.com/office/powerpoint/2010/main" val="31080392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120</TotalTime>
  <Words>280</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Open Sans</vt:lpstr>
      <vt:lpstr>Perptua</vt:lpstr>
      <vt:lpstr>Retrospect</vt:lpstr>
      <vt:lpstr>Google Cloud</vt:lpstr>
      <vt:lpstr>Google Cloud Organization – Resource Hierarchy</vt:lpstr>
      <vt:lpstr>Instance</vt:lpstr>
      <vt:lpstr>Machine Lifecycle</vt:lpstr>
      <vt:lpstr>Life Cycle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dc:title>
  <dc:creator>Sethuraman Ranganthan</dc:creator>
  <cp:lastModifiedBy>Sethuraman Ranganthan</cp:lastModifiedBy>
  <cp:revision>10</cp:revision>
  <dcterms:created xsi:type="dcterms:W3CDTF">2021-04-19T09:27:00Z</dcterms:created>
  <dcterms:modified xsi:type="dcterms:W3CDTF">2021-04-20T04:58:43Z</dcterms:modified>
</cp:coreProperties>
</file>