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FE81F0-BF01-434C-AE07-6784113894E1}" type="datetimeFigureOut">
              <a:rPr lang="en-IN" smtClean="0"/>
              <a:pPr/>
              <a:t>21-06-2016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14B970-54A3-411F-A226-AC5018B702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844824"/>
            <a:ext cx="6336704" cy="125273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What this training is about?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412776"/>
            <a:ext cx="7200800" cy="3600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S</a:t>
            </a:r>
            <a:r>
              <a:rPr lang="en-IN" sz="2400" dirty="0" smtClean="0"/>
              <a:t>elf presentation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Winning way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Will help you discover </a:t>
            </a:r>
            <a:r>
              <a:rPr lang="en-IN" sz="2400" dirty="0" smtClean="0"/>
              <a:t>the </a:t>
            </a:r>
            <a:r>
              <a:rPr lang="en-IN" sz="2400" dirty="0" smtClean="0"/>
              <a:t>different facets of the unique individual that you are.</a:t>
            </a:r>
          </a:p>
          <a:p>
            <a:pPr>
              <a:buFont typeface="Wingdings" pitchFamily="2" charset="2"/>
              <a:buChar char="q"/>
            </a:pPr>
            <a:endParaRPr lang="en-IN" sz="2400" dirty="0" smtClean="0"/>
          </a:p>
          <a:p>
            <a:pPr>
              <a:buFont typeface="Wingdings" pitchFamily="2" charset="2"/>
              <a:buChar char="q"/>
            </a:pPr>
            <a:endParaRPr lang="en-IN" sz="2400" b="1" dirty="0"/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 identify characteristics you want to emphasise.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Increases self confidence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Improves communication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Diminishes fears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Prepares you to present your best.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STEPS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7 steps priming you for a job interview and a final selection ( module 7) that tests your preparedness before a team of carefully selected external interviewers.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Most effective only if the recommended 90 minutes or more are spent on each step.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Diagnostic test/ Evaluation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Aviation interviews dos and </a:t>
            </a:r>
            <a:r>
              <a:rPr lang="en-IN" dirty="0" err="1" smtClean="0"/>
              <a:t>donts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Body language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Grooming check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Top three questions (sheet)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Effective presentation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Relaxation sheet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Researching the industry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Researching the company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Effective Introduction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Why Aviation?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Why Airline X?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Qualities that make you a perfect fit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Weaknesses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Major responsibilities cabin crew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/>
              <a:t>Heirachy</a:t>
            </a:r>
            <a:r>
              <a:rPr lang="en-IN" dirty="0" smtClean="0"/>
              <a:t> and growth prospects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Preparing for PI</a:t>
            </a:r>
          </a:p>
          <a:p>
            <a:pPr>
              <a:buNone/>
            </a:pPr>
            <a:r>
              <a:rPr lang="en-IN" dirty="0" smtClean="0"/>
              <a:t>Hobbies</a:t>
            </a:r>
          </a:p>
          <a:p>
            <a:pPr>
              <a:buNone/>
            </a:pPr>
            <a:r>
              <a:rPr lang="en-IN" dirty="0" smtClean="0"/>
              <a:t>Books</a:t>
            </a:r>
          </a:p>
          <a:p>
            <a:pPr>
              <a:buNone/>
            </a:pPr>
            <a:r>
              <a:rPr lang="en-IN" dirty="0" smtClean="0"/>
              <a:t>Films</a:t>
            </a:r>
          </a:p>
          <a:p>
            <a:pPr>
              <a:buNone/>
            </a:pPr>
            <a:r>
              <a:rPr lang="en-IN" dirty="0" smtClean="0"/>
              <a:t>World affairs</a:t>
            </a:r>
          </a:p>
          <a:p>
            <a:pPr>
              <a:buNone/>
            </a:pPr>
            <a:r>
              <a:rPr lang="en-IN" dirty="0" smtClean="0"/>
              <a:t>Music</a:t>
            </a:r>
          </a:p>
          <a:p>
            <a:pPr>
              <a:buNone/>
            </a:pPr>
            <a:r>
              <a:rPr lang="en-IN" dirty="0" smtClean="0"/>
              <a:t>How you handle stress</a:t>
            </a:r>
          </a:p>
          <a:p>
            <a:pPr>
              <a:buNone/>
            </a:pPr>
            <a:r>
              <a:rPr lang="en-IN" dirty="0" smtClean="0"/>
              <a:t>Body language (exercise)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Module 4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Expected questions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Unexpected questions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Tricky questions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I</a:t>
            </a:r>
            <a:r>
              <a:rPr lang="en-IN" dirty="0" smtClean="0"/>
              <a:t>mportant achievement professional/personal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Why should we hire you?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Long term career goals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Most important thing that attracts you to this career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Educational background (related questions)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Extra curricular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Most challenging/valuable experience (personal/ professional)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Role model/Mentor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Biggest regret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Top three priorities</a:t>
            </a:r>
          </a:p>
          <a:p>
            <a:pPr>
              <a:buNone/>
            </a:pPr>
            <a:r>
              <a:rPr lang="en-IN" dirty="0" smtClean="0"/>
              <a:t>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Module</a:t>
            </a:r>
            <a:r>
              <a:rPr lang="en-IN" dirty="0" smtClean="0"/>
              <a:t>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Communication Skills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Flash speaking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My spare time activities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Best days of my life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God gives us relatives, thank god we can choose our own friends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Job satisfaction </a:t>
            </a:r>
            <a:r>
              <a:rPr lang="en-IN" dirty="0" err="1" smtClean="0"/>
              <a:t>vs</a:t>
            </a:r>
            <a:r>
              <a:rPr lang="en-IN" dirty="0" smtClean="0"/>
              <a:t> Money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Corruption in public life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 good decision I made recently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Leadership role and contribution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Module 6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Interpersonal skills/Customer service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Situations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Handling difficult passengers (expected /unexpected situations)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Handling Demanding passengers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Annoying / offensive passengers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Common Booking related errors and consequences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Emergency situations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Evacuation (protocol)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Handling passengers during water landing, </a:t>
            </a:r>
            <a:r>
              <a:rPr lang="en-IN" dirty="0" err="1" smtClean="0"/>
              <a:t>evacuation,technical</a:t>
            </a:r>
            <a:r>
              <a:rPr lang="en-IN" dirty="0" smtClean="0"/>
              <a:t> snags.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Module 7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Mock session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Assessment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Relaxation </a:t>
            </a:r>
          </a:p>
          <a:p>
            <a:pPr algn="ctr">
              <a:buNone/>
            </a:pPr>
            <a:r>
              <a:rPr lang="en-IN" dirty="0" smtClean="0"/>
              <a:t>GOOD LUCK AND WISHING YOU A BRIGHT FUTURE</a:t>
            </a:r>
            <a:r>
              <a:rPr lang="en-IN" dirty="0" smtClean="0"/>
              <a:t>!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</TotalTime>
  <Words>331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What this training is about?</vt:lpstr>
      <vt:lpstr>STEPS</vt:lpstr>
      <vt:lpstr>Module 1</vt:lpstr>
      <vt:lpstr>Module 2</vt:lpstr>
      <vt:lpstr>Module 3</vt:lpstr>
      <vt:lpstr>Module 4</vt:lpstr>
      <vt:lpstr>Module 5</vt:lpstr>
      <vt:lpstr>Module 6</vt:lpstr>
      <vt:lpstr>Module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Saif</dc:creator>
  <cp:lastModifiedBy>Saif</cp:lastModifiedBy>
  <cp:revision>37</cp:revision>
  <dcterms:created xsi:type="dcterms:W3CDTF">2016-06-21T03:43:04Z</dcterms:created>
  <dcterms:modified xsi:type="dcterms:W3CDTF">2016-06-21T12:17:16Z</dcterms:modified>
</cp:coreProperties>
</file>