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F99873-D849-4AB6-A0FF-B69B825A9FFA}" v="2" dt="2024-12-18T18:27:35.4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120" y="17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math J" userId="2126694c1275cdde" providerId="LiveId" clId="{C0F99873-D849-4AB6-A0FF-B69B825A9FFA}"/>
    <pc:docChg chg="undo custSel addSld delSld modSld">
      <pc:chgData name="Pramath J" userId="2126694c1275cdde" providerId="LiveId" clId="{C0F99873-D849-4AB6-A0FF-B69B825A9FFA}" dt="2024-12-18T18:32:26.802" v="226" actId="20577"/>
      <pc:docMkLst>
        <pc:docMk/>
      </pc:docMkLst>
      <pc:sldChg chg="modSp mod">
        <pc:chgData name="Pramath J" userId="2126694c1275cdde" providerId="LiveId" clId="{C0F99873-D849-4AB6-A0FF-B69B825A9FFA}" dt="2024-12-18T18:29:33.689" v="148" actId="115"/>
        <pc:sldMkLst>
          <pc:docMk/>
          <pc:sldMk cId="624432160" sldId="256"/>
        </pc:sldMkLst>
        <pc:spChg chg="mod">
          <ac:chgData name="Pramath J" userId="2126694c1275cdde" providerId="LiveId" clId="{C0F99873-D849-4AB6-A0FF-B69B825A9FFA}" dt="2024-12-18T18:29:33.689" v="148" actId="115"/>
          <ac:spMkLst>
            <pc:docMk/>
            <pc:sldMk cId="624432160" sldId="256"/>
            <ac:spMk id="4" creationId="{C2077AB0-ED7F-D792-8B66-60D0A25A1763}"/>
          </ac:spMkLst>
        </pc:spChg>
      </pc:sldChg>
      <pc:sldChg chg="del">
        <pc:chgData name="Pramath J" userId="2126694c1275cdde" providerId="LiveId" clId="{C0F99873-D849-4AB6-A0FF-B69B825A9FFA}" dt="2024-12-18T18:20:05.811" v="14" actId="47"/>
        <pc:sldMkLst>
          <pc:docMk/>
          <pc:sldMk cId="3518315308" sldId="257"/>
        </pc:sldMkLst>
      </pc:sldChg>
      <pc:sldChg chg="delSp modSp mod">
        <pc:chgData name="Pramath J" userId="2126694c1275cdde" providerId="LiveId" clId="{C0F99873-D849-4AB6-A0FF-B69B825A9FFA}" dt="2024-12-18T18:30:48.254" v="191" actId="113"/>
        <pc:sldMkLst>
          <pc:docMk/>
          <pc:sldMk cId="2976449378" sldId="258"/>
        </pc:sldMkLst>
        <pc:spChg chg="mod">
          <ac:chgData name="Pramath J" userId="2126694c1275cdde" providerId="LiveId" clId="{C0F99873-D849-4AB6-A0FF-B69B825A9FFA}" dt="2024-12-18T18:30:05.559" v="181" actId="403"/>
          <ac:spMkLst>
            <pc:docMk/>
            <pc:sldMk cId="2976449378" sldId="258"/>
            <ac:spMk id="3" creationId="{EADB63FC-E7B8-06DF-FC18-AA39FB089EE2}"/>
          </ac:spMkLst>
        </pc:spChg>
        <pc:spChg chg="mod">
          <ac:chgData name="Pramath J" userId="2126694c1275cdde" providerId="LiveId" clId="{C0F99873-D849-4AB6-A0FF-B69B825A9FFA}" dt="2024-12-18T18:30:48.254" v="191" actId="113"/>
          <ac:spMkLst>
            <pc:docMk/>
            <pc:sldMk cId="2976449378" sldId="258"/>
            <ac:spMk id="5" creationId="{51F30614-992E-9EC9-7FC8-694FF1E3936B}"/>
          </ac:spMkLst>
        </pc:spChg>
        <pc:picChg chg="del">
          <ac:chgData name="Pramath J" userId="2126694c1275cdde" providerId="LiveId" clId="{C0F99873-D849-4AB6-A0FF-B69B825A9FFA}" dt="2024-12-18T18:19:29.698" v="13" actId="478"/>
          <ac:picMkLst>
            <pc:docMk/>
            <pc:sldMk cId="2976449378" sldId="258"/>
            <ac:picMk id="1026" creationId="{AC33C790-20D2-2B35-6F0F-BF5DAA48C412}"/>
          </ac:picMkLst>
        </pc:picChg>
      </pc:sldChg>
      <pc:sldChg chg="del">
        <pc:chgData name="Pramath J" userId="2126694c1275cdde" providerId="LiveId" clId="{C0F99873-D849-4AB6-A0FF-B69B825A9FFA}" dt="2024-12-18T18:31:34.456" v="192" actId="47"/>
        <pc:sldMkLst>
          <pc:docMk/>
          <pc:sldMk cId="3217872939" sldId="259"/>
        </pc:sldMkLst>
      </pc:sldChg>
      <pc:sldChg chg="modSp mod">
        <pc:chgData name="Pramath J" userId="2126694c1275cdde" providerId="LiveId" clId="{C0F99873-D849-4AB6-A0FF-B69B825A9FFA}" dt="2024-12-18T18:32:26.802" v="226" actId="20577"/>
        <pc:sldMkLst>
          <pc:docMk/>
          <pc:sldMk cId="31003306" sldId="260"/>
        </pc:sldMkLst>
        <pc:spChg chg="mod">
          <ac:chgData name="Pramath J" userId="2126694c1275cdde" providerId="LiveId" clId="{C0F99873-D849-4AB6-A0FF-B69B825A9FFA}" dt="2024-12-18T18:32:05.024" v="221" actId="20577"/>
          <ac:spMkLst>
            <pc:docMk/>
            <pc:sldMk cId="31003306" sldId="260"/>
            <ac:spMk id="2" creationId="{AE6A7815-CCAE-2649-9CE4-1AC9EA790F94}"/>
          </ac:spMkLst>
        </pc:spChg>
        <pc:spChg chg="mod">
          <ac:chgData name="Pramath J" userId="2126694c1275cdde" providerId="LiveId" clId="{C0F99873-D849-4AB6-A0FF-B69B825A9FFA}" dt="2024-12-18T18:32:26.802" v="226" actId="20577"/>
          <ac:spMkLst>
            <pc:docMk/>
            <pc:sldMk cId="31003306" sldId="260"/>
            <ac:spMk id="4" creationId="{58737962-306A-447F-FC91-35EC4320CF39}"/>
          </ac:spMkLst>
        </pc:spChg>
      </pc:sldChg>
      <pc:sldChg chg="modSp mod">
        <pc:chgData name="Pramath J" userId="2126694c1275cdde" providerId="LiveId" clId="{C0F99873-D849-4AB6-A0FF-B69B825A9FFA}" dt="2024-12-18T18:28:04.212" v="125" actId="403"/>
        <pc:sldMkLst>
          <pc:docMk/>
          <pc:sldMk cId="835266878" sldId="261"/>
        </pc:sldMkLst>
        <pc:spChg chg="mod">
          <ac:chgData name="Pramath J" userId="2126694c1275cdde" providerId="LiveId" clId="{C0F99873-D849-4AB6-A0FF-B69B825A9FFA}" dt="2024-12-18T18:28:04.212" v="125" actId="403"/>
          <ac:spMkLst>
            <pc:docMk/>
            <pc:sldMk cId="835266878" sldId="261"/>
            <ac:spMk id="3" creationId="{AD4F355B-1E38-8946-1601-F155BEF2C0A1}"/>
          </ac:spMkLst>
        </pc:spChg>
      </pc:sldChg>
      <pc:sldChg chg="addSp delSp modSp mod">
        <pc:chgData name="Pramath J" userId="2126694c1275cdde" providerId="LiveId" clId="{C0F99873-D849-4AB6-A0FF-B69B825A9FFA}" dt="2024-12-18T18:28:36.273" v="135" actId="1076"/>
        <pc:sldMkLst>
          <pc:docMk/>
          <pc:sldMk cId="563656605" sldId="262"/>
        </pc:sldMkLst>
        <pc:spChg chg="mod">
          <ac:chgData name="Pramath J" userId="2126694c1275cdde" providerId="LiveId" clId="{C0F99873-D849-4AB6-A0FF-B69B825A9FFA}" dt="2024-12-18T18:28:08.439" v="128" actId="403"/>
          <ac:spMkLst>
            <pc:docMk/>
            <pc:sldMk cId="563656605" sldId="262"/>
            <ac:spMk id="7" creationId="{ABB6F4B1-3F31-C5E8-55C6-473AA08FE909}"/>
          </ac:spMkLst>
        </pc:spChg>
        <pc:picChg chg="add mod">
          <ac:chgData name="Pramath J" userId="2126694c1275cdde" providerId="LiveId" clId="{C0F99873-D849-4AB6-A0FF-B69B825A9FFA}" dt="2024-12-18T18:28:36.273" v="135" actId="1076"/>
          <ac:picMkLst>
            <pc:docMk/>
            <pc:sldMk cId="563656605" sldId="262"/>
            <ac:picMk id="3" creationId="{1A452987-502B-338F-017C-8A5F28FEDFFC}"/>
          </ac:picMkLst>
        </pc:picChg>
        <pc:picChg chg="del">
          <ac:chgData name="Pramath J" userId="2126694c1275cdde" providerId="LiveId" clId="{C0F99873-D849-4AB6-A0FF-B69B825A9FFA}" dt="2024-12-18T18:25:06.471" v="20" actId="478"/>
          <ac:picMkLst>
            <pc:docMk/>
            <pc:sldMk cId="563656605" sldId="262"/>
            <ac:picMk id="5" creationId="{F5C73FE5-5C2B-A51B-6D8B-571946169B99}"/>
          </ac:picMkLst>
        </pc:picChg>
      </pc:sldChg>
      <pc:sldChg chg="addSp modSp new mod">
        <pc:chgData name="Pramath J" userId="2126694c1275cdde" providerId="LiveId" clId="{C0F99873-D849-4AB6-A0FF-B69B825A9FFA}" dt="2024-12-18T18:29:09.218" v="146" actId="1076"/>
        <pc:sldMkLst>
          <pc:docMk/>
          <pc:sldMk cId="377830796" sldId="263"/>
        </pc:sldMkLst>
        <pc:spChg chg="add mod">
          <ac:chgData name="Pramath J" userId="2126694c1275cdde" providerId="LiveId" clId="{C0F99873-D849-4AB6-A0FF-B69B825A9FFA}" dt="2024-12-18T18:29:09.218" v="146" actId="1076"/>
          <ac:spMkLst>
            <pc:docMk/>
            <pc:sldMk cId="377830796" sldId="263"/>
            <ac:spMk id="2" creationId="{FAF17A48-2716-B8AC-6E07-B888FAE600E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186CF-73BA-F950-1CE7-AB68BD9566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51103C5-8E15-DE76-91B2-0C815564D3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D432E2-31CE-8735-6D40-A2708266B67B}"/>
              </a:ext>
            </a:extLst>
          </p:cNvPr>
          <p:cNvSpPr>
            <a:spLocks noGrp="1"/>
          </p:cNvSpPr>
          <p:nvPr>
            <p:ph type="dt" sz="half" idx="10"/>
          </p:nvPr>
        </p:nvSpPr>
        <p:spPr/>
        <p:txBody>
          <a:bodyPr/>
          <a:lstStyle/>
          <a:p>
            <a:fld id="{393DC516-6B47-4A71-AB6E-59BC01B3B4A7}" type="datetimeFigureOut">
              <a:rPr lang="en-IN" smtClean="0"/>
              <a:t>20-12-2024</a:t>
            </a:fld>
            <a:endParaRPr lang="en-IN"/>
          </a:p>
        </p:txBody>
      </p:sp>
      <p:sp>
        <p:nvSpPr>
          <p:cNvPr id="5" name="Footer Placeholder 4">
            <a:extLst>
              <a:ext uri="{FF2B5EF4-FFF2-40B4-BE49-F238E27FC236}">
                <a16:creationId xmlns:a16="http://schemas.microsoft.com/office/drawing/2014/main" id="{6F1D094B-8F2C-B238-AB98-5A3DAA3DAD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2E5E90-37BF-F724-AD7C-D8A19C742FB9}"/>
              </a:ext>
            </a:extLst>
          </p:cNvPr>
          <p:cNvSpPr>
            <a:spLocks noGrp="1"/>
          </p:cNvSpPr>
          <p:nvPr>
            <p:ph type="sldNum" sz="quarter" idx="12"/>
          </p:nvPr>
        </p:nvSpPr>
        <p:spPr/>
        <p:txBody>
          <a:bodyPr/>
          <a:lstStyle/>
          <a:p>
            <a:fld id="{CEDD2A0A-CE00-45DD-8E1A-EC02C162174D}" type="slidenum">
              <a:rPr lang="en-IN" smtClean="0"/>
              <a:t>‹#›</a:t>
            </a:fld>
            <a:endParaRPr lang="en-IN"/>
          </a:p>
        </p:txBody>
      </p:sp>
    </p:spTree>
    <p:extLst>
      <p:ext uri="{BB962C8B-B14F-4D97-AF65-F5344CB8AC3E}">
        <p14:creationId xmlns:p14="http://schemas.microsoft.com/office/powerpoint/2010/main" val="3669765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736A5-90AF-52E1-1937-B7E18459A5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96B3CB-59B8-608E-7959-A7BE1F3D18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C4A3A6-D6BF-A389-E934-888EAB5FC1C2}"/>
              </a:ext>
            </a:extLst>
          </p:cNvPr>
          <p:cNvSpPr>
            <a:spLocks noGrp="1"/>
          </p:cNvSpPr>
          <p:nvPr>
            <p:ph type="dt" sz="half" idx="10"/>
          </p:nvPr>
        </p:nvSpPr>
        <p:spPr/>
        <p:txBody>
          <a:bodyPr/>
          <a:lstStyle/>
          <a:p>
            <a:fld id="{393DC516-6B47-4A71-AB6E-59BC01B3B4A7}" type="datetimeFigureOut">
              <a:rPr lang="en-IN" smtClean="0"/>
              <a:t>20-12-2024</a:t>
            </a:fld>
            <a:endParaRPr lang="en-IN"/>
          </a:p>
        </p:txBody>
      </p:sp>
      <p:sp>
        <p:nvSpPr>
          <p:cNvPr id="5" name="Footer Placeholder 4">
            <a:extLst>
              <a:ext uri="{FF2B5EF4-FFF2-40B4-BE49-F238E27FC236}">
                <a16:creationId xmlns:a16="http://schemas.microsoft.com/office/drawing/2014/main" id="{EFEEF737-E2D5-86D4-53A9-7A65F1E406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AFB4C5-A5BB-331D-1AC6-AC60CB7A3F54}"/>
              </a:ext>
            </a:extLst>
          </p:cNvPr>
          <p:cNvSpPr>
            <a:spLocks noGrp="1"/>
          </p:cNvSpPr>
          <p:nvPr>
            <p:ph type="sldNum" sz="quarter" idx="12"/>
          </p:nvPr>
        </p:nvSpPr>
        <p:spPr/>
        <p:txBody>
          <a:bodyPr/>
          <a:lstStyle/>
          <a:p>
            <a:fld id="{CEDD2A0A-CE00-45DD-8E1A-EC02C162174D}" type="slidenum">
              <a:rPr lang="en-IN" smtClean="0"/>
              <a:t>‹#›</a:t>
            </a:fld>
            <a:endParaRPr lang="en-IN"/>
          </a:p>
        </p:txBody>
      </p:sp>
    </p:spTree>
    <p:extLst>
      <p:ext uri="{BB962C8B-B14F-4D97-AF65-F5344CB8AC3E}">
        <p14:creationId xmlns:p14="http://schemas.microsoft.com/office/powerpoint/2010/main" val="3908549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E13AC3-EAC0-280E-9FDB-0A6FF3D942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4E617B-F2BF-2BB6-E13F-112A918C72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AC8CBA-7C2F-56EE-4ED7-FBC1F6CEC0EC}"/>
              </a:ext>
            </a:extLst>
          </p:cNvPr>
          <p:cNvSpPr>
            <a:spLocks noGrp="1"/>
          </p:cNvSpPr>
          <p:nvPr>
            <p:ph type="dt" sz="half" idx="10"/>
          </p:nvPr>
        </p:nvSpPr>
        <p:spPr/>
        <p:txBody>
          <a:bodyPr/>
          <a:lstStyle/>
          <a:p>
            <a:fld id="{393DC516-6B47-4A71-AB6E-59BC01B3B4A7}" type="datetimeFigureOut">
              <a:rPr lang="en-IN" smtClean="0"/>
              <a:t>20-12-2024</a:t>
            </a:fld>
            <a:endParaRPr lang="en-IN"/>
          </a:p>
        </p:txBody>
      </p:sp>
      <p:sp>
        <p:nvSpPr>
          <p:cNvPr id="5" name="Footer Placeholder 4">
            <a:extLst>
              <a:ext uri="{FF2B5EF4-FFF2-40B4-BE49-F238E27FC236}">
                <a16:creationId xmlns:a16="http://schemas.microsoft.com/office/drawing/2014/main" id="{5562F72F-2F0D-FE06-C1B7-1D00A8B863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2E02BB-621E-EE42-C8B0-19B963C3AE67}"/>
              </a:ext>
            </a:extLst>
          </p:cNvPr>
          <p:cNvSpPr>
            <a:spLocks noGrp="1"/>
          </p:cNvSpPr>
          <p:nvPr>
            <p:ph type="sldNum" sz="quarter" idx="12"/>
          </p:nvPr>
        </p:nvSpPr>
        <p:spPr/>
        <p:txBody>
          <a:bodyPr/>
          <a:lstStyle/>
          <a:p>
            <a:fld id="{CEDD2A0A-CE00-45DD-8E1A-EC02C162174D}" type="slidenum">
              <a:rPr lang="en-IN" smtClean="0"/>
              <a:t>‹#›</a:t>
            </a:fld>
            <a:endParaRPr lang="en-IN"/>
          </a:p>
        </p:txBody>
      </p:sp>
    </p:spTree>
    <p:extLst>
      <p:ext uri="{BB962C8B-B14F-4D97-AF65-F5344CB8AC3E}">
        <p14:creationId xmlns:p14="http://schemas.microsoft.com/office/powerpoint/2010/main" val="388164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49A9C-E969-40E2-F4F6-090729E19B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C75FC8-DDBF-71D8-89EE-D95003214C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2AA12D-7565-15B4-AF35-0F04D8236CB6}"/>
              </a:ext>
            </a:extLst>
          </p:cNvPr>
          <p:cNvSpPr>
            <a:spLocks noGrp="1"/>
          </p:cNvSpPr>
          <p:nvPr>
            <p:ph type="dt" sz="half" idx="10"/>
          </p:nvPr>
        </p:nvSpPr>
        <p:spPr/>
        <p:txBody>
          <a:bodyPr/>
          <a:lstStyle/>
          <a:p>
            <a:fld id="{393DC516-6B47-4A71-AB6E-59BC01B3B4A7}" type="datetimeFigureOut">
              <a:rPr lang="en-IN" smtClean="0"/>
              <a:t>20-12-2024</a:t>
            </a:fld>
            <a:endParaRPr lang="en-IN"/>
          </a:p>
        </p:txBody>
      </p:sp>
      <p:sp>
        <p:nvSpPr>
          <p:cNvPr id="5" name="Footer Placeholder 4">
            <a:extLst>
              <a:ext uri="{FF2B5EF4-FFF2-40B4-BE49-F238E27FC236}">
                <a16:creationId xmlns:a16="http://schemas.microsoft.com/office/drawing/2014/main" id="{8FEEE92A-8378-58DF-93B2-919DE477D1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8C1FD0-CECB-2EC1-7322-FAB109514CED}"/>
              </a:ext>
            </a:extLst>
          </p:cNvPr>
          <p:cNvSpPr>
            <a:spLocks noGrp="1"/>
          </p:cNvSpPr>
          <p:nvPr>
            <p:ph type="sldNum" sz="quarter" idx="12"/>
          </p:nvPr>
        </p:nvSpPr>
        <p:spPr/>
        <p:txBody>
          <a:bodyPr/>
          <a:lstStyle/>
          <a:p>
            <a:fld id="{CEDD2A0A-CE00-45DD-8E1A-EC02C162174D}" type="slidenum">
              <a:rPr lang="en-IN" smtClean="0"/>
              <a:t>‹#›</a:t>
            </a:fld>
            <a:endParaRPr lang="en-IN"/>
          </a:p>
        </p:txBody>
      </p:sp>
    </p:spTree>
    <p:extLst>
      <p:ext uri="{BB962C8B-B14F-4D97-AF65-F5344CB8AC3E}">
        <p14:creationId xmlns:p14="http://schemas.microsoft.com/office/powerpoint/2010/main" val="2752673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355C6-E76C-F5EB-88C8-3EFB6223DD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307AD9D-737B-B46C-F3A2-122936B729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67D70C-F7CC-3830-DF87-899E5C992501}"/>
              </a:ext>
            </a:extLst>
          </p:cNvPr>
          <p:cNvSpPr>
            <a:spLocks noGrp="1"/>
          </p:cNvSpPr>
          <p:nvPr>
            <p:ph type="dt" sz="half" idx="10"/>
          </p:nvPr>
        </p:nvSpPr>
        <p:spPr/>
        <p:txBody>
          <a:bodyPr/>
          <a:lstStyle/>
          <a:p>
            <a:fld id="{393DC516-6B47-4A71-AB6E-59BC01B3B4A7}" type="datetimeFigureOut">
              <a:rPr lang="en-IN" smtClean="0"/>
              <a:t>20-12-2024</a:t>
            </a:fld>
            <a:endParaRPr lang="en-IN"/>
          </a:p>
        </p:txBody>
      </p:sp>
      <p:sp>
        <p:nvSpPr>
          <p:cNvPr id="5" name="Footer Placeholder 4">
            <a:extLst>
              <a:ext uri="{FF2B5EF4-FFF2-40B4-BE49-F238E27FC236}">
                <a16:creationId xmlns:a16="http://schemas.microsoft.com/office/drawing/2014/main" id="{9970F09B-1E55-58BD-A085-EA635C0C51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24D4D6-9127-C3DC-7941-CD1CAF0425F0}"/>
              </a:ext>
            </a:extLst>
          </p:cNvPr>
          <p:cNvSpPr>
            <a:spLocks noGrp="1"/>
          </p:cNvSpPr>
          <p:nvPr>
            <p:ph type="sldNum" sz="quarter" idx="12"/>
          </p:nvPr>
        </p:nvSpPr>
        <p:spPr/>
        <p:txBody>
          <a:bodyPr/>
          <a:lstStyle/>
          <a:p>
            <a:fld id="{CEDD2A0A-CE00-45DD-8E1A-EC02C162174D}" type="slidenum">
              <a:rPr lang="en-IN" smtClean="0"/>
              <a:t>‹#›</a:t>
            </a:fld>
            <a:endParaRPr lang="en-IN"/>
          </a:p>
        </p:txBody>
      </p:sp>
    </p:spTree>
    <p:extLst>
      <p:ext uri="{BB962C8B-B14F-4D97-AF65-F5344CB8AC3E}">
        <p14:creationId xmlns:p14="http://schemas.microsoft.com/office/powerpoint/2010/main" val="1649120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C52A8-A7C2-861A-527D-CAE66CDA61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3A8305-D87F-6739-CDC8-3FA581C5DD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D132B46-AF19-9108-AA33-58782E5735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920DEE-028F-976C-6EB8-95F3B06D9BE9}"/>
              </a:ext>
            </a:extLst>
          </p:cNvPr>
          <p:cNvSpPr>
            <a:spLocks noGrp="1"/>
          </p:cNvSpPr>
          <p:nvPr>
            <p:ph type="dt" sz="half" idx="10"/>
          </p:nvPr>
        </p:nvSpPr>
        <p:spPr/>
        <p:txBody>
          <a:bodyPr/>
          <a:lstStyle/>
          <a:p>
            <a:fld id="{393DC516-6B47-4A71-AB6E-59BC01B3B4A7}" type="datetimeFigureOut">
              <a:rPr lang="en-IN" smtClean="0"/>
              <a:t>20-12-2024</a:t>
            </a:fld>
            <a:endParaRPr lang="en-IN"/>
          </a:p>
        </p:txBody>
      </p:sp>
      <p:sp>
        <p:nvSpPr>
          <p:cNvPr id="6" name="Footer Placeholder 5">
            <a:extLst>
              <a:ext uri="{FF2B5EF4-FFF2-40B4-BE49-F238E27FC236}">
                <a16:creationId xmlns:a16="http://schemas.microsoft.com/office/drawing/2014/main" id="{773AC202-67B7-C9F8-DC6C-607E0993AE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0D461B-36BD-D57A-0429-F7F44177F6BB}"/>
              </a:ext>
            </a:extLst>
          </p:cNvPr>
          <p:cNvSpPr>
            <a:spLocks noGrp="1"/>
          </p:cNvSpPr>
          <p:nvPr>
            <p:ph type="sldNum" sz="quarter" idx="12"/>
          </p:nvPr>
        </p:nvSpPr>
        <p:spPr/>
        <p:txBody>
          <a:bodyPr/>
          <a:lstStyle/>
          <a:p>
            <a:fld id="{CEDD2A0A-CE00-45DD-8E1A-EC02C162174D}" type="slidenum">
              <a:rPr lang="en-IN" smtClean="0"/>
              <a:t>‹#›</a:t>
            </a:fld>
            <a:endParaRPr lang="en-IN"/>
          </a:p>
        </p:txBody>
      </p:sp>
    </p:spTree>
    <p:extLst>
      <p:ext uri="{BB962C8B-B14F-4D97-AF65-F5344CB8AC3E}">
        <p14:creationId xmlns:p14="http://schemas.microsoft.com/office/powerpoint/2010/main" val="284153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B7552-DD48-B43A-3AC0-DA7A3CCE351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895BBFA-4831-1B6B-23F4-C7B33873EF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915CE4-A87B-66F4-5285-440B22803F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B58EE06-2429-588F-149D-E028616682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B7E647-4889-FC47-046B-795F61CB37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1BB265E-3CA7-49E1-9E34-E291036956C6}"/>
              </a:ext>
            </a:extLst>
          </p:cNvPr>
          <p:cNvSpPr>
            <a:spLocks noGrp="1"/>
          </p:cNvSpPr>
          <p:nvPr>
            <p:ph type="dt" sz="half" idx="10"/>
          </p:nvPr>
        </p:nvSpPr>
        <p:spPr/>
        <p:txBody>
          <a:bodyPr/>
          <a:lstStyle/>
          <a:p>
            <a:fld id="{393DC516-6B47-4A71-AB6E-59BC01B3B4A7}" type="datetimeFigureOut">
              <a:rPr lang="en-IN" smtClean="0"/>
              <a:t>20-12-2024</a:t>
            </a:fld>
            <a:endParaRPr lang="en-IN"/>
          </a:p>
        </p:txBody>
      </p:sp>
      <p:sp>
        <p:nvSpPr>
          <p:cNvPr id="8" name="Footer Placeholder 7">
            <a:extLst>
              <a:ext uri="{FF2B5EF4-FFF2-40B4-BE49-F238E27FC236}">
                <a16:creationId xmlns:a16="http://schemas.microsoft.com/office/drawing/2014/main" id="{BEC51B86-7C51-DDEC-63E7-0B7D065DFEC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CDD979-7189-56C8-6DCA-3C45C9DF3838}"/>
              </a:ext>
            </a:extLst>
          </p:cNvPr>
          <p:cNvSpPr>
            <a:spLocks noGrp="1"/>
          </p:cNvSpPr>
          <p:nvPr>
            <p:ph type="sldNum" sz="quarter" idx="12"/>
          </p:nvPr>
        </p:nvSpPr>
        <p:spPr/>
        <p:txBody>
          <a:bodyPr/>
          <a:lstStyle/>
          <a:p>
            <a:fld id="{CEDD2A0A-CE00-45DD-8E1A-EC02C162174D}" type="slidenum">
              <a:rPr lang="en-IN" smtClean="0"/>
              <a:t>‹#›</a:t>
            </a:fld>
            <a:endParaRPr lang="en-IN"/>
          </a:p>
        </p:txBody>
      </p:sp>
    </p:spTree>
    <p:extLst>
      <p:ext uri="{BB962C8B-B14F-4D97-AF65-F5344CB8AC3E}">
        <p14:creationId xmlns:p14="http://schemas.microsoft.com/office/powerpoint/2010/main" val="2107506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BBEA6-E59B-3AC4-68E4-BF4F6FA34A7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F3B61A-BF5C-04B1-B3D0-0FB6024103B1}"/>
              </a:ext>
            </a:extLst>
          </p:cNvPr>
          <p:cNvSpPr>
            <a:spLocks noGrp="1"/>
          </p:cNvSpPr>
          <p:nvPr>
            <p:ph type="dt" sz="half" idx="10"/>
          </p:nvPr>
        </p:nvSpPr>
        <p:spPr/>
        <p:txBody>
          <a:bodyPr/>
          <a:lstStyle/>
          <a:p>
            <a:fld id="{393DC516-6B47-4A71-AB6E-59BC01B3B4A7}" type="datetimeFigureOut">
              <a:rPr lang="en-IN" smtClean="0"/>
              <a:t>20-12-2024</a:t>
            </a:fld>
            <a:endParaRPr lang="en-IN"/>
          </a:p>
        </p:txBody>
      </p:sp>
      <p:sp>
        <p:nvSpPr>
          <p:cNvPr id="4" name="Footer Placeholder 3">
            <a:extLst>
              <a:ext uri="{FF2B5EF4-FFF2-40B4-BE49-F238E27FC236}">
                <a16:creationId xmlns:a16="http://schemas.microsoft.com/office/drawing/2014/main" id="{444F427E-9C30-07D5-7F36-D912E9F148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4F6CDAA-396E-2B55-0E1C-227B7B26999C}"/>
              </a:ext>
            </a:extLst>
          </p:cNvPr>
          <p:cNvSpPr>
            <a:spLocks noGrp="1"/>
          </p:cNvSpPr>
          <p:nvPr>
            <p:ph type="sldNum" sz="quarter" idx="12"/>
          </p:nvPr>
        </p:nvSpPr>
        <p:spPr/>
        <p:txBody>
          <a:bodyPr/>
          <a:lstStyle/>
          <a:p>
            <a:fld id="{CEDD2A0A-CE00-45DD-8E1A-EC02C162174D}" type="slidenum">
              <a:rPr lang="en-IN" smtClean="0"/>
              <a:t>‹#›</a:t>
            </a:fld>
            <a:endParaRPr lang="en-IN"/>
          </a:p>
        </p:txBody>
      </p:sp>
    </p:spTree>
    <p:extLst>
      <p:ext uri="{BB962C8B-B14F-4D97-AF65-F5344CB8AC3E}">
        <p14:creationId xmlns:p14="http://schemas.microsoft.com/office/powerpoint/2010/main" val="688095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2BF968-1A76-F480-A85B-521A8BCAC3C2}"/>
              </a:ext>
            </a:extLst>
          </p:cNvPr>
          <p:cNvSpPr>
            <a:spLocks noGrp="1"/>
          </p:cNvSpPr>
          <p:nvPr>
            <p:ph type="dt" sz="half" idx="10"/>
          </p:nvPr>
        </p:nvSpPr>
        <p:spPr/>
        <p:txBody>
          <a:bodyPr/>
          <a:lstStyle/>
          <a:p>
            <a:fld id="{393DC516-6B47-4A71-AB6E-59BC01B3B4A7}" type="datetimeFigureOut">
              <a:rPr lang="en-IN" smtClean="0"/>
              <a:t>20-12-2024</a:t>
            </a:fld>
            <a:endParaRPr lang="en-IN"/>
          </a:p>
        </p:txBody>
      </p:sp>
      <p:sp>
        <p:nvSpPr>
          <p:cNvPr id="3" name="Footer Placeholder 2">
            <a:extLst>
              <a:ext uri="{FF2B5EF4-FFF2-40B4-BE49-F238E27FC236}">
                <a16:creationId xmlns:a16="http://schemas.microsoft.com/office/drawing/2014/main" id="{CDC571E9-7D74-E026-1B1C-7B7A9E64CF3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296FCCF-7C5B-0D56-DBDF-CD4989B26E4F}"/>
              </a:ext>
            </a:extLst>
          </p:cNvPr>
          <p:cNvSpPr>
            <a:spLocks noGrp="1"/>
          </p:cNvSpPr>
          <p:nvPr>
            <p:ph type="sldNum" sz="quarter" idx="12"/>
          </p:nvPr>
        </p:nvSpPr>
        <p:spPr/>
        <p:txBody>
          <a:bodyPr/>
          <a:lstStyle/>
          <a:p>
            <a:fld id="{CEDD2A0A-CE00-45DD-8E1A-EC02C162174D}" type="slidenum">
              <a:rPr lang="en-IN" smtClean="0"/>
              <a:t>‹#›</a:t>
            </a:fld>
            <a:endParaRPr lang="en-IN"/>
          </a:p>
        </p:txBody>
      </p:sp>
    </p:spTree>
    <p:extLst>
      <p:ext uri="{BB962C8B-B14F-4D97-AF65-F5344CB8AC3E}">
        <p14:creationId xmlns:p14="http://schemas.microsoft.com/office/powerpoint/2010/main" val="3208874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F4443-22E7-FF53-B57F-5D32826BD0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E78D7B-4ADC-0CA0-B57C-F1C5C40FCA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BF1D92-700B-BF46-2791-37553AD9C3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48872A-18D6-1394-C397-1BF947A1CC24}"/>
              </a:ext>
            </a:extLst>
          </p:cNvPr>
          <p:cNvSpPr>
            <a:spLocks noGrp="1"/>
          </p:cNvSpPr>
          <p:nvPr>
            <p:ph type="dt" sz="half" idx="10"/>
          </p:nvPr>
        </p:nvSpPr>
        <p:spPr/>
        <p:txBody>
          <a:bodyPr/>
          <a:lstStyle/>
          <a:p>
            <a:fld id="{393DC516-6B47-4A71-AB6E-59BC01B3B4A7}" type="datetimeFigureOut">
              <a:rPr lang="en-IN" smtClean="0"/>
              <a:t>20-12-2024</a:t>
            </a:fld>
            <a:endParaRPr lang="en-IN"/>
          </a:p>
        </p:txBody>
      </p:sp>
      <p:sp>
        <p:nvSpPr>
          <p:cNvPr id="6" name="Footer Placeholder 5">
            <a:extLst>
              <a:ext uri="{FF2B5EF4-FFF2-40B4-BE49-F238E27FC236}">
                <a16:creationId xmlns:a16="http://schemas.microsoft.com/office/drawing/2014/main" id="{7FD5E659-492D-9836-6B62-2763D1EBDE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6CA335-137D-F210-19F7-26851B8A1482}"/>
              </a:ext>
            </a:extLst>
          </p:cNvPr>
          <p:cNvSpPr>
            <a:spLocks noGrp="1"/>
          </p:cNvSpPr>
          <p:nvPr>
            <p:ph type="sldNum" sz="quarter" idx="12"/>
          </p:nvPr>
        </p:nvSpPr>
        <p:spPr/>
        <p:txBody>
          <a:bodyPr/>
          <a:lstStyle/>
          <a:p>
            <a:fld id="{CEDD2A0A-CE00-45DD-8E1A-EC02C162174D}" type="slidenum">
              <a:rPr lang="en-IN" smtClean="0"/>
              <a:t>‹#›</a:t>
            </a:fld>
            <a:endParaRPr lang="en-IN"/>
          </a:p>
        </p:txBody>
      </p:sp>
    </p:spTree>
    <p:extLst>
      <p:ext uri="{BB962C8B-B14F-4D97-AF65-F5344CB8AC3E}">
        <p14:creationId xmlns:p14="http://schemas.microsoft.com/office/powerpoint/2010/main" val="3282803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47CDA-2AF8-C2C7-3FF8-C1CE328D11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93B6D82-E29D-8E70-853B-109B68BE41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0932A8A-7AA6-0BC1-4BB3-5E2ABFB985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6CF4B4-4394-DF12-3B61-F68A7B1C626B}"/>
              </a:ext>
            </a:extLst>
          </p:cNvPr>
          <p:cNvSpPr>
            <a:spLocks noGrp="1"/>
          </p:cNvSpPr>
          <p:nvPr>
            <p:ph type="dt" sz="half" idx="10"/>
          </p:nvPr>
        </p:nvSpPr>
        <p:spPr/>
        <p:txBody>
          <a:bodyPr/>
          <a:lstStyle/>
          <a:p>
            <a:fld id="{393DC516-6B47-4A71-AB6E-59BC01B3B4A7}" type="datetimeFigureOut">
              <a:rPr lang="en-IN" smtClean="0"/>
              <a:t>20-12-2024</a:t>
            </a:fld>
            <a:endParaRPr lang="en-IN"/>
          </a:p>
        </p:txBody>
      </p:sp>
      <p:sp>
        <p:nvSpPr>
          <p:cNvPr id="6" name="Footer Placeholder 5">
            <a:extLst>
              <a:ext uri="{FF2B5EF4-FFF2-40B4-BE49-F238E27FC236}">
                <a16:creationId xmlns:a16="http://schemas.microsoft.com/office/drawing/2014/main" id="{F5C1C9DD-2645-9380-EDDA-7238FB1984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7E940A-6F64-025B-6F80-A3EAC262FA3D}"/>
              </a:ext>
            </a:extLst>
          </p:cNvPr>
          <p:cNvSpPr>
            <a:spLocks noGrp="1"/>
          </p:cNvSpPr>
          <p:nvPr>
            <p:ph type="sldNum" sz="quarter" idx="12"/>
          </p:nvPr>
        </p:nvSpPr>
        <p:spPr/>
        <p:txBody>
          <a:bodyPr/>
          <a:lstStyle/>
          <a:p>
            <a:fld id="{CEDD2A0A-CE00-45DD-8E1A-EC02C162174D}" type="slidenum">
              <a:rPr lang="en-IN" smtClean="0"/>
              <a:t>‹#›</a:t>
            </a:fld>
            <a:endParaRPr lang="en-IN"/>
          </a:p>
        </p:txBody>
      </p:sp>
    </p:spTree>
    <p:extLst>
      <p:ext uri="{BB962C8B-B14F-4D97-AF65-F5344CB8AC3E}">
        <p14:creationId xmlns:p14="http://schemas.microsoft.com/office/powerpoint/2010/main" val="209287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0FAD2D-FB53-10BB-5F89-366DF0D132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15D9E5-CBC1-EC56-BD4D-D940EB6ACB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FBFE8D-B468-DE1F-951A-9550D1459E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3DC516-6B47-4A71-AB6E-59BC01B3B4A7}" type="datetimeFigureOut">
              <a:rPr lang="en-IN" smtClean="0"/>
              <a:t>20-12-2024</a:t>
            </a:fld>
            <a:endParaRPr lang="en-IN"/>
          </a:p>
        </p:txBody>
      </p:sp>
      <p:sp>
        <p:nvSpPr>
          <p:cNvPr id="5" name="Footer Placeholder 4">
            <a:extLst>
              <a:ext uri="{FF2B5EF4-FFF2-40B4-BE49-F238E27FC236}">
                <a16:creationId xmlns:a16="http://schemas.microsoft.com/office/drawing/2014/main" id="{04D420EA-AE18-5B87-2E38-5ADD5A87C0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240A1CA-DBB1-09AD-A194-CBB2474298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DD2A0A-CE00-45DD-8E1A-EC02C162174D}" type="slidenum">
              <a:rPr lang="en-IN" smtClean="0"/>
              <a:t>‹#›</a:t>
            </a:fld>
            <a:endParaRPr lang="en-IN"/>
          </a:p>
        </p:txBody>
      </p:sp>
    </p:spTree>
    <p:extLst>
      <p:ext uri="{BB962C8B-B14F-4D97-AF65-F5344CB8AC3E}">
        <p14:creationId xmlns:p14="http://schemas.microsoft.com/office/powerpoint/2010/main" val="1168718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077AB0-ED7F-D792-8B66-60D0A25A1763}"/>
              </a:ext>
            </a:extLst>
          </p:cNvPr>
          <p:cNvSpPr>
            <a:spLocks noGrp="1"/>
          </p:cNvSpPr>
          <p:nvPr>
            <p:ph type="title"/>
          </p:nvPr>
        </p:nvSpPr>
        <p:spPr>
          <a:xfrm>
            <a:off x="132735" y="540774"/>
            <a:ext cx="5759245" cy="962230"/>
          </a:xfrm>
        </p:spPr>
        <p:txBody>
          <a:bodyPr/>
          <a:lstStyle/>
          <a:p>
            <a:r>
              <a:rPr lang="en-IN" b="1" u="sng" dirty="0"/>
              <a:t>Introduction</a:t>
            </a:r>
          </a:p>
        </p:txBody>
      </p:sp>
      <p:sp>
        <p:nvSpPr>
          <p:cNvPr id="6" name="TextBox 5">
            <a:extLst>
              <a:ext uri="{FF2B5EF4-FFF2-40B4-BE49-F238E27FC236}">
                <a16:creationId xmlns:a16="http://schemas.microsoft.com/office/drawing/2014/main" id="{5556D598-3969-3552-4431-2B9D881281B3}"/>
              </a:ext>
            </a:extLst>
          </p:cNvPr>
          <p:cNvSpPr txBox="1"/>
          <p:nvPr/>
        </p:nvSpPr>
        <p:spPr>
          <a:xfrm>
            <a:off x="132735" y="1956619"/>
            <a:ext cx="11926529" cy="3693319"/>
          </a:xfrm>
          <a:prstGeom prst="rect">
            <a:avLst/>
          </a:prstGeom>
          <a:noFill/>
        </p:spPr>
        <p:txBody>
          <a:bodyPr wrap="square" rtlCol="0">
            <a:spAutoFit/>
          </a:bodyPr>
          <a:lstStyle/>
          <a:p>
            <a:r>
              <a:rPr lang="en-US" sz="2400" dirty="0"/>
              <a:t>India's agricultural sector faces several challenges, including water scarcity, erratic rainfall, and inefficient irrigation practices.</a:t>
            </a:r>
          </a:p>
          <a:p>
            <a:r>
              <a:rPr lang="en-US" sz="2400" dirty="0"/>
              <a:t>Smart irrigation systems, which use advanced technologies such as sensors, automation, and real-time data, offer a promising solution to address these issues. </a:t>
            </a:r>
          </a:p>
          <a:p>
            <a:r>
              <a:rPr lang="en-US" sz="2400" dirty="0"/>
              <a:t>However, the adoption of these systems is still limited in India, largely due to financial and infrastructural barriers. Regions like Maharashtra, Gujarat, and Rajasthan have seen some adoption of these systems, but their usage remains relatively low.</a:t>
            </a:r>
          </a:p>
          <a:p>
            <a:r>
              <a:rPr lang="en-US" sz="2400" dirty="0"/>
              <a:t>Only around 10-15% of farmers in India use smart irrigation systems</a:t>
            </a:r>
          </a:p>
          <a:p>
            <a:endParaRPr lang="en-US" sz="2400" dirty="0"/>
          </a:p>
          <a:p>
            <a:endParaRPr lang="en-IN" dirty="0"/>
          </a:p>
        </p:txBody>
      </p:sp>
    </p:spTree>
    <p:extLst>
      <p:ext uri="{BB962C8B-B14F-4D97-AF65-F5344CB8AC3E}">
        <p14:creationId xmlns:p14="http://schemas.microsoft.com/office/powerpoint/2010/main" val="624432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DB63FC-E7B8-06DF-FC18-AA39FB089EE2}"/>
              </a:ext>
            </a:extLst>
          </p:cNvPr>
          <p:cNvSpPr txBox="1"/>
          <p:nvPr/>
        </p:nvSpPr>
        <p:spPr>
          <a:xfrm>
            <a:off x="333212" y="428541"/>
            <a:ext cx="8200102" cy="646331"/>
          </a:xfrm>
          <a:prstGeom prst="rect">
            <a:avLst/>
          </a:prstGeom>
          <a:noFill/>
        </p:spPr>
        <p:txBody>
          <a:bodyPr wrap="square" rtlCol="0">
            <a:spAutoFit/>
          </a:bodyPr>
          <a:lstStyle/>
          <a:p>
            <a:r>
              <a:rPr lang="en-US" sz="3600" b="1" dirty="0"/>
              <a:t>ISSUE TO BE ADDRESSED</a:t>
            </a:r>
          </a:p>
        </p:txBody>
      </p:sp>
      <p:sp>
        <p:nvSpPr>
          <p:cNvPr id="5" name="TextBox 4">
            <a:extLst>
              <a:ext uri="{FF2B5EF4-FFF2-40B4-BE49-F238E27FC236}">
                <a16:creationId xmlns:a16="http://schemas.microsoft.com/office/drawing/2014/main" id="{51F30614-992E-9EC9-7FC8-694FF1E3936B}"/>
              </a:ext>
            </a:extLst>
          </p:cNvPr>
          <p:cNvSpPr txBox="1"/>
          <p:nvPr/>
        </p:nvSpPr>
        <p:spPr>
          <a:xfrm>
            <a:off x="333212" y="1813630"/>
            <a:ext cx="11375922" cy="332398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It requires the farmer to directly monitor the supply, which includes switching on/off the motor and opening/closing the valves. </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With irrigation activities getting only </a:t>
            </a:r>
            <a:r>
              <a:rPr lang="en-US" sz="2400" b="1" dirty="0"/>
              <a:t>a few hours of power supply</a:t>
            </a:r>
            <a:r>
              <a:rPr lang="en-US" sz="2400" dirty="0"/>
              <a:t> a day, most of which happens overnight, it is </a:t>
            </a:r>
            <a:r>
              <a:rPr lang="en-US" sz="2400" b="1" dirty="0"/>
              <a:t>difficult to manage </a:t>
            </a:r>
            <a:r>
              <a:rPr lang="en-US" sz="2400" dirty="0"/>
              <a:t>it during odd hours. </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Farmers facing expenditure on source of water i.e. pumping set/electric pump, diesel electricity and manpower up to</a:t>
            </a:r>
            <a:r>
              <a:rPr lang="en-US" sz="2400" b="1" dirty="0"/>
              <a:t> 50,000 rupees </a:t>
            </a:r>
            <a:r>
              <a:rPr lang="en-US" sz="2400" dirty="0"/>
              <a:t>for one crop for one season.</a:t>
            </a:r>
            <a:endParaRPr lang="en-IN" sz="2400" dirty="0"/>
          </a:p>
          <a:p>
            <a:endParaRPr lang="en-IN" dirty="0"/>
          </a:p>
        </p:txBody>
      </p:sp>
    </p:spTree>
    <p:extLst>
      <p:ext uri="{BB962C8B-B14F-4D97-AF65-F5344CB8AC3E}">
        <p14:creationId xmlns:p14="http://schemas.microsoft.com/office/powerpoint/2010/main" val="2976449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A7815-CCAE-2649-9CE4-1AC9EA790F94}"/>
              </a:ext>
            </a:extLst>
          </p:cNvPr>
          <p:cNvSpPr>
            <a:spLocks noGrp="1"/>
          </p:cNvSpPr>
          <p:nvPr>
            <p:ph type="title"/>
          </p:nvPr>
        </p:nvSpPr>
        <p:spPr>
          <a:xfrm>
            <a:off x="248265" y="237306"/>
            <a:ext cx="9534832" cy="942565"/>
          </a:xfrm>
        </p:spPr>
        <p:txBody>
          <a:bodyPr/>
          <a:lstStyle/>
          <a:p>
            <a:r>
              <a:rPr lang="en-IN" b="1" dirty="0"/>
              <a:t>Factors affecting Farmers’ income</a:t>
            </a:r>
          </a:p>
        </p:txBody>
      </p:sp>
      <p:sp>
        <p:nvSpPr>
          <p:cNvPr id="4" name="TextBox 3">
            <a:extLst>
              <a:ext uri="{FF2B5EF4-FFF2-40B4-BE49-F238E27FC236}">
                <a16:creationId xmlns:a16="http://schemas.microsoft.com/office/drawing/2014/main" id="{58737962-306A-447F-FC91-35EC4320CF39}"/>
              </a:ext>
            </a:extLst>
          </p:cNvPr>
          <p:cNvSpPr txBox="1"/>
          <p:nvPr/>
        </p:nvSpPr>
        <p:spPr>
          <a:xfrm>
            <a:off x="342900" y="1386347"/>
            <a:ext cx="10983862" cy="4832092"/>
          </a:xfrm>
          <a:prstGeom prst="rect">
            <a:avLst/>
          </a:prstGeom>
          <a:noFill/>
        </p:spPr>
        <p:txBody>
          <a:bodyPr wrap="square" rtlCol="0">
            <a:spAutoFit/>
          </a:bodyPr>
          <a:lstStyle/>
          <a:p>
            <a:pPr marL="457200" indent="-457200">
              <a:buFont typeface="Arial" panose="020B0604020202020204" pitchFamily="34" charset="0"/>
              <a:buChar char="•"/>
            </a:pPr>
            <a:r>
              <a:rPr lang="en-US" sz="2800" dirty="0"/>
              <a:t>Farm laborers constitute more than half of the total workforce engaged in Indian agriculture. Also, farmers’ expenses towards </a:t>
            </a:r>
            <a:r>
              <a:rPr lang="en-US" sz="2800" b="1" dirty="0"/>
              <a:t>labor charges </a:t>
            </a:r>
            <a:r>
              <a:rPr lang="en-US" sz="2800" dirty="0"/>
              <a:t>account for more </a:t>
            </a:r>
            <a:r>
              <a:rPr lang="en-US" sz="2800" b="1" dirty="0"/>
              <a:t>than 50 per cent </a:t>
            </a:r>
            <a:r>
              <a:rPr lang="en-US" sz="2800" dirty="0"/>
              <a:t>of the total variable cost of production for most </a:t>
            </a:r>
            <a:r>
              <a:rPr lang="en-US" sz="2800"/>
              <a:t>crops.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Reduction in supply of laborers along with the support by a number of government schemes, including the </a:t>
            </a:r>
            <a:r>
              <a:rPr lang="en-US" sz="2800" b="1" dirty="0"/>
              <a:t>Mahatma Gandhi National Rural Employment Guarantee Act (MGNREGA) </a:t>
            </a:r>
            <a:r>
              <a:rPr lang="en-US" sz="2800" dirty="0"/>
              <a:t>has led to an escalation in farm wages which is adversely impacting the profitability of the farmer.</a:t>
            </a:r>
          </a:p>
          <a:p>
            <a:endParaRPr lang="en-US" sz="2800" dirty="0"/>
          </a:p>
          <a:p>
            <a:pPr marL="457200" indent="-457200">
              <a:buFont typeface="Arial" panose="020B0604020202020204" pitchFamily="34" charset="0"/>
              <a:buChar char="•"/>
            </a:pPr>
            <a:r>
              <a:rPr lang="en-US" sz="2800" b="1" u="sng" dirty="0"/>
              <a:t>We aim to eliminate the </a:t>
            </a:r>
            <a:r>
              <a:rPr lang="en-US" sz="2800" b="1" u="sng" dirty="0" err="1"/>
              <a:t>labour</a:t>
            </a:r>
            <a:r>
              <a:rPr lang="en-US" sz="2800" b="1" u="sng" dirty="0"/>
              <a:t> costs of irrigation by automation</a:t>
            </a:r>
          </a:p>
        </p:txBody>
      </p:sp>
    </p:spTree>
    <p:extLst>
      <p:ext uri="{BB962C8B-B14F-4D97-AF65-F5344CB8AC3E}">
        <p14:creationId xmlns:p14="http://schemas.microsoft.com/office/powerpoint/2010/main" val="31003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4F355B-1E38-8946-1601-F155BEF2C0A1}"/>
              </a:ext>
            </a:extLst>
          </p:cNvPr>
          <p:cNvSpPr txBox="1"/>
          <p:nvPr/>
        </p:nvSpPr>
        <p:spPr>
          <a:xfrm>
            <a:off x="224045" y="483732"/>
            <a:ext cx="6001943" cy="4832092"/>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t>As a matter of fact, the average daily wage rate of a male worker has risen from </a:t>
            </a:r>
            <a:r>
              <a:rPr lang="en-US" sz="2800" b="1" dirty="0"/>
              <a:t>Rs.78 </a:t>
            </a:r>
            <a:r>
              <a:rPr lang="en-US" sz="2800" dirty="0"/>
              <a:t>per day in 2007-08 to </a:t>
            </a:r>
            <a:r>
              <a:rPr lang="en-US" sz="2800" b="1" dirty="0"/>
              <a:t>Rs.232.2 </a:t>
            </a:r>
            <a:r>
              <a:rPr lang="en-US" sz="2800" dirty="0"/>
              <a:t>per day in 2013-14; whereas for a female worker it rose from </a:t>
            </a:r>
            <a:r>
              <a:rPr lang="en-US" sz="2800" b="1" dirty="0"/>
              <a:t>Rs.57.9</a:t>
            </a:r>
            <a:r>
              <a:rPr lang="en-US" sz="2800" dirty="0"/>
              <a:t> per day to </a:t>
            </a:r>
            <a:r>
              <a:rPr lang="en-US" sz="2800" b="1" dirty="0"/>
              <a:t>Rs.182.5</a:t>
            </a:r>
            <a:r>
              <a:rPr lang="en-US" sz="2800" dirty="0"/>
              <a:t> per day during the same period. </a:t>
            </a:r>
          </a:p>
          <a:p>
            <a:pPr marL="457200" indent="-457200">
              <a:buFont typeface="Wingdings" panose="05000000000000000000" pitchFamily="2" charset="2"/>
              <a:buChar char="Ø"/>
            </a:pPr>
            <a:r>
              <a:rPr lang="en-US" sz="2800" dirty="0"/>
              <a:t>Rural wages have been growing by 17% annually on average since 2006-07 outstripping urban wages.</a:t>
            </a:r>
            <a:endParaRPr lang="en-IN" sz="2800" dirty="0"/>
          </a:p>
          <a:p>
            <a:endParaRPr lang="en-IN" sz="2800" dirty="0"/>
          </a:p>
        </p:txBody>
      </p:sp>
      <p:pic>
        <p:nvPicPr>
          <p:cNvPr id="5" name="Picture 4">
            <a:extLst>
              <a:ext uri="{FF2B5EF4-FFF2-40B4-BE49-F238E27FC236}">
                <a16:creationId xmlns:a16="http://schemas.microsoft.com/office/drawing/2014/main" id="{3A24A3CB-62CB-00DE-AC0F-338E2B0FA2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0049" y="608595"/>
            <a:ext cx="5115164" cy="5408747"/>
          </a:xfrm>
          <a:prstGeom prst="rect">
            <a:avLst/>
          </a:prstGeom>
        </p:spPr>
      </p:pic>
    </p:spTree>
    <p:extLst>
      <p:ext uri="{BB962C8B-B14F-4D97-AF65-F5344CB8AC3E}">
        <p14:creationId xmlns:p14="http://schemas.microsoft.com/office/powerpoint/2010/main" val="835266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BB6F4B1-3F31-C5E8-55C6-473AA08FE909}"/>
              </a:ext>
            </a:extLst>
          </p:cNvPr>
          <p:cNvSpPr txBox="1"/>
          <p:nvPr/>
        </p:nvSpPr>
        <p:spPr>
          <a:xfrm>
            <a:off x="334152" y="354250"/>
            <a:ext cx="5306889" cy="5693866"/>
          </a:xfrm>
          <a:prstGeom prst="rect">
            <a:avLst/>
          </a:prstGeom>
          <a:noFill/>
        </p:spPr>
        <p:txBody>
          <a:bodyPr wrap="square" rtlCol="0">
            <a:spAutoFit/>
          </a:bodyPr>
          <a:lstStyle/>
          <a:p>
            <a:pPr marL="342900" indent="-342900">
              <a:buFont typeface="Wingdings" panose="05000000000000000000" pitchFamily="2" charset="2"/>
              <a:buChar char="Ø"/>
            </a:pPr>
            <a:r>
              <a:rPr lang="en-US" sz="2800" dirty="0"/>
              <a:t>The data highlights the increasing wage rates for general agricultural laborers across states in India from 2019-20 to 2021-22, with an </a:t>
            </a:r>
            <a:r>
              <a:rPr lang="en-US" sz="2800" b="1" dirty="0"/>
              <a:t>All-India average rise from ₹292.05 to ₹328.18</a:t>
            </a:r>
            <a:r>
              <a:rPr lang="en-US" sz="2800" dirty="0"/>
              <a:t>. States like Kerala, Himachal Pradesh, and Jammu &amp; Kashmir show particularly high daily wages, indicating a significant cost burden for farmers, especially smallholders.</a:t>
            </a:r>
          </a:p>
          <a:p>
            <a:pPr marL="342900" indent="-342900">
              <a:buFont typeface="Wingdings" panose="05000000000000000000" pitchFamily="2" charset="2"/>
              <a:buChar char="Ø"/>
            </a:pPr>
            <a:endParaRPr lang="en-US" sz="2800" dirty="0"/>
          </a:p>
        </p:txBody>
      </p:sp>
      <p:pic>
        <p:nvPicPr>
          <p:cNvPr id="3" name="Picture 2">
            <a:extLst>
              <a:ext uri="{FF2B5EF4-FFF2-40B4-BE49-F238E27FC236}">
                <a16:creationId xmlns:a16="http://schemas.microsoft.com/office/drawing/2014/main" id="{1A452987-502B-338F-017C-8A5F28FEDFFC}"/>
              </a:ext>
            </a:extLst>
          </p:cNvPr>
          <p:cNvPicPr>
            <a:picLocks noChangeAspect="1"/>
          </p:cNvPicPr>
          <p:nvPr/>
        </p:nvPicPr>
        <p:blipFill>
          <a:blip r:embed="rId2"/>
          <a:stretch>
            <a:fillRect/>
          </a:stretch>
        </p:blipFill>
        <p:spPr>
          <a:xfrm>
            <a:off x="5438476" y="354250"/>
            <a:ext cx="6542345" cy="5049371"/>
          </a:xfrm>
          <a:prstGeom prst="rect">
            <a:avLst/>
          </a:prstGeom>
        </p:spPr>
      </p:pic>
    </p:spTree>
    <p:extLst>
      <p:ext uri="{BB962C8B-B14F-4D97-AF65-F5344CB8AC3E}">
        <p14:creationId xmlns:p14="http://schemas.microsoft.com/office/powerpoint/2010/main" val="563656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F17A48-2716-B8AC-6E07-B888FAE600EF}"/>
              </a:ext>
            </a:extLst>
          </p:cNvPr>
          <p:cNvSpPr txBox="1"/>
          <p:nvPr/>
        </p:nvSpPr>
        <p:spPr>
          <a:xfrm>
            <a:off x="458320" y="1532964"/>
            <a:ext cx="11275359" cy="3539430"/>
          </a:xfrm>
          <a:prstGeom prst="rect">
            <a:avLst/>
          </a:prstGeom>
          <a:noFill/>
        </p:spPr>
        <p:txBody>
          <a:bodyPr wrap="square" rtlCol="0">
            <a:spAutoFit/>
          </a:bodyPr>
          <a:lstStyle/>
          <a:p>
            <a:r>
              <a:rPr lang="en-US" sz="3200" kern="1200" dirty="0">
                <a:solidFill>
                  <a:srgbClr val="000000"/>
                </a:solidFill>
                <a:effectLst/>
                <a:latin typeface="Calibri" panose="020F0502020204030204" pitchFamily="34" charset="0"/>
                <a:ea typeface="+mn-ea"/>
                <a:cs typeface="+mn-cs"/>
              </a:rPr>
              <a:t>Our project addresses this challenge by </a:t>
            </a:r>
            <a:r>
              <a:rPr lang="en-US" sz="3200" b="1" kern="1200" dirty="0">
                <a:solidFill>
                  <a:srgbClr val="000000"/>
                </a:solidFill>
                <a:effectLst/>
                <a:latin typeface="Calibri" panose="020F0502020204030204" pitchFamily="34" charset="0"/>
                <a:ea typeface="+mn-ea"/>
                <a:cs typeface="+mn-cs"/>
              </a:rPr>
              <a:t>reducing dependency on manual labor</a:t>
            </a:r>
            <a:r>
              <a:rPr lang="en-US" sz="3200" kern="1200" dirty="0">
                <a:solidFill>
                  <a:srgbClr val="000000"/>
                </a:solidFill>
                <a:effectLst/>
                <a:latin typeface="Calibri" panose="020F0502020204030204" pitchFamily="34" charset="0"/>
                <a:ea typeface="+mn-ea"/>
                <a:cs typeface="+mn-cs"/>
              </a:rPr>
              <a:t> through automation and smart resource management. By optimizing irrigation and soil monitoring processes using IoT-based solutions, farmers can minimize labor costs, improve efficiency, and maximize yields. This not only helps mitigate rising wage expenses but also ensures </a:t>
            </a:r>
            <a:r>
              <a:rPr lang="en-US" sz="3200" b="1" kern="1200" dirty="0">
                <a:solidFill>
                  <a:srgbClr val="000000"/>
                </a:solidFill>
                <a:effectLst/>
                <a:latin typeface="Calibri" panose="020F0502020204030204" pitchFamily="34" charset="0"/>
                <a:ea typeface="+mn-ea"/>
                <a:cs typeface="+mn-cs"/>
              </a:rPr>
              <a:t>sustainable and cost-effective agricultural practices</a:t>
            </a:r>
            <a:endParaRPr lang="en-IN" sz="3200" dirty="0"/>
          </a:p>
        </p:txBody>
      </p:sp>
    </p:spTree>
    <p:extLst>
      <p:ext uri="{BB962C8B-B14F-4D97-AF65-F5344CB8AC3E}">
        <p14:creationId xmlns:p14="http://schemas.microsoft.com/office/powerpoint/2010/main" val="377830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F17A48-2716-B8AC-6E07-B888FAE600EF}"/>
              </a:ext>
            </a:extLst>
          </p:cNvPr>
          <p:cNvSpPr txBox="1"/>
          <p:nvPr/>
        </p:nvSpPr>
        <p:spPr>
          <a:xfrm>
            <a:off x="458320" y="1253985"/>
            <a:ext cx="11275359" cy="6001643"/>
          </a:xfrm>
          <a:prstGeom prst="rect">
            <a:avLst/>
          </a:prstGeom>
          <a:noFill/>
        </p:spPr>
        <p:txBody>
          <a:bodyPr wrap="square" rtlCol="0">
            <a:spAutoFit/>
          </a:bodyPr>
          <a:lstStyle/>
          <a:p>
            <a:pPr marL="457200" indent="-457200">
              <a:buFont typeface="Arial" panose="020B0604020202020204" pitchFamily="34" charset="0"/>
              <a:buChar char="•"/>
            </a:pPr>
            <a:r>
              <a:rPr lang="en-IN" sz="3200" dirty="0"/>
              <a:t>Mr. Rajpal (July, 2020</a:t>
            </a:r>
            <a:r>
              <a:rPr lang="en-IN" sz="3200" dirty="0" smtClean="0"/>
              <a:t>) - </a:t>
            </a:r>
            <a:r>
              <a:rPr lang="en-IN" sz="3200" dirty="0"/>
              <a:t>“An Analysis about Wages for Agricultural Labourers in India </a:t>
            </a:r>
            <a:r>
              <a:rPr lang="en-IN" sz="3200" dirty="0" smtClean="0"/>
              <a:t>”</a:t>
            </a:r>
          </a:p>
          <a:p>
            <a:pPr marL="457200" indent="-457200">
              <a:buFont typeface="Arial" panose="020B0604020202020204" pitchFamily="34" charset="0"/>
              <a:buChar char="•"/>
            </a:pPr>
            <a:r>
              <a:rPr lang="en-IN" sz="3200" dirty="0"/>
              <a:t>S.K. </a:t>
            </a:r>
            <a:r>
              <a:rPr lang="en-IN" sz="3200" dirty="0" smtClean="0"/>
              <a:t>Srivastava </a:t>
            </a:r>
            <a:r>
              <a:rPr lang="en-IN" sz="3200" dirty="0" smtClean="0"/>
              <a:t>(</a:t>
            </a:r>
            <a:r>
              <a:rPr lang="en-IN" sz="3200" dirty="0" smtClean="0"/>
              <a:t>December </a:t>
            </a:r>
            <a:r>
              <a:rPr lang="en-IN" sz="3200" dirty="0"/>
              <a:t>2020) – “Changing Agricultural Labour Market and Its Effects on Farm Economy in </a:t>
            </a:r>
            <a:r>
              <a:rPr lang="en-IN" sz="3200" dirty="0" smtClean="0"/>
              <a:t>India”</a:t>
            </a:r>
          </a:p>
          <a:p>
            <a:pPr marL="457200" indent="-457200">
              <a:buFont typeface="Arial" panose="020B0604020202020204" pitchFamily="34" charset="0"/>
              <a:buChar char="•"/>
            </a:pPr>
            <a:r>
              <a:rPr lang="en-IN" sz="3200" dirty="0"/>
              <a:t>SHWETA BHATT – “An Empirical Analysis of the Adoption of HI-Tech Farming Techniques Among the Farmers of the Eastern Uttar Pradesh </a:t>
            </a:r>
            <a:r>
              <a:rPr lang="en-IN" sz="3200" dirty="0" smtClean="0"/>
              <a:t>Belt”</a:t>
            </a:r>
          </a:p>
          <a:p>
            <a:pPr marL="457200" indent="-457200">
              <a:buFont typeface="Arial" panose="020B0604020202020204" pitchFamily="34" charset="0"/>
              <a:buChar char="•"/>
            </a:pPr>
            <a:r>
              <a:rPr lang="en-IN" sz="3200" dirty="0" smtClean="0"/>
              <a:t>B S Yashavanth ( June 2018 ) Disparity in wages of agricultural labourers in India</a:t>
            </a:r>
          </a:p>
          <a:p>
            <a:pPr marL="457200" indent="-457200">
              <a:buFont typeface="Arial" panose="020B0604020202020204" pitchFamily="34" charset="0"/>
              <a:buChar char="•"/>
            </a:pPr>
            <a:r>
              <a:rPr lang="en-IN" sz="3200" dirty="0" smtClean="0"/>
              <a:t>RAJYA SABHA STARRED QUESTION 261. (MARCH 2023) – Income of agricultural labourers</a:t>
            </a:r>
          </a:p>
          <a:p>
            <a:endParaRPr lang="en-IN" sz="3200" dirty="0"/>
          </a:p>
        </p:txBody>
      </p:sp>
      <p:sp>
        <p:nvSpPr>
          <p:cNvPr id="3" name="TextBox 2"/>
          <p:cNvSpPr txBox="1"/>
          <p:nvPr/>
        </p:nvSpPr>
        <p:spPr>
          <a:xfrm>
            <a:off x="458320" y="422988"/>
            <a:ext cx="3375026" cy="830997"/>
          </a:xfrm>
          <a:prstGeom prst="rect">
            <a:avLst/>
          </a:prstGeom>
          <a:noFill/>
        </p:spPr>
        <p:txBody>
          <a:bodyPr wrap="none" rtlCol="0">
            <a:spAutoFit/>
          </a:bodyPr>
          <a:lstStyle/>
          <a:p>
            <a:r>
              <a:rPr lang="en-IN" sz="4800" b="1" dirty="0" smtClean="0"/>
              <a:t>REFERENCES</a:t>
            </a:r>
            <a:endParaRPr lang="en-IN" sz="4800" b="1" dirty="0"/>
          </a:p>
        </p:txBody>
      </p:sp>
    </p:spTree>
    <p:extLst>
      <p:ext uri="{BB962C8B-B14F-4D97-AF65-F5344CB8AC3E}">
        <p14:creationId xmlns:p14="http://schemas.microsoft.com/office/powerpoint/2010/main" val="3876143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571</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Introduction</vt:lpstr>
      <vt:lpstr>PowerPoint Presentation</vt:lpstr>
      <vt:lpstr>Factors affecting Farmers’ income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Pratibha Fondekar</dc:creator>
  <cp:lastModifiedBy>14900k_RTX4070ti_16G</cp:lastModifiedBy>
  <cp:revision>3</cp:revision>
  <dcterms:created xsi:type="dcterms:W3CDTF">2024-12-17T13:57:17Z</dcterms:created>
  <dcterms:modified xsi:type="dcterms:W3CDTF">2024-12-19T18:48:36Z</dcterms:modified>
</cp:coreProperties>
</file>