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1E6E-D90D-A2AB-765F-7217D264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95E5F-EC07-662D-61F7-A7FF53218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74FBA-AA84-58BE-0335-BB56C57A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1FFA-4AC4-47E9-AFC9-A14ADD7BB7D8}" type="datetimeFigureOut">
              <a:rPr lang="en-ID" smtClean="0"/>
              <a:t>17/11/2024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F46B-419F-6BA5-29FA-DFA5A9F8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7F69-B7C7-B86F-5AA1-708F9A88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46B4-C7BB-43F3-B15A-683566EE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153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6826-DEDA-B3E9-0405-CFC45464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1714F-AC1D-646E-4742-A1C862FC4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B1710-1D12-0208-14D1-8BC0D1D1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1FFA-4AC4-47E9-AFC9-A14ADD7BB7D8}" type="datetimeFigureOut">
              <a:rPr lang="en-ID" smtClean="0"/>
              <a:t>17/11/2024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286C-7115-91CA-B048-5421FC97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A931E-5C8D-D2A1-B167-FCE194C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46B4-C7BB-43F3-B15A-683566EE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714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330BD-E422-0CE6-EAA3-A5861755B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54AC3-DC82-0C22-DF2F-AFA3EB003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CDAD-6E23-5B3B-30BE-72D33475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1FFA-4AC4-47E9-AFC9-A14ADD7BB7D8}" type="datetimeFigureOut">
              <a:rPr lang="en-ID" smtClean="0"/>
              <a:t>17/11/2024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0061-3975-B38A-E73B-6625A93B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634DD-D6ED-7958-3D80-06957021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46B4-C7BB-43F3-B15A-683566EE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637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0DE9-4BD9-DA1F-B529-43DE60C5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01DA-852A-3350-153E-2A251078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15EE-51CA-57B7-79E4-E4B4918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1FFA-4AC4-47E9-AFC9-A14ADD7BB7D8}" type="datetimeFigureOut">
              <a:rPr lang="en-ID" smtClean="0"/>
              <a:t>17/11/2024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BC67-1A3E-2FB1-F5AF-59BA89B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C15D2-A8C6-49F0-3C23-41CB3A93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46B4-C7BB-43F3-B15A-683566EE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72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09DF-8428-72D7-D9B2-52630E1D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B2206-9FD7-0F46-9AF3-053A9F161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AF39-8730-4347-2458-DAA34CA1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1FFA-4AC4-47E9-AFC9-A14ADD7BB7D8}" type="datetimeFigureOut">
              <a:rPr lang="en-ID" smtClean="0"/>
              <a:t>17/11/2024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0E72-550C-50D9-5834-DDB85E16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0A463-00D5-74EC-7084-656DECDB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46B4-C7BB-43F3-B15A-683566EE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097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D9B5-F6E9-9237-2BC6-2A65DB12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6F58-4F70-C055-9555-9CFA9835A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FC9D9-D4AF-74BC-343D-C69DE236B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1C1F3-896D-76E3-1EA1-ADA7FB55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1FFA-4AC4-47E9-AFC9-A14ADD7BB7D8}" type="datetimeFigureOut">
              <a:rPr lang="en-ID" smtClean="0"/>
              <a:t>17/11/2024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07DD6-CC02-D25F-D851-9918850B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962F7-5B35-BB13-C514-CC13EA16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46B4-C7BB-43F3-B15A-683566EE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905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794F-AB6B-FC43-9DCE-C88B7E72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E26E4-E9CD-F4A9-9E49-977C0AF5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8F1E7-F2D8-018A-A9EF-32AAFCE89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24423-6046-D1F3-9AAC-15D4EF0A2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4093B-E706-2D66-69E6-83E52674B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5B538-D0E7-59D4-7C67-76B90A89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1FFA-4AC4-47E9-AFC9-A14ADD7BB7D8}" type="datetimeFigureOut">
              <a:rPr lang="en-ID" smtClean="0"/>
              <a:t>17/11/2024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28385-7913-13F8-070F-74C548EC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4785E-4505-4BC0-6B5C-68D127B7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46B4-C7BB-43F3-B15A-683566EE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437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74B1-E09B-BCED-2EAA-12998D46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D764E-800C-CCD4-1390-A4218747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1FFA-4AC4-47E9-AFC9-A14ADD7BB7D8}" type="datetimeFigureOut">
              <a:rPr lang="en-ID" smtClean="0"/>
              <a:t>17/11/2024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3C63E-6206-9F00-CE63-99CC968C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1C39E-4595-5E60-AEBF-7A9EFD4D9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46B4-C7BB-43F3-B15A-683566EE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24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F2090-0B56-2A57-BB8C-072B9976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1FFA-4AC4-47E9-AFC9-A14ADD7BB7D8}" type="datetimeFigureOut">
              <a:rPr lang="en-ID" smtClean="0"/>
              <a:t>17/11/2024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53736-7AFF-9B80-017B-98709914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E7209-35FC-B0A0-19A4-0EBBB13F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46B4-C7BB-43F3-B15A-683566EE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310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3A97-2B99-5195-0DDA-F581F695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C79C-C5A3-AEE3-99E6-9E8F11A9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CC3AB-0D6C-A40A-4978-DDCED2715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CB026-8E5D-8144-B47B-14CCA3F8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1FFA-4AC4-47E9-AFC9-A14ADD7BB7D8}" type="datetimeFigureOut">
              <a:rPr lang="en-ID" smtClean="0"/>
              <a:t>17/11/2024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34505-B547-D3F1-E0F5-8A5EA4E6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5051B-DC0C-6E84-EB63-84A13665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46B4-C7BB-43F3-B15A-683566EE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32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607C-60DB-CCB0-020D-AA151813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1C4A5-5CA8-D895-0454-B5B44F52E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33577-922D-D9B2-F26C-DB7D64DFB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9D3A5-5238-E684-3363-872F7E3B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1FFA-4AC4-47E9-AFC9-A14ADD7BB7D8}" type="datetimeFigureOut">
              <a:rPr lang="en-ID" smtClean="0"/>
              <a:t>17/11/2024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22BB0-84A2-9466-0D48-A6D1F23C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4DED-B2A3-E0B7-400F-93531090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F46B4-C7BB-43F3-B15A-683566EE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65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A2F3D-0667-34C3-9C30-4B538354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D94E8-5DF9-E434-0628-632946E1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07741-421B-0325-9F69-D2564BEDF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01FFA-4AC4-47E9-AFC9-A14ADD7BB7D8}" type="datetimeFigureOut">
              <a:rPr lang="en-ID" smtClean="0"/>
              <a:t>17/11/2024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4D22-8AA8-6FE6-24ED-F0811055A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85DAA-E13A-F5C2-D9A5-FA0E57BAE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F46B4-C7BB-43F3-B15A-683566EEC94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08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388AD1-B2CD-FAD3-673F-72337554F94C}"/>
              </a:ext>
            </a:extLst>
          </p:cNvPr>
          <p:cNvSpPr txBox="1"/>
          <p:nvPr/>
        </p:nvSpPr>
        <p:spPr>
          <a:xfrm>
            <a:off x="2699004" y="51439"/>
            <a:ext cx="6531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HALAMAN UTAMA / DASHBOARD</a:t>
            </a:r>
            <a:endParaRPr lang="en-ID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0858B-B3DC-93DA-B871-0C6FDE503C33}"/>
              </a:ext>
            </a:extLst>
          </p:cNvPr>
          <p:cNvSpPr txBox="1"/>
          <p:nvPr/>
        </p:nvSpPr>
        <p:spPr>
          <a:xfrm>
            <a:off x="877824" y="801624"/>
            <a:ext cx="2688336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TRIMMING</a:t>
            </a:r>
          </a:p>
          <a:p>
            <a:pPr algn="ctr"/>
            <a:r>
              <a:rPr lang="en-US" sz="2000" b="1" dirty="0"/>
              <a:t>DIGITAL BOARD</a:t>
            </a:r>
            <a:endParaRPr lang="en-ID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325E7-C1F8-4949-9A46-C86297136813}"/>
              </a:ext>
            </a:extLst>
          </p:cNvPr>
          <p:cNvSpPr txBox="1"/>
          <p:nvPr/>
        </p:nvSpPr>
        <p:spPr>
          <a:xfrm>
            <a:off x="4248912" y="801624"/>
            <a:ext cx="8900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USERS</a:t>
            </a:r>
            <a:endParaRPr lang="en-ID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BEE41-1787-582A-B4A7-47FE5ECD9758}"/>
              </a:ext>
            </a:extLst>
          </p:cNvPr>
          <p:cNvSpPr txBox="1"/>
          <p:nvPr/>
        </p:nvSpPr>
        <p:spPr>
          <a:xfrm>
            <a:off x="5337048" y="801624"/>
            <a:ext cx="125577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SETTINGS</a:t>
            </a:r>
            <a:endParaRPr lang="en-ID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31491-655E-64AB-1BD8-8DE5E0A83CBC}"/>
              </a:ext>
            </a:extLst>
          </p:cNvPr>
          <p:cNvSpPr txBox="1"/>
          <p:nvPr/>
        </p:nvSpPr>
        <p:spPr>
          <a:xfrm>
            <a:off x="4248912" y="1756524"/>
            <a:ext cx="7278624" cy="46166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DITAMPILKAN HALAMAN ISI</a:t>
            </a:r>
          </a:p>
          <a:p>
            <a:pPr algn="ctr"/>
            <a:r>
              <a:rPr lang="en-US" sz="1400" b="1" dirty="0"/>
              <a:t>HENKATEN BOARD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ID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FB828-D8E5-0342-DE61-B5A8B582D99E}"/>
              </a:ext>
            </a:extLst>
          </p:cNvPr>
          <p:cNvSpPr txBox="1"/>
          <p:nvPr/>
        </p:nvSpPr>
        <p:spPr>
          <a:xfrm>
            <a:off x="877824" y="2051304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HENKATEN BOARD</a:t>
            </a:r>
            <a:endParaRPr lang="en-ID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1935E-5C56-0F64-36F6-CD12529BCB23}"/>
              </a:ext>
            </a:extLst>
          </p:cNvPr>
          <p:cNvSpPr txBox="1"/>
          <p:nvPr/>
        </p:nvSpPr>
        <p:spPr>
          <a:xfrm>
            <a:off x="877824" y="2593098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SGA BOARD</a:t>
            </a:r>
            <a:endParaRPr lang="en-ID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1D1D5-6CBA-08D7-1629-C7FCCF2FA9DE}"/>
              </a:ext>
            </a:extLst>
          </p:cNvPr>
          <p:cNvSpPr txBox="1"/>
          <p:nvPr/>
        </p:nvSpPr>
        <p:spPr>
          <a:xfrm>
            <a:off x="877824" y="3122944"/>
            <a:ext cx="268833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GL MANAGEMENT BOARD</a:t>
            </a:r>
            <a:endParaRPr lang="en-ID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0024EF-9C74-B945-03C7-26194A868D6C}"/>
              </a:ext>
            </a:extLst>
          </p:cNvPr>
          <p:cNvSpPr txBox="1"/>
          <p:nvPr/>
        </p:nvSpPr>
        <p:spPr>
          <a:xfrm>
            <a:off x="877824" y="3664738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TPM CONTROL BOARD</a:t>
            </a:r>
            <a:endParaRPr lang="en-ID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CE2FE-945F-3FF4-EAB4-E847C515CAFC}"/>
              </a:ext>
            </a:extLst>
          </p:cNvPr>
          <p:cNvSpPr txBox="1"/>
          <p:nvPr/>
        </p:nvSpPr>
        <p:spPr>
          <a:xfrm>
            <a:off x="877824" y="4206532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GENTANI BOARD</a:t>
            </a:r>
            <a:endParaRPr lang="en-ID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0F4628-8909-0DCD-E7BE-D880871E593C}"/>
              </a:ext>
            </a:extLst>
          </p:cNvPr>
          <p:cNvSpPr txBox="1"/>
          <p:nvPr/>
        </p:nvSpPr>
        <p:spPr>
          <a:xfrm>
            <a:off x="877824" y="4750916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DEFECT OPERATOR</a:t>
            </a:r>
            <a:endParaRPr lang="en-ID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78C2F-0F88-A46F-E2F8-4A91BCD5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0" t="13333" r="31075" b="38663"/>
          <a:stretch/>
        </p:blipFill>
        <p:spPr>
          <a:xfrm>
            <a:off x="5001597" y="2605412"/>
            <a:ext cx="5773254" cy="3602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41996F-397B-8267-A390-0BBA77843590}"/>
              </a:ext>
            </a:extLst>
          </p:cNvPr>
          <p:cNvSpPr/>
          <p:nvPr/>
        </p:nvSpPr>
        <p:spPr>
          <a:xfrm>
            <a:off x="5001598" y="2913321"/>
            <a:ext cx="5418310" cy="338824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8C5C62-C53B-48EF-B020-D785AE3FBB2B}"/>
              </a:ext>
            </a:extLst>
          </p:cNvPr>
          <p:cNvCxnSpPr>
            <a:cxnSpLocks/>
          </p:cNvCxnSpPr>
          <p:nvPr/>
        </p:nvCxnSpPr>
        <p:spPr>
          <a:xfrm>
            <a:off x="5138928" y="2534163"/>
            <a:ext cx="271845" cy="3791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41F4AB-B7FA-D45A-F2FA-DD9FD4632177}"/>
              </a:ext>
            </a:extLst>
          </p:cNvPr>
          <p:cNvSpPr txBox="1"/>
          <p:nvPr/>
        </p:nvSpPr>
        <p:spPr>
          <a:xfrm>
            <a:off x="4318845" y="2236080"/>
            <a:ext cx="196854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Foto </a:t>
            </a:r>
            <a:r>
              <a:rPr lang="en-US" dirty="0" err="1">
                <a:solidFill>
                  <a:srgbClr val="FF0000"/>
                </a:solidFill>
              </a:rPr>
              <a:t>bisa</a:t>
            </a:r>
            <a:r>
              <a:rPr lang="en-US" dirty="0">
                <a:solidFill>
                  <a:srgbClr val="FF0000"/>
                </a:solidFill>
              </a:rPr>
              <a:t> di </a:t>
            </a:r>
            <a:r>
              <a:rPr lang="en-US" dirty="0" err="1">
                <a:solidFill>
                  <a:srgbClr val="FF0000"/>
                </a:solidFill>
              </a:rPr>
              <a:t>pindah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057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7F7C9-F0D7-661A-2620-58D9DE6B1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4CB9C58-93C1-ADBF-D283-80CF15B62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0" t="13333" r="31075" b="38663"/>
          <a:stretch/>
        </p:blipFill>
        <p:spPr>
          <a:xfrm>
            <a:off x="3847280" y="667285"/>
            <a:ext cx="7392219" cy="3596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76B1BE-F575-575B-421D-DDAB7502EA62}"/>
              </a:ext>
            </a:extLst>
          </p:cNvPr>
          <p:cNvSpPr txBox="1"/>
          <p:nvPr/>
        </p:nvSpPr>
        <p:spPr>
          <a:xfrm>
            <a:off x="2997708" y="0"/>
            <a:ext cx="593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HENKATEN BOARD</a:t>
            </a:r>
            <a:endParaRPr lang="en-ID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F10A3-8DAF-04F9-933E-ADD6D0FBE5F1}"/>
              </a:ext>
            </a:extLst>
          </p:cNvPr>
          <p:cNvSpPr txBox="1"/>
          <p:nvPr/>
        </p:nvSpPr>
        <p:spPr>
          <a:xfrm>
            <a:off x="525277" y="5459600"/>
            <a:ext cx="2913247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MEMBER SHIFT RED</a:t>
            </a:r>
            <a:endParaRPr lang="en-ID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81338-0FEF-D73E-A11A-9B0421825186}"/>
              </a:ext>
            </a:extLst>
          </p:cNvPr>
          <p:cNvSpPr txBox="1"/>
          <p:nvPr/>
        </p:nvSpPr>
        <p:spPr>
          <a:xfrm>
            <a:off x="-1255776" y="0"/>
            <a:ext cx="125577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SETTINGS</a:t>
            </a:r>
            <a:endParaRPr lang="en-ID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36E78-6F33-2227-4AAF-5D7FC6245ADE}"/>
              </a:ext>
            </a:extLst>
          </p:cNvPr>
          <p:cNvSpPr txBox="1"/>
          <p:nvPr/>
        </p:nvSpPr>
        <p:spPr>
          <a:xfrm>
            <a:off x="-5715000" y="1249680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HENKATEN BOARD</a:t>
            </a:r>
            <a:endParaRPr lang="en-ID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E2395-FCF9-EFB9-C001-ADCF5D134798}"/>
              </a:ext>
            </a:extLst>
          </p:cNvPr>
          <p:cNvSpPr txBox="1"/>
          <p:nvPr/>
        </p:nvSpPr>
        <p:spPr>
          <a:xfrm>
            <a:off x="-5715000" y="1791474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SGA BOARD</a:t>
            </a:r>
            <a:endParaRPr lang="en-ID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792F9-DB49-AC40-8709-1CF661354D75}"/>
              </a:ext>
            </a:extLst>
          </p:cNvPr>
          <p:cNvSpPr txBox="1"/>
          <p:nvPr/>
        </p:nvSpPr>
        <p:spPr>
          <a:xfrm>
            <a:off x="-5715000" y="2321320"/>
            <a:ext cx="268833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GL MANAGEMENT BOARD</a:t>
            </a:r>
            <a:endParaRPr lang="en-ID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DF4491-B87D-4998-DA36-BA38CFC24EE1}"/>
              </a:ext>
            </a:extLst>
          </p:cNvPr>
          <p:cNvSpPr txBox="1"/>
          <p:nvPr/>
        </p:nvSpPr>
        <p:spPr>
          <a:xfrm>
            <a:off x="-5715000" y="2863114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TPM CONTROL BOARD</a:t>
            </a:r>
            <a:endParaRPr lang="en-ID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1D181-1279-5A00-7E50-FC74194DE336}"/>
              </a:ext>
            </a:extLst>
          </p:cNvPr>
          <p:cNvSpPr txBox="1"/>
          <p:nvPr/>
        </p:nvSpPr>
        <p:spPr>
          <a:xfrm>
            <a:off x="-5715000" y="3404908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GENTANI BOARD</a:t>
            </a:r>
            <a:endParaRPr lang="en-ID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B6128-C77D-4DBA-728D-EC3522897CA8}"/>
              </a:ext>
            </a:extLst>
          </p:cNvPr>
          <p:cNvSpPr txBox="1"/>
          <p:nvPr/>
        </p:nvSpPr>
        <p:spPr>
          <a:xfrm>
            <a:off x="-5715000" y="3949292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DEFECT OPERATOR</a:t>
            </a:r>
            <a:endParaRPr lang="en-ID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324ED8-EB81-9BF9-304D-1E59D7757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78" y="1292736"/>
            <a:ext cx="3060700" cy="167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43290-C130-0F72-2033-58A1AC4E4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8" y="3570497"/>
            <a:ext cx="3060700" cy="578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B3A5F9-56CD-9E28-B201-C169AF6F9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602" y="3570492"/>
            <a:ext cx="1642058" cy="5019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2562C1-0F80-FD33-62AB-ABB455C23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79" y="4263514"/>
            <a:ext cx="4072121" cy="9639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E4B85B-12AE-031C-9959-4748649C31EC}"/>
              </a:ext>
            </a:extLst>
          </p:cNvPr>
          <p:cNvSpPr txBox="1"/>
          <p:nvPr/>
        </p:nvSpPr>
        <p:spPr>
          <a:xfrm>
            <a:off x="6611752" y="5442325"/>
            <a:ext cx="2913247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MEMBER SHIFT WHITE</a:t>
            </a:r>
            <a:endParaRPr lang="en-ID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B25EA-710F-D22A-4881-823CEE9286D1}"/>
              </a:ext>
            </a:extLst>
          </p:cNvPr>
          <p:cNvSpPr/>
          <p:nvPr/>
        </p:nvSpPr>
        <p:spPr>
          <a:xfrm>
            <a:off x="439123" y="1168993"/>
            <a:ext cx="4285277" cy="41364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5D21B-5F7C-2777-6453-84618D3A0E41}"/>
              </a:ext>
            </a:extLst>
          </p:cNvPr>
          <p:cNvSpPr txBox="1"/>
          <p:nvPr/>
        </p:nvSpPr>
        <p:spPr>
          <a:xfrm>
            <a:off x="1469983" y="661385"/>
            <a:ext cx="2245369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Bisa </a:t>
            </a:r>
            <a:r>
              <a:rPr lang="en-US" sz="2400" dirty="0" err="1">
                <a:solidFill>
                  <a:srgbClr val="FF0000"/>
                </a:solidFill>
              </a:rPr>
              <a:t>diisi</a:t>
            </a:r>
            <a:r>
              <a:rPr lang="en-US" sz="2400" dirty="0">
                <a:solidFill>
                  <a:srgbClr val="FF0000"/>
                </a:solidFill>
              </a:rPr>
              <a:t> manual</a:t>
            </a:r>
            <a:endParaRPr lang="en-ID" sz="2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9D66C3-F900-B2DB-BC50-B9016EA2E106}"/>
              </a:ext>
            </a:extLst>
          </p:cNvPr>
          <p:cNvSpPr txBox="1"/>
          <p:nvPr/>
        </p:nvSpPr>
        <p:spPr>
          <a:xfrm>
            <a:off x="1469984" y="3079159"/>
            <a:ext cx="1527724" cy="369332"/>
          </a:xfrm>
          <a:prstGeom prst="wedgeRectCallout">
            <a:avLst>
              <a:gd name="adj1" fmla="val -22340"/>
              <a:gd name="adj2" fmla="val 113142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Diisi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foto</a:t>
            </a:r>
            <a:r>
              <a:rPr lang="en-US" b="1" dirty="0">
                <a:solidFill>
                  <a:srgbClr val="FF0000"/>
                </a:solidFill>
              </a:rPr>
              <a:t> MP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04C722-ADA3-89D2-9FC1-E217B54C828D}"/>
              </a:ext>
            </a:extLst>
          </p:cNvPr>
          <p:cNvSpPr txBox="1"/>
          <p:nvPr/>
        </p:nvSpPr>
        <p:spPr>
          <a:xfrm>
            <a:off x="4028569" y="3001384"/>
            <a:ext cx="1527724" cy="369332"/>
          </a:xfrm>
          <a:prstGeom prst="wedgeRectCallout">
            <a:avLst>
              <a:gd name="adj1" fmla="val -22340"/>
              <a:gd name="adj2" fmla="val 113142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Diisi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foto</a:t>
            </a:r>
            <a:r>
              <a:rPr lang="en-US" b="1" dirty="0">
                <a:solidFill>
                  <a:srgbClr val="FF0000"/>
                </a:solidFill>
              </a:rPr>
              <a:t> MP</a:t>
            </a:r>
            <a:endParaRPr lang="en-ID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799C4F-6BF3-43D1-24A3-18ECADAA2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" t="77767" r="24844"/>
          <a:stretch/>
        </p:blipFill>
        <p:spPr>
          <a:xfrm>
            <a:off x="485817" y="5912210"/>
            <a:ext cx="11296607" cy="9457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A34C43-C6F2-01DD-2B87-436C5FB7FE92}"/>
              </a:ext>
            </a:extLst>
          </p:cNvPr>
          <p:cNvSpPr txBox="1"/>
          <p:nvPr/>
        </p:nvSpPr>
        <p:spPr>
          <a:xfrm>
            <a:off x="4816387" y="5371826"/>
            <a:ext cx="1527724" cy="369332"/>
          </a:xfrm>
          <a:prstGeom prst="wedgeRectCallout">
            <a:avLst>
              <a:gd name="adj1" fmla="val -22340"/>
              <a:gd name="adj2" fmla="val 113142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Diisi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foto</a:t>
            </a:r>
            <a:r>
              <a:rPr lang="en-US" b="1" dirty="0">
                <a:solidFill>
                  <a:srgbClr val="FF0000"/>
                </a:solidFill>
              </a:rPr>
              <a:t> MP</a:t>
            </a:r>
            <a:endParaRPr lang="en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351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599F8-0D9B-9C6E-6A41-7FC924B36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004A21-6DEC-B047-54CD-BA32DF3A7B78}"/>
              </a:ext>
            </a:extLst>
          </p:cNvPr>
          <p:cNvSpPr txBox="1"/>
          <p:nvPr/>
        </p:nvSpPr>
        <p:spPr>
          <a:xfrm>
            <a:off x="2575877" y="1163795"/>
            <a:ext cx="29337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HAZARD TRIMMING &amp; IP</a:t>
            </a:r>
            <a:endParaRPr lang="en-ID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98943-5BE7-448E-A256-59A0CE15AEC1}"/>
              </a:ext>
            </a:extLst>
          </p:cNvPr>
          <p:cNvSpPr txBox="1"/>
          <p:nvPr/>
        </p:nvSpPr>
        <p:spPr>
          <a:xfrm>
            <a:off x="846929" y="1786159"/>
            <a:ext cx="2967397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STRUKTUR SGA RED</a:t>
            </a:r>
            <a:endParaRPr lang="en-ID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29FE9-FD1F-BFAD-89CD-78C21D386825}"/>
              </a:ext>
            </a:extLst>
          </p:cNvPr>
          <p:cNvSpPr txBox="1"/>
          <p:nvPr/>
        </p:nvSpPr>
        <p:spPr>
          <a:xfrm>
            <a:off x="882150" y="3411680"/>
            <a:ext cx="293217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KOMUNIKASI</a:t>
            </a:r>
            <a:endParaRPr lang="en-ID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B1098A-8F6F-210A-2812-668F1993EDC8}"/>
              </a:ext>
            </a:extLst>
          </p:cNvPr>
          <p:cNvSpPr txBox="1"/>
          <p:nvPr/>
        </p:nvSpPr>
        <p:spPr>
          <a:xfrm>
            <a:off x="4528692" y="3899715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SAFETY INFORMASI</a:t>
            </a:r>
            <a:endParaRPr lang="en-ID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3DD04-8B31-167E-6075-5D1E56AC7263}"/>
              </a:ext>
            </a:extLst>
          </p:cNvPr>
          <p:cNvSpPr txBox="1"/>
          <p:nvPr/>
        </p:nvSpPr>
        <p:spPr>
          <a:xfrm>
            <a:off x="896027" y="4419690"/>
            <a:ext cx="291829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YOKOTEN ACCIDENT</a:t>
            </a:r>
            <a:endParaRPr lang="en-ID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DB8D9-CCB4-F1B3-A878-B91887C1AED1}"/>
              </a:ext>
            </a:extLst>
          </p:cNvPr>
          <p:cNvSpPr txBox="1"/>
          <p:nvPr/>
        </p:nvSpPr>
        <p:spPr>
          <a:xfrm>
            <a:off x="882151" y="3900296"/>
            <a:ext cx="293217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TEMUAN RANK Aa, Bb, Cc</a:t>
            </a:r>
            <a:endParaRPr lang="en-ID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37015E-1E7A-4FA6-3EB6-ACB8C31DC95E}"/>
              </a:ext>
            </a:extLst>
          </p:cNvPr>
          <p:cNvSpPr txBox="1"/>
          <p:nvPr/>
        </p:nvSpPr>
        <p:spPr>
          <a:xfrm>
            <a:off x="2997708" y="0"/>
            <a:ext cx="593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SGA BOARD</a:t>
            </a:r>
            <a:endParaRPr lang="en-ID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9A4449-E0E4-513C-F893-3C2155CCEA4B}"/>
              </a:ext>
            </a:extLst>
          </p:cNvPr>
          <p:cNvSpPr txBox="1"/>
          <p:nvPr/>
        </p:nvSpPr>
        <p:spPr>
          <a:xfrm>
            <a:off x="4528693" y="1786159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STRUKTUR SGA WHITE</a:t>
            </a:r>
            <a:endParaRPr lang="en-ID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FF7EA-A53B-6EE3-0B3E-02F90B8C5B8F}"/>
              </a:ext>
            </a:extLst>
          </p:cNvPr>
          <p:cNvSpPr txBox="1"/>
          <p:nvPr/>
        </p:nvSpPr>
        <p:spPr>
          <a:xfrm>
            <a:off x="865310" y="2348185"/>
            <a:ext cx="294901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ZERO ACCIDENT RED</a:t>
            </a:r>
            <a:endParaRPr lang="en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57E733-2DDB-34C5-8632-0AD9CD43144B}"/>
              </a:ext>
            </a:extLst>
          </p:cNvPr>
          <p:cNvSpPr txBox="1"/>
          <p:nvPr/>
        </p:nvSpPr>
        <p:spPr>
          <a:xfrm>
            <a:off x="4528693" y="2348185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ZERO ACCIDENT WHITE</a:t>
            </a:r>
            <a:endParaRPr lang="en-ID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F8C3E3-3C37-5C29-A8C9-96E706F078DB}"/>
              </a:ext>
            </a:extLst>
          </p:cNvPr>
          <p:cNvSpPr txBox="1"/>
          <p:nvPr/>
        </p:nvSpPr>
        <p:spPr>
          <a:xfrm>
            <a:off x="882151" y="2903231"/>
            <a:ext cx="293217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HUMAN RED</a:t>
            </a:r>
            <a:endParaRPr lang="en-ID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FF0269-EB98-1DD7-953F-C4F9CD1DD902}"/>
              </a:ext>
            </a:extLst>
          </p:cNvPr>
          <p:cNvSpPr txBox="1"/>
          <p:nvPr/>
        </p:nvSpPr>
        <p:spPr>
          <a:xfrm>
            <a:off x="4553330" y="4419690"/>
            <a:ext cx="266369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MACHINE</a:t>
            </a:r>
            <a:endParaRPr lang="en-ID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AB2F81-B8DD-E03C-B7AD-6E3507295804}"/>
              </a:ext>
            </a:extLst>
          </p:cNvPr>
          <p:cNvSpPr txBox="1"/>
          <p:nvPr/>
        </p:nvSpPr>
        <p:spPr>
          <a:xfrm>
            <a:off x="4528692" y="3401473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WORKSITE.ENV</a:t>
            </a:r>
            <a:endParaRPr lang="en-ID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D6898-0607-9B3C-2EE4-4CB140F8D5FA}"/>
              </a:ext>
            </a:extLst>
          </p:cNvPr>
          <p:cNvSpPr txBox="1"/>
          <p:nvPr/>
        </p:nvSpPr>
        <p:spPr>
          <a:xfrm>
            <a:off x="4548396" y="2903231"/>
            <a:ext cx="268833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HUMAN WHITE</a:t>
            </a:r>
            <a:endParaRPr lang="en-ID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4D1D15-139A-856B-A910-17EC99E668DF}"/>
              </a:ext>
            </a:extLst>
          </p:cNvPr>
          <p:cNvSpPr/>
          <p:nvPr/>
        </p:nvSpPr>
        <p:spPr>
          <a:xfrm>
            <a:off x="722587" y="967825"/>
            <a:ext cx="6665765" cy="41364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BE114-16CE-B0C8-FE05-689FC0DB8871}"/>
              </a:ext>
            </a:extLst>
          </p:cNvPr>
          <p:cNvSpPr txBox="1"/>
          <p:nvPr/>
        </p:nvSpPr>
        <p:spPr>
          <a:xfrm>
            <a:off x="8346271" y="2040408"/>
            <a:ext cx="2462899" cy="1015663"/>
          </a:xfrm>
          <a:prstGeom prst="wedgeRectCallout">
            <a:avLst>
              <a:gd name="adj1" fmla="val -90530"/>
              <a:gd name="adj2" fmla="val 23112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Di </a:t>
            </a:r>
            <a:r>
              <a:rPr lang="en-US" sz="2000" b="1" dirty="0" err="1">
                <a:solidFill>
                  <a:srgbClr val="FF0000"/>
                </a:solidFill>
              </a:rPr>
              <a:t>klik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maka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akan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langsung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muncul</a:t>
            </a:r>
            <a:r>
              <a:rPr lang="en-US" sz="2000" b="1" dirty="0">
                <a:solidFill>
                  <a:srgbClr val="FF0000"/>
                </a:solidFill>
              </a:rPr>
              <a:t> file PDF </a:t>
            </a:r>
            <a:r>
              <a:rPr lang="en-US" sz="2000" b="1" dirty="0" err="1">
                <a:solidFill>
                  <a:srgbClr val="FF0000"/>
                </a:solidFill>
              </a:rPr>
              <a:t>sesuai</a:t>
            </a:r>
            <a:r>
              <a:rPr lang="en-US" sz="2000" b="1" dirty="0">
                <a:solidFill>
                  <a:srgbClr val="FF0000"/>
                </a:solidFill>
              </a:rPr>
              <a:t> folder</a:t>
            </a:r>
            <a:endParaRPr lang="en-ID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768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EC69F-9C9A-BF42-64F7-9F39F2B1C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86888CF-594B-1226-E274-F64A5C0749CD}"/>
              </a:ext>
            </a:extLst>
          </p:cNvPr>
          <p:cNvSpPr/>
          <p:nvPr/>
        </p:nvSpPr>
        <p:spPr>
          <a:xfrm>
            <a:off x="1732804" y="6202398"/>
            <a:ext cx="6000732" cy="5632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E40340-CA50-F6AE-1486-F835EDDA9F96}"/>
              </a:ext>
            </a:extLst>
          </p:cNvPr>
          <p:cNvSpPr/>
          <p:nvPr/>
        </p:nvSpPr>
        <p:spPr>
          <a:xfrm>
            <a:off x="1724321" y="5164896"/>
            <a:ext cx="6000732" cy="5632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E2A6F0-776C-38B4-007B-0BC22D753BAA}"/>
              </a:ext>
            </a:extLst>
          </p:cNvPr>
          <p:cNvSpPr/>
          <p:nvPr/>
        </p:nvSpPr>
        <p:spPr>
          <a:xfrm>
            <a:off x="1876926" y="0"/>
            <a:ext cx="8142973" cy="50821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AE8D5-610A-7B9D-05D9-826C2760D546}"/>
              </a:ext>
            </a:extLst>
          </p:cNvPr>
          <p:cNvSpPr txBox="1"/>
          <p:nvPr/>
        </p:nvSpPr>
        <p:spPr>
          <a:xfrm>
            <a:off x="2086757" y="1457426"/>
            <a:ext cx="1801368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SAFETY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ID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ABB53-4200-65EF-5006-404BFA0F14D7}"/>
              </a:ext>
            </a:extLst>
          </p:cNvPr>
          <p:cNvSpPr txBox="1"/>
          <p:nvPr/>
        </p:nvSpPr>
        <p:spPr>
          <a:xfrm>
            <a:off x="5052302" y="1457426"/>
            <a:ext cx="1801368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QUALITY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ID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92AD6-3545-8C84-64F5-27D989DA21DA}"/>
              </a:ext>
            </a:extLst>
          </p:cNvPr>
          <p:cNvSpPr txBox="1"/>
          <p:nvPr/>
        </p:nvSpPr>
        <p:spPr>
          <a:xfrm>
            <a:off x="7960095" y="1457426"/>
            <a:ext cx="1801368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PRODUCTIVITY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ID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C29865-92D6-E284-E5FC-507EBDDF3B67}"/>
              </a:ext>
            </a:extLst>
          </p:cNvPr>
          <p:cNvSpPr txBox="1"/>
          <p:nvPr/>
        </p:nvSpPr>
        <p:spPr>
          <a:xfrm>
            <a:off x="2086757" y="3527693"/>
            <a:ext cx="1801368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COST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endParaRPr lang="en-ID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12F1F-7A56-C913-5205-4076F2042592}"/>
              </a:ext>
            </a:extLst>
          </p:cNvPr>
          <p:cNvSpPr txBox="1"/>
          <p:nvPr/>
        </p:nvSpPr>
        <p:spPr>
          <a:xfrm>
            <a:off x="5052302" y="3527693"/>
            <a:ext cx="1801368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HUMAN RESOURCES</a:t>
            </a:r>
          </a:p>
          <a:p>
            <a:pPr algn="ctr"/>
            <a:endParaRPr lang="en-US" sz="2000" b="1" dirty="0"/>
          </a:p>
          <a:p>
            <a:pPr algn="ctr"/>
            <a:endParaRPr lang="en-ID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81C6E-F600-2969-9CD0-3C4CF735C510}"/>
              </a:ext>
            </a:extLst>
          </p:cNvPr>
          <p:cNvSpPr txBox="1"/>
          <p:nvPr/>
        </p:nvSpPr>
        <p:spPr>
          <a:xfrm>
            <a:off x="2766822" y="0"/>
            <a:ext cx="6658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GL MANAGEMENT BOARD</a:t>
            </a:r>
            <a:endParaRPr lang="en-ID" sz="4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2B5514-7138-0614-9F10-1A0DF5F06DA8}"/>
              </a:ext>
            </a:extLst>
          </p:cNvPr>
          <p:cNvSpPr txBox="1"/>
          <p:nvPr/>
        </p:nvSpPr>
        <p:spPr>
          <a:xfrm>
            <a:off x="1821971" y="5255498"/>
            <a:ext cx="157854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MAIN KPI</a:t>
            </a:r>
            <a:endParaRPr lang="en-ID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9B5DB7-8765-2893-9008-06125D6267C0}"/>
              </a:ext>
            </a:extLst>
          </p:cNvPr>
          <p:cNvSpPr txBox="1"/>
          <p:nvPr/>
        </p:nvSpPr>
        <p:spPr>
          <a:xfrm>
            <a:off x="3906893" y="5255498"/>
            <a:ext cx="157854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SUB KPI</a:t>
            </a:r>
            <a:endParaRPr lang="en-ID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7E6AF-7012-7390-4E3D-F557009C79C5}"/>
              </a:ext>
            </a:extLst>
          </p:cNvPr>
          <p:cNvSpPr txBox="1"/>
          <p:nvPr/>
        </p:nvSpPr>
        <p:spPr>
          <a:xfrm>
            <a:off x="5991816" y="5255498"/>
            <a:ext cx="157854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PROCESS KPI</a:t>
            </a:r>
            <a:endParaRPr lang="en-ID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F73183-4C2D-99F9-DB87-8B6C2948B319}"/>
              </a:ext>
            </a:extLst>
          </p:cNvPr>
          <p:cNvSpPr txBox="1"/>
          <p:nvPr/>
        </p:nvSpPr>
        <p:spPr>
          <a:xfrm>
            <a:off x="2347944" y="1953927"/>
            <a:ext cx="1278993" cy="707886"/>
          </a:xfrm>
          <a:prstGeom prst="wedgeRectCallout">
            <a:avLst>
              <a:gd name="adj1" fmla="val -46183"/>
              <a:gd name="adj2" fmla="val 2690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Ada </a:t>
            </a:r>
            <a:r>
              <a:rPr lang="en-US" sz="2000" b="1" dirty="0" err="1">
                <a:solidFill>
                  <a:srgbClr val="FF0000"/>
                </a:solidFill>
              </a:rPr>
              <a:t>gambar</a:t>
            </a:r>
            <a:endParaRPr lang="en-ID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6157AC-B0D2-8B41-639F-E8980A50E06A}"/>
              </a:ext>
            </a:extLst>
          </p:cNvPr>
          <p:cNvSpPr txBox="1"/>
          <p:nvPr/>
        </p:nvSpPr>
        <p:spPr>
          <a:xfrm>
            <a:off x="10544579" y="1599984"/>
            <a:ext cx="1294495" cy="707886"/>
          </a:xfrm>
          <a:prstGeom prst="wedgeRectCallout">
            <a:avLst>
              <a:gd name="adj1" fmla="val -90584"/>
              <a:gd name="adj2" fmla="val 45939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Tampilan</a:t>
            </a:r>
            <a:r>
              <a:rPr lang="en-US" sz="2000" b="1" dirty="0">
                <a:solidFill>
                  <a:srgbClr val="FF0000"/>
                </a:solidFill>
              </a:rPr>
              <a:t> Halaman </a:t>
            </a:r>
            <a:endParaRPr lang="en-ID" sz="2000" b="1" dirty="0">
              <a:solidFill>
                <a:srgbClr val="FF0000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81E9F12-E1B0-F0F6-4431-5B7BA2B1AA28}"/>
              </a:ext>
            </a:extLst>
          </p:cNvPr>
          <p:cNvCxnSpPr>
            <a:stCxn id="22" idx="1"/>
            <a:endCxn id="18" idx="1"/>
          </p:cNvCxnSpPr>
          <p:nvPr/>
        </p:nvCxnSpPr>
        <p:spPr>
          <a:xfrm rot="10800000" flipV="1">
            <a:off x="1821972" y="2541069"/>
            <a:ext cx="54955" cy="2914483"/>
          </a:xfrm>
          <a:prstGeom prst="bentConnector3">
            <a:avLst>
              <a:gd name="adj1" fmla="val 107645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FDB9BD5-4613-97D4-3E08-E49417931DC7}"/>
              </a:ext>
            </a:extLst>
          </p:cNvPr>
          <p:cNvSpPr txBox="1"/>
          <p:nvPr/>
        </p:nvSpPr>
        <p:spPr>
          <a:xfrm>
            <a:off x="227695" y="5766119"/>
            <a:ext cx="1294495" cy="1015663"/>
          </a:xfrm>
          <a:prstGeom prst="wedgeRectCallout">
            <a:avLst>
              <a:gd name="adj1" fmla="val 56640"/>
              <a:gd name="adj2" fmla="val -66835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Jika di </a:t>
            </a:r>
            <a:r>
              <a:rPr lang="en-US" sz="2000" b="1" dirty="0" err="1">
                <a:solidFill>
                  <a:srgbClr val="FF0000"/>
                </a:solidFill>
              </a:rPr>
              <a:t>klik</a:t>
            </a:r>
            <a:r>
              <a:rPr lang="en-US" sz="2000" b="1" dirty="0">
                <a:solidFill>
                  <a:srgbClr val="FF0000"/>
                </a:solidFill>
              </a:rPr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akan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muncul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ini</a:t>
            </a:r>
            <a:endParaRPr lang="en-ID" sz="2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F0C5F-3392-AC1F-3098-268FEEBAF25E}"/>
              </a:ext>
            </a:extLst>
          </p:cNvPr>
          <p:cNvSpPr txBox="1"/>
          <p:nvPr/>
        </p:nvSpPr>
        <p:spPr>
          <a:xfrm>
            <a:off x="1813746" y="6285647"/>
            <a:ext cx="157854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2024</a:t>
            </a:r>
            <a:endParaRPr lang="en-ID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5FFF61-73B5-20EC-2499-A49B24D594E8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 flipH="1">
            <a:off x="2603019" y="5655608"/>
            <a:ext cx="8225" cy="630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1E486C-8958-EDCB-6DE7-C1FD45DC80A3}"/>
              </a:ext>
            </a:extLst>
          </p:cNvPr>
          <p:cNvSpPr txBox="1"/>
          <p:nvPr/>
        </p:nvSpPr>
        <p:spPr>
          <a:xfrm>
            <a:off x="3901194" y="6279510"/>
            <a:ext cx="62434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JAN</a:t>
            </a:r>
            <a:endParaRPr lang="en-ID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51EB79-6DFC-B101-ADC7-8353B8BD9AD3}"/>
              </a:ext>
            </a:extLst>
          </p:cNvPr>
          <p:cNvSpPr txBox="1"/>
          <p:nvPr/>
        </p:nvSpPr>
        <p:spPr>
          <a:xfrm>
            <a:off x="4902394" y="6279510"/>
            <a:ext cx="62434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DES</a:t>
            </a:r>
            <a:endParaRPr lang="en-ID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2DB6DE-14AB-4FA9-B0D7-3AB1C720E678}"/>
              </a:ext>
            </a:extLst>
          </p:cNvPr>
          <p:cNvSpPr txBox="1"/>
          <p:nvPr/>
        </p:nvSpPr>
        <p:spPr>
          <a:xfrm>
            <a:off x="4383927" y="5948687"/>
            <a:ext cx="624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-</a:t>
            </a:r>
            <a:endParaRPr lang="en-ID" sz="5400" b="1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9DFD24-0051-0296-81BE-FC7B69BB6046}"/>
              </a:ext>
            </a:extLst>
          </p:cNvPr>
          <p:cNvCxnSpPr>
            <a:cxnSpLocks/>
          </p:cNvCxnSpPr>
          <p:nvPr/>
        </p:nvCxnSpPr>
        <p:spPr>
          <a:xfrm flipH="1">
            <a:off x="4729058" y="5633667"/>
            <a:ext cx="8225" cy="630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E658F6-C4E8-0A7C-C703-DAEE77A82280}"/>
              </a:ext>
            </a:extLst>
          </p:cNvPr>
          <p:cNvSpPr txBox="1"/>
          <p:nvPr/>
        </p:nvSpPr>
        <p:spPr>
          <a:xfrm>
            <a:off x="5986048" y="6279510"/>
            <a:ext cx="62434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JAN</a:t>
            </a:r>
            <a:endParaRPr lang="en-ID" sz="2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8E8E05-FE1A-B3F4-A021-4E51825FEC85}"/>
              </a:ext>
            </a:extLst>
          </p:cNvPr>
          <p:cNvSpPr txBox="1"/>
          <p:nvPr/>
        </p:nvSpPr>
        <p:spPr>
          <a:xfrm>
            <a:off x="6987248" y="6279510"/>
            <a:ext cx="624342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DES</a:t>
            </a:r>
            <a:endParaRPr lang="en-ID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DDD1C1-FF0D-4870-4CFA-DB1F93F5BAF5}"/>
              </a:ext>
            </a:extLst>
          </p:cNvPr>
          <p:cNvSpPr txBox="1"/>
          <p:nvPr/>
        </p:nvSpPr>
        <p:spPr>
          <a:xfrm>
            <a:off x="6468781" y="5948687"/>
            <a:ext cx="624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-</a:t>
            </a:r>
            <a:endParaRPr lang="en-ID" sz="5400" b="1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88F577-3AA5-B37E-B9F3-C01AB47D6CF2}"/>
              </a:ext>
            </a:extLst>
          </p:cNvPr>
          <p:cNvCxnSpPr>
            <a:cxnSpLocks/>
          </p:cNvCxnSpPr>
          <p:nvPr/>
        </p:nvCxnSpPr>
        <p:spPr>
          <a:xfrm flipH="1">
            <a:off x="6794706" y="5655607"/>
            <a:ext cx="8225" cy="6300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F97D4EF-5338-0BB3-16C3-59B741AC4668}"/>
              </a:ext>
            </a:extLst>
          </p:cNvPr>
          <p:cNvSpPr txBox="1"/>
          <p:nvPr/>
        </p:nvSpPr>
        <p:spPr>
          <a:xfrm>
            <a:off x="9023486" y="5633667"/>
            <a:ext cx="2105320" cy="1015663"/>
          </a:xfrm>
          <a:prstGeom prst="wedgeRectCallout">
            <a:avLst>
              <a:gd name="adj1" fmla="val -111103"/>
              <a:gd name="adj2" fmla="val 3638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Di </a:t>
            </a:r>
            <a:r>
              <a:rPr lang="en-US" sz="2000" b="1" dirty="0" err="1">
                <a:solidFill>
                  <a:srgbClr val="FF0000"/>
                </a:solidFill>
              </a:rPr>
              <a:t>klik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maka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akan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muncul</a:t>
            </a:r>
            <a:r>
              <a:rPr lang="en-US" sz="2000" b="1" dirty="0">
                <a:solidFill>
                  <a:srgbClr val="FF0000"/>
                </a:solidFill>
              </a:rPr>
              <a:t> file PDF </a:t>
            </a:r>
            <a:r>
              <a:rPr lang="en-US" sz="2000" b="1" dirty="0" err="1">
                <a:solidFill>
                  <a:srgbClr val="FF0000"/>
                </a:solidFill>
              </a:rPr>
              <a:t>sesuai</a:t>
            </a:r>
            <a:r>
              <a:rPr lang="en-US" sz="2000" b="1" dirty="0">
                <a:solidFill>
                  <a:srgbClr val="FF0000"/>
                </a:solidFill>
              </a:rPr>
              <a:t> folder</a:t>
            </a:r>
            <a:endParaRPr lang="en-ID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477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484A5-2226-E7BA-45B7-256716460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C176253-7CFF-D503-E9A9-3D91CC5FA3C6}"/>
              </a:ext>
            </a:extLst>
          </p:cNvPr>
          <p:cNvSpPr txBox="1"/>
          <p:nvPr/>
        </p:nvSpPr>
        <p:spPr>
          <a:xfrm>
            <a:off x="2983739" y="1702391"/>
            <a:ext cx="2967397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MARKING</a:t>
            </a:r>
          </a:p>
          <a:p>
            <a:pPr algn="ctr"/>
            <a:endParaRPr lang="en-US" sz="2000" b="1" dirty="0"/>
          </a:p>
          <a:p>
            <a:pPr algn="ctr"/>
            <a:endParaRPr lang="en-ID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61436-8119-B7CE-7048-AB4B9F81E8E5}"/>
              </a:ext>
            </a:extLst>
          </p:cNvPr>
          <p:cNvSpPr txBox="1"/>
          <p:nvPr/>
        </p:nvSpPr>
        <p:spPr>
          <a:xfrm>
            <a:off x="6665506" y="4923702"/>
            <a:ext cx="268833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COMET 801</a:t>
            </a:r>
          </a:p>
          <a:p>
            <a:pPr algn="ctr"/>
            <a:endParaRPr lang="en-US" sz="2000" b="1" dirty="0"/>
          </a:p>
          <a:p>
            <a:pPr algn="ctr"/>
            <a:endParaRPr lang="en-ID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ED234-99F1-CCDF-8DF6-58AC1CADA33D}"/>
              </a:ext>
            </a:extLst>
          </p:cNvPr>
          <p:cNvSpPr txBox="1"/>
          <p:nvPr/>
        </p:nvSpPr>
        <p:spPr>
          <a:xfrm>
            <a:off x="2997707" y="4923702"/>
            <a:ext cx="2918205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SEALER GLASS</a:t>
            </a:r>
          </a:p>
          <a:p>
            <a:pPr algn="ctr"/>
            <a:endParaRPr lang="en-US" sz="2000" b="1" dirty="0"/>
          </a:p>
          <a:p>
            <a:pPr algn="ctr"/>
            <a:endParaRPr lang="en-ID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5ABC17-A676-3974-25F3-75BBFE4C4DA5}"/>
              </a:ext>
            </a:extLst>
          </p:cNvPr>
          <p:cNvSpPr txBox="1"/>
          <p:nvPr/>
        </p:nvSpPr>
        <p:spPr>
          <a:xfrm>
            <a:off x="6665506" y="3842887"/>
            <a:ext cx="268833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SAFETY GLOVES</a:t>
            </a:r>
          </a:p>
          <a:p>
            <a:pPr algn="ctr"/>
            <a:endParaRPr lang="en-US" sz="2000" b="1" dirty="0"/>
          </a:p>
          <a:p>
            <a:pPr algn="ctr"/>
            <a:endParaRPr lang="en-ID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195B5-CA06-D482-A6EF-29F6CCDAA8D7}"/>
              </a:ext>
            </a:extLst>
          </p:cNvPr>
          <p:cNvSpPr txBox="1"/>
          <p:nvPr/>
        </p:nvSpPr>
        <p:spPr>
          <a:xfrm>
            <a:off x="2997708" y="0"/>
            <a:ext cx="593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GENTANI BOARD</a:t>
            </a:r>
            <a:endParaRPr lang="en-ID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460D0E-110A-CD0B-8F1B-DA2887A7B453}"/>
              </a:ext>
            </a:extLst>
          </p:cNvPr>
          <p:cNvSpPr txBox="1"/>
          <p:nvPr/>
        </p:nvSpPr>
        <p:spPr>
          <a:xfrm>
            <a:off x="6665506" y="1702391"/>
            <a:ext cx="268833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ARM COVER</a:t>
            </a:r>
          </a:p>
          <a:p>
            <a:pPr algn="ctr"/>
            <a:endParaRPr lang="en-US" sz="2000" b="1" dirty="0"/>
          </a:p>
          <a:p>
            <a:pPr algn="ctr"/>
            <a:endParaRPr lang="en-ID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91C5BC-8AB0-F328-F107-711026DF78DA}"/>
              </a:ext>
            </a:extLst>
          </p:cNvPr>
          <p:cNvSpPr txBox="1"/>
          <p:nvPr/>
        </p:nvSpPr>
        <p:spPr>
          <a:xfrm>
            <a:off x="3002123" y="2762072"/>
            <a:ext cx="2949015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SARUNG TANGAN 5 BENANG</a:t>
            </a:r>
          </a:p>
          <a:p>
            <a:pPr algn="ctr"/>
            <a:endParaRPr lang="en-ID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AEC5BC-B482-7615-42AF-B168BDC02361}"/>
              </a:ext>
            </a:extLst>
          </p:cNvPr>
          <p:cNvSpPr txBox="1"/>
          <p:nvPr/>
        </p:nvSpPr>
        <p:spPr>
          <a:xfrm>
            <a:off x="6665506" y="2762072"/>
            <a:ext cx="268833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APRON BODY</a:t>
            </a:r>
          </a:p>
          <a:p>
            <a:pPr algn="ctr"/>
            <a:endParaRPr lang="en-US" sz="2000" b="1" dirty="0"/>
          </a:p>
          <a:p>
            <a:pPr algn="ctr"/>
            <a:endParaRPr lang="en-ID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F49624-4FEF-48D7-B87B-6E6E0105719D}"/>
              </a:ext>
            </a:extLst>
          </p:cNvPr>
          <p:cNvSpPr txBox="1"/>
          <p:nvPr/>
        </p:nvSpPr>
        <p:spPr>
          <a:xfrm>
            <a:off x="2983739" y="3842887"/>
            <a:ext cx="2932174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SARUNG TANGAN 6 BENANG</a:t>
            </a:r>
          </a:p>
          <a:p>
            <a:pPr algn="ctr"/>
            <a:endParaRPr lang="en-ID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5A7B5B-9F9D-3F1A-E4FA-31B0ED617B07}"/>
              </a:ext>
            </a:extLst>
          </p:cNvPr>
          <p:cNvSpPr/>
          <p:nvPr/>
        </p:nvSpPr>
        <p:spPr>
          <a:xfrm>
            <a:off x="2859400" y="1381712"/>
            <a:ext cx="6665765" cy="47688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366DB-01B7-3821-2DBD-312A97841D12}"/>
              </a:ext>
            </a:extLst>
          </p:cNvPr>
          <p:cNvSpPr txBox="1"/>
          <p:nvPr/>
        </p:nvSpPr>
        <p:spPr>
          <a:xfrm>
            <a:off x="9953696" y="2062065"/>
            <a:ext cx="2238304" cy="1323439"/>
          </a:xfrm>
          <a:prstGeom prst="wedgeRectCallout">
            <a:avLst>
              <a:gd name="adj1" fmla="val -69042"/>
              <a:gd name="adj2" fmla="val 46804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Di </a:t>
            </a:r>
            <a:r>
              <a:rPr lang="en-US" sz="2000" b="1" dirty="0" err="1">
                <a:solidFill>
                  <a:srgbClr val="FF0000"/>
                </a:solidFill>
              </a:rPr>
              <a:t>klik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maka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akan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langsung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muncul</a:t>
            </a:r>
            <a:r>
              <a:rPr lang="en-US" sz="2000" b="1" dirty="0">
                <a:solidFill>
                  <a:srgbClr val="FF0000"/>
                </a:solidFill>
              </a:rPr>
              <a:t> file PDF </a:t>
            </a:r>
            <a:r>
              <a:rPr lang="en-US" sz="2000" b="1" dirty="0" err="1">
                <a:solidFill>
                  <a:srgbClr val="FF0000"/>
                </a:solidFill>
              </a:rPr>
              <a:t>sesuai</a:t>
            </a:r>
            <a:r>
              <a:rPr lang="en-US" sz="2000" b="1" dirty="0">
                <a:solidFill>
                  <a:srgbClr val="FF0000"/>
                </a:solidFill>
              </a:rPr>
              <a:t> folder</a:t>
            </a:r>
            <a:endParaRPr lang="en-ID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503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291EA-AFA2-8EEF-6BFD-CAF18376E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1D4D6E1-C835-0375-244A-53F66A13EBE7}"/>
              </a:ext>
            </a:extLst>
          </p:cNvPr>
          <p:cNvSpPr txBox="1"/>
          <p:nvPr/>
        </p:nvSpPr>
        <p:spPr>
          <a:xfrm>
            <a:off x="2983739" y="1702391"/>
            <a:ext cx="2967397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TL A</a:t>
            </a:r>
            <a:endParaRPr lang="en-ID" sz="6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3201D-8F20-CAA3-481E-3145CBA5F7C0}"/>
              </a:ext>
            </a:extLst>
          </p:cNvPr>
          <p:cNvSpPr txBox="1"/>
          <p:nvPr/>
        </p:nvSpPr>
        <p:spPr>
          <a:xfrm>
            <a:off x="2997708" y="0"/>
            <a:ext cx="593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DEFECT OPERATOR</a:t>
            </a:r>
            <a:endParaRPr lang="en-ID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17A368-666B-5E2B-8593-025F7472D230}"/>
              </a:ext>
            </a:extLst>
          </p:cNvPr>
          <p:cNvSpPr txBox="1"/>
          <p:nvPr/>
        </p:nvSpPr>
        <p:spPr>
          <a:xfrm>
            <a:off x="6665506" y="1702391"/>
            <a:ext cx="268833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 C</a:t>
            </a:r>
            <a:endParaRPr kumimoji="0" lang="en-ID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2E4FFD-273C-D2BD-CB05-8EA87108D651}"/>
              </a:ext>
            </a:extLst>
          </p:cNvPr>
          <p:cNvSpPr txBox="1"/>
          <p:nvPr/>
        </p:nvSpPr>
        <p:spPr>
          <a:xfrm>
            <a:off x="3002123" y="2762072"/>
            <a:ext cx="2949015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 B</a:t>
            </a:r>
            <a:endParaRPr kumimoji="0" lang="en-ID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19EE0-CBD5-00DC-77BE-D44D5A0E9E38}"/>
              </a:ext>
            </a:extLst>
          </p:cNvPr>
          <p:cNvSpPr txBox="1"/>
          <p:nvPr/>
        </p:nvSpPr>
        <p:spPr>
          <a:xfrm>
            <a:off x="6665506" y="2762072"/>
            <a:ext cx="268833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 D </a:t>
            </a:r>
            <a:endParaRPr kumimoji="0" lang="en-ID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F4518-AF0E-2C6E-66B8-8A578D0F1262}"/>
              </a:ext>
            </a:extLst>
          </p:cNvPr>
          <p:cNvSpPr/>
          <p:nvPr/>
        </p:nvSpPr>
        <p:spPr>
          <a:xfrm>
            <a:off x="2859400" y="1381712"/>
            <a:ext cx="6665765" cy="263202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32AAB-7233-227C-F58A-82056CD83169}"/>
              </a:ext>
            </a:extLst>
          </p:cNvPr>
          <p:cNvSpPr txBox="1"/>
          <p:nvPr/>
        </p:nvSpPr>
        <p:spPr>
          <a:xfrm>
            <a:off x="309182" y="3429000"/>
            <a:ext cx="2105320" cy="1631216"/>
          </a:xfrm>
          <a:prstGeom prst="wedgeRectCallout">
            <a:avLst>
              <a:gd name="adj1" fmla="val 66743"/>
              <a:gd name="adj2" fmla="val -7829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Di </a:t>
            </a:r>
            <a:r>
              <a:rPr lang="en-US" sz="2000" b="1" dirty="0" err="1">
                <a:solidFill>
                  <a:srgbClr val="FF0000"/>
                </a:solidFill>
              </a:rPr>
              <a:t>klik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maka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akan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muncul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DAFTAR FORMAT MANUAL SEPERTI BERIKUT</a:t>
            </a:r>
            <a:endParaRPr lang="en-ID" sz="2000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A06938-47A8-B840-1A96-DBCB0505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00" y="4734125"/>
            <a:ext cx="6735701" cy="1631216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5D86C13-BADF-FC84-F708-D8C90D718C7A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704918" y="4717140"/>
            <a:ext cx="811406" cy="149755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303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208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Pria Pramdani</dc:creator>
  <cp:lastModifiedBy>Pria Pramdani</cp:lastModifiedBy>
  <cp:revision>7</cp:revision>
  <dcterms:created xsi:type="dcterms:W3CDTF">2024-11-13T22:34:25Z</dcterms:created>
  <dcterms:modified xsi:type="dcterms:W3CDTF">2024-11-16T18:54:44Z</dcterms:modified>
</cp:coreProperties>
</file>