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321" r:id="rId3"/>
    <p:sldId id="259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Distance Vector Routing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Link state Routing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2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2"/>
      <dgm:spPr/>
    </dgm:pt>
    <dgm:pt modelId="{429CABD1-4116-474B-81BF-735E2CA9DD00}" type="pres">
      <dgm:prSet presAssocID="{7E5AA53B-3EEE-4DE4-BB81-9044890C2946}" presName="dstNode" presStyleLbl="node1" presStyleIdx="0" presStyleCnt="2"/>
      <dgm:spPr/>
    </dgm:pt>
    <dgm:pt modelId="{58319267-C71E-43C9-94E1-827D0616C7A7}" type="pres">
      <dgm:prSet presAssocID="{6750AC01-D39D-4F3A-9DC8-2A211EE986A2}" presName="text_1" presStyleLbl="node1" presStyleIdx="0" presStyleCnt="2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2"/>
      <dgm:spPr/>
    </dgm:pt>
    <dgm:pt modelId="{95DE6538-27BD-44AF-A1A8-CA8F6B10FDD2}" type="pres">
      <dgm:prSet presAssocID="{0BEF68B8-1228-47BB-83B5-7B9CD1E3F84E}" presName="text_2" presStyleLbl="node1" presStyleIdx="1" presStyleCnt="2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2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Network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384048" y="-677317"/>
          <a:ext cx="5261133" cy="5261133"/>
        </a:xfrm>
        <a:prstGeom prst="blockArc">
          <a:avLst>
            <a:gd name="adj1" fmla="val 18900000"/>
            <a:gd name="adj2" fmla="val 2700000"/>
            <a:gd name="adj3" fmla="val 411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718111" y="558082"/>
          <a:ext cx="6474881" cy="111600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5832" tIns="104140" rIns="104140" bIns="104140" numCol="1" spcCol="1270" anchor="ctr" anchorCtr="0">
          <a:noAutofit/>
        </a:bodyPr>
        <a:lstStyle/>
        <a:p>
          <a:pPr marL="0" lvl="0" indent="0" algn="l" defTabSz="1822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Distance Vector Routing	</a:t>
          </a:r>
        </a:p>
      </dsp:txBody>
      <dsp:txXfrm>
        <a:off x="718111" y="558082"/>
        <a:ext cx="6474881" cy="1116008"/>
      </dsp:txXfrm>
    </dsp:sp>
    <dsp:sp modelId="{07CB3071-D555-47DA-A36A-69EB91531FD8}">
      <dsp:nvSpPr>
        <dsp:cNvPr id="0" name=""/>
        <dsp:cNvSpPr/>
      </dsp:nvSpPr>
      <dsp:spPr>
        <a:xfrm>
          <a:off x="20606" y="418581"/>
          <a:ext cx="1395010" cy="13950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18111" y="2232407"/>
          <a:ext cx="6474881" cy="111600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5832" tIns="104140" rIns="104140" bIns="104140" numCol="1" spcCol="1270" anchor="ctr" anchorCtr="0">
          <a:noAutofit/>
        </a:bodyPr>
        <a:lstStyle/>
        <a:p>
          <a:pPr marL="0" lvl="0" indent="0" algn="l" defTabSz="1822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Link state Routing</a:t>
          </a:r>
        </a:p>
      </dsp:txBody>
      <dsp:txXfrm>
        <a:off x="718111" y="2232407"/>
        <a:ext cx="6474881" cy="1116008"/>
      </dsp:txXfrm>
    </dsp:sp>
    <dsp:sp modelId="{3F8116AC-FAC3-4E95-9865-93CCFEB191B9}">
      <dsp:nvSpPr>
        <dsp:cNvPr id="0" name=""/>
        <dsp:cNvSpPr/>
      </dsp:nvSpPr>
      <dsp:spPr>
        <a:xfrm>
          <a:off x="20606" y="2092906"/>
          <a:ext cx="1395010" cy="13950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Network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Satellite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Link</a:t>
          </a:r>
        </a:p>
      </dsp:txBody>
      <dsp:txXfrm>
        <a:off x="7628474" y="2746269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0E5FFA5-9009-9E30-BD26-600DF08143D5}"/>
              </a:ext>
            </a:extLst>
          </p:cNvPr>
          <p:cNvSpPr/>
          <p:nvPr/>
        </p:nvSpPr>
        <p:spPr>
          <a:xfrm>
            <a:off x="448732" y="3837407"/>
            <a:ext cx="11260667" cy="587103"/>
          </a:xfrm>
          <a:prstGeom prst="flowChartProcess">
            <a:avLst/>
          </a:prstGeom>
          <a:solidFill>
            <a:schemeClr val="accent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005E59-1E4A-A11E-972C-E98047AD3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290" y="4059243"/>
            <a:ext cx="10993549" cy="21174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sz="7500" dirty="0">
                <a:ln>
                  <a:solidFill>
                    <a:schemeClr val="accent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Dynamic Routing protocols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9AE32-0132-8BD7-6BDA-B4ADB233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2B9CF-CB51-7105-36FF-E00571431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13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sz="5000" dirty="0"/>
              <a:t>Types of </a:t>
            </a:r>
            <a:r>
              <a:rPr lang="en-US" sz="5000" dirty="0" err="1"/>
              <a:t>Igp</a:t>
            </a:r>
            <a:endParaRPr lang="en-US" sz="5000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70520"/>
              </p:ext>
            </p:extLst>
          </p:nvPr>
        </p:nvGraphicFramePr>
        <p:xfrm>
          <a:off x="583099" y="2052918"/>
          <a:ext cx="7213600" cy="3906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18783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1811" y="2571845"/>
            <a:ext cx="5395428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138</TotalTime>
  <Words>31</Words>
  <Application>Microsoft Office PowerPoint</Application>
  <PresentationFormat>Widescreen</PresentationFormat>
  <Paragraphs>15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</vt:lpstr>
      <vt:lpstr>Dynamic Routing protocols</vt:lpstr>
      <vt:lpstr>PowerPoint Presentation</vt:lpstr>
      <vt:lpstr>Types of Igp</vt:lpstr>
      <vt:lpstr>Tech Requirements</vt:lpstr>
      <vt:lpstr>Competitive Landscape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protocols</dc:title>
  <dc:creator>prameela nannapaneni</dc:creator>
  <cp:lastModifiedBy>prameela nannapaneni</cp:lastModifiedBy>
  <cp:revision>3</cp:revision>
  <dcterms:created xsi:type="dcterms:W3CDTF">2022-10-30T03:10:26Z</dcterms:created>
  <dcterms:modified xsi:type="dcterms:W3CDTF">2022-10-30T05:29:59Z</dcterms:modified>
</cp:coreProperties>
</file>