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sldIdLst>
    <p:sldId id="266" r:id="rId2"/>
    <p:sldId id="267" r:id="rId3"/>
    <p:sldId id="270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3D7"/>
    <a:srgbClr val="44AFC7"/>
    <a:srgbClr val="2C6E8E"/>
    <a:srgbClr val="FF0066"/>
    <a:srgbClr val="6BCDE0"/>
    <a:srgbClr val="4FA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1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861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eela nannapaneni" userId="6fce24b5eb3ea21a" providerId="LiveId" clId="{657700A7-4B86-410B-9CE9-731E9BC60184}"/>
    <pc:docChg chg="undo custSel addSld delSld modSld">
      <pc:chgData name="prameela nannapaneni" userId="6fce24b5eb3ea21a" providerId="LiveId" clId="{657700A7-4B86-410B-9CE9-731E9BC60184}" dt="2021-10-06T06:12:00.367" v="1670"/>
      <pc:docMkLst>
        <pc:docMk/>
      </pc:docMkLst>
      <pc:sldChg chg="modSp mod">
        <pc:chgData name="prameela nannapaneni" userId="6fce24b5eb3ea21a" providerId="LiveId" clId="{657700A7-4B86-410B-9CE9-731E9BC60184}" dt="2021-09-21T06:29:59.713" v="648" actId="20577"/>
        <pc:sldMkLst>
          <pc:docMk/>
          <pc:sldMk cId="942526049" sldId="260"/>
        </pc:sldMkLst>
        <pc:spChg chg="mod">
          <ac:chgData name="prameela nannapaneni" userId="6fce24b5eb3ea21a" providerId="LiveId" clId="{657700A7-4B86-410B-9CE9-731E9BC60184}" dt="2021-09-21T06:29:59.713" v="648" actId="20577"/>
          <ac:spMkLst>
            <pc:docMk/>
            <pc:sldMk cId="942526049" sldId="260"/>
            <ac:spMk id="3" creationId="{DF86C878-0486-4BE2-9DB8-F82C78404081}"/>
          </ac:spMkLst>
        </pc:spChg>
      </pc:sldChg>
      <pc:sldChg chg="modSp mod">
        <pc:chgData name="prameela nannapaneni" userId="6fce24b5eb3ea21a" providerId="LiveId" clId="{657700A7-4B86-410B-9CE9-731E9BC60184}" dt="2021-09-21T06:34:05.514" v="786" actId="20577"/>
        <pc:sldMkLst>
          <pc:docMk/>
          <pc:sldMk cId="3341605009" sldId="263"/>
        </pc:sldMkLst>
        <pc:spChg chg="mod">
          <ac:chgData name="prameela nannapaneni" userId="6fce24b5eb3ea21a" providerId="LiveId" clId="{657700A7-4B86-410B-9CE9-731E9BC60184}" dt="2021-09-21T06:34:05.514" v="786" actId="20577"/>
          <ac:spMkLst>
            <pc:docMk/>
            <pc:sldMk cId="3341605009" sldId="263"/>
            <ac:spMk id="5" creationId="{5F4FAAD2-61DE-45A3-91B9-78E0D901491A}"/>
          </ac:spMkLst>
        </pc:spChg>
      </pc:sldChg>
      <pc:sldChg chg="modSp mod">
        <pc:chgData name="prameela nannapaneni" userId="6fce24b5eb3ea21a" providerId="LiveId" clId="{657700A7-4B86-410B-9CE9-731E9BC60184}" dt="2021-09-21T06:23:19.377" v="289" actId="313"/>
        <pc:sldMkLst>
          <pc:docMk/>
          <pc:sldMk cId="2449533282" sldId="264"/>
        </pc:sldMkLst>
        <pc:spChg chg="mod">
          <ac:chgData name="prameela nannapaneni" userId="6fce24b5eb3ea21a" providerId="LiveId" clId="{657700A7-4B86-410B-9CE9-731E9BC60184}" dt="2021-09-21T06:23:19.377" v="289" actId="313"/>
          <ac:spMkLst>
            <pc:docMk/>
            <pc:sldMk cId="2449533282" sldId="264"/>
            <ac:spMk id="3" creationId="{AD5922D1-528A-4091-88DB-D0E5C15B073D}"/>
          </ac:spMkLst>
        </pc:spChg>
      </pc:sldChg>
      <pc:sldChg chg="modAnim">
        <pc:chgData name="prameela nannapaneni" userId="6fce24b5eb3ea21a" providerId="LiveId" clId="{657700A7-4B86-410B-9CE9-731E9BC60184}" dt="2021-10-03T12:35:50.848" v="1045"/>
        <pc:sldMkLst>
          <pc:docMk/>
          <pc:sldMk cId="1838044449" sldId="266"/>
        </pc:sldMkLst>
      </pc:sldChg>
      <pc:sldChg chg="modSp modAnim">
        <pc:chgData name="prameela nannapaneni" userId="6fce24b5eb3ea21a" providerId="LiveId" clId="{657700A7-4B86-410B-9CE9-731E9BC60184}" dt="2021-10-03T12:34:17.208" v="1028"/>
        <pc:sldMkLst>
          <pc:docMk/>
          <pc:sldMk cId="2900329325" sldId="267"/>
        </pc:sldMkLst>
        <pc:spChg chg="mod">
          <ac:chgData name="prameela nannapaneni" userId="6fce24b5eb3ea21a" providerId="LiveId" clId="{657700A7-4B86-410B-9CE9-731E9BC60184}" dt="2021-10-03T12:33:50.638" v="1020" actId="20577"/>
          <ac:spMkLst>
            <pc:docMk/>
            <pc:sldMk cId="2900329325" sldId="267"/>
            <ac:spMk id="3" creationId="{6C586C86-FD23-4E83-8684-02C4E0F99848}"/>
          </ac:spMkLst>
        </pc:spChg>
      </pc:sldChg>
      <pc:sldChg chg="addSp modSp mod modAnim">
        <pc:chgData name="prameela nannapaneni" userId="6fce24b5eb3ea21a" providerId="LiveId" clId="{657700A7-4B86-410B-9CE9-731E9BC60184}" dt="2021-10-06T06:08:41.911" v="1613"/>
        <pc:sldMkLst>
          <pc:docMk/>
          <pc:sldMk cId="3457965792" sldId="269"/>
        </pc:sldMkLst>
        <pc:spChg chg="mod">
          <ac:chgData name="prameela nannapaneni" userId="6fce24b5eb3ea21a" providerId="LiveId" clId="{657700A7-4B86-410B-9CE9-731E9BC60184}" dt="2021-10-06T06:08:41.911" v="1613"/>
          <ac:spMkLst>
            <pc:docMk/>
            <pc:sldMk cId="3457965792" sldId="269"/>
            <ac:spMk id="2" creationId="{1D90C510-47E3-43E9-A331-2D3194B1F3BC}"/>
          </ac:spMkLst>
        </pc:spChg>
        <pc:spChg chg="mod">
          <ac:chgData name="prameela nannapaneni" userId="6fce24b5eb3ea21a" providerId="LiveId" clId="{657700A7-4B86-410B-9CE9-731E9BC60184}" dt="2021-10-03T12:35:12.986" v="1041" actId="20577"/>
          <ac:spMkLst>
            <pc:docMk/>
            <pc:sldMk cId="3457965792" sldId="269"/>
            <ac:spMk id="3" creationId="{C14FD3EC-CBE3-4853-98BB-5A13760F97FC}"/>
          </ac:spMkLst>
        </pc:spChg>
        <pc:spChg chg="add mod">
          <ac:chgData name="prameela nannapaneni" userId="6fce24b5eb3ea21a" providerId="LiveId" clId="{657700A7-4B86-410B-9CE9-731E9BC60184}" dt="2021-10-03T12:24:14.849" v="898" actId="1076"/>
          <ac:spMkLst>
            <pc:docMk/>
            <pc:sldMk cId="3457965792" sldId="269"/>
            <ac:spMk id="4" creationId="{A4A858FD-7FC5-4904-92A6-FD5E0F18643E}"/>
          </ac:spMkLst>
        </pc:spChg>
        <pc:spChg chg="add mod">
          <ac:chgData name="prameela nannapaneni" userId="6fce24b5eb3ea21a" providerId="LiveId" clId="{657700A7-4B86-410B-9CE9-731E9BC60184}" dt="2021-10-03T12:24:10.166" v="897" actId="1076"/>
          <ac:spMkLst>
            <pc:docMk/>
            <pc:sldMk cId="3457965792" sldId="269"/>
            <ac:spMk id="5" creationId="{24223885-44A7-4037-BAFE-C25038B00D26}"/>
          </ac:spMkLst>
        </pc:spChg>
      </pc:sldChg>
      <pc:sldChg chg="del">
        <pc:chgData name="prameela nannapaneni" userId="6fce24b5eb3ea21a" providerId="LiveId" clId="{657700A7-4B86-410B-9CE9-731E9BC60184}" dt="2021-10-03T12:36:42.089" v="1046" actId="47"/>
        <pc:sldMkLst>
          <pc:docMk/>
          <pc:sldMk cId="66784193" sldId="270"/>
        </pc:sldMkLst>
      </pc:sldChg>
      <pc:sldChg chg="addSp modSp new mod modAnim">
        <pc:chgData name="prameela nannapaneni" userId="6fce24b5eb3ea21a" providerId="LiveId" clId="{657700A7-4B86-410B-9CE9-731E9BC60184}" dt="2021-10-06T06:12:00.367" v="1670"/>
        <pc:sldMkLst>
          <pc:docMk/>
          <pc:sldMk cId="1087025245" sldId="270"/>
        </pc:sldMkLst>
        <pc:spChg chg="mod">
          <ac:chgData name="prameela nannapaneni" userId="6fce24b5eb3ea21a" providerId="LiveId" clId="{657700A7-4B86-410B-9CE9-731E9BC60184}" dt="2021-10-06T06:08:59.490" v="1623"/>
          <ac:spMkLst>
            <pc:docMk/>
            <pc:sldMk cId="1087025245" sldId="270"/>
            <ac:spMk id="2" creationId="{2D28FEAF-8655-4422-8D62-B5AC34323FE9}"/>
          </ac:spMkLst>
        </pc:spChg>
        <pc:spChg chg="mod">
          <ac:chgData name="prameela nannapaneni" userId="6fce24b5eb3ea21a" providerId="LiveId" clId="{657700A7-4B86-410B-9CE9-731E9BC60184}" dt="2021-10-06T06:09:07.935" v="1644" actId="20577"/>
          <ac:spMkLst>
            <pc:docMk/>
            <pc:sldMk cId="1087025245" sldId="270"/>
            <ac:spMk id="3" creationId="{3328E95D-27D5-4152-98D5-ECAE679B9264}"/>
          </ac:spMkLst>
        </pc:spChg>
        <pc:spChg chg="add mod">
          <ac:chgData name="prameela nannapaneni" userId="6fce24b5eb3ea21a" providerId="LiveId" clId="{657700A7-4B86-410B-9CE9-731E9BC60184}" dt="2021-10-06T06:06:47.314" v="1460" actId="1076"/>
          <ac:spMkLst>
            <pc:docMk/>
            <pc:sldMk cId="1087025245" sldId="270"/>
            <ac:spMk id="7" creationId="{6026343C-D0F6-4BFF-BBF8-3176CF34A958}"/>
          </ac:spMkLst>
        </pc:spChg>
        <pc:graphicFrameChg chg="add mod modGraphic">
          <ac:chgData name="prameela nannapaneni" userId="6fce24b5eb3ea21a" providerId="LiveId" clId="{657700A7-4B86-410B-9CE9-731E9BC60184}" dt="2021-10-06T06:01:47.783" v="1201" actId="20577"/>
          <ac:graphicFrameMkLst>
            <pc:docMk/>
            <pc:sldMk cId="1087025245" sldId="270"/>
            <ac:graphicFrameMk id="4" creationId="{7F9DA75B-3C99-49E1-82C3-9DFBEF15A944}"/>
          </ac:graphicFrameMkLst>
        </pc:graphicFrameChg>
        <pc:graphicFrameChg chg="add mod modGraphic">
          <ac:chgData name="prameela nannapaneni" userId="6fce24b5eb3ea21a" providerId="LiveId" clId="{657700A7-4B86-410B-9CE9-731E9BC60184}" dt="2021-10-06T06:04:28.558" v="1391" actId="1076"/>
          <ac:graphicFrameMkLst>
            <pc:docMk/>
            <pc:sldMk cId="1087025245" sldId="270"/>
            <ac:graphicFrameMk id="5" creationId="{FD0B9107-1254-4D5B-BE43-EF8727E0DE30}"/>
          </ac:graphicFrameMkLst>
        </pc:graphicFrameChg>
        <pc:graphicFrameChg chg="add mod modGraphic">
          <ac:chgData name="prameela nannapaneni" userId="6fce24b5eb3ea21a" providerId="LiveId" clId="{657700A7-4B86-410B-9CE9-731E9BC60184}" dt="2021-10-06T06:04:32.560" v="1392" actId="1076"/>
          <ac:graphicFrameMkLst>
            <pc:docMk/>
            <pc:sldMk cId="1087025245" sldId="270"/>
            <ac:graphicFrameMk id="6" creationId="{A850E972-B126-4EC2-92D5-4205AB4D392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BE184-C0F3-4F1D-8B00-287A7D44AA2A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5A4EC-30F0-402F-AF44-F7A6E4DB4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4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3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4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3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710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5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7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7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6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3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8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8738-3AFC-4D35-AFD6-88059367F61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7A29-A2EA-4E0F-8774-958F70F03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accessory-collection/probl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F26E-B860-42EC-95CD-E377DE4B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Daa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6000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Group 11</a:t>
            </a:r>
            <a:b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0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ccessory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6000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endParaRPr lang="en-IN" sz="60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0482-FB23-4056-B2D8-4F99CEE8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AP20110010120 – Prameela Nannapaneni </a:t>
            </a:r>
          </a:p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AP20110010121 – </a:t>
            </a:r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Hajarath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Sriram </a:t>
            </a:r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Virigineni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AP20110010122 – Rakesh </a:t>
            </a:r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Gangula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AP20110010123 – Sai Prakash </a:t>
            </a:r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Gonugunta</a:t>
            </a:r>
            <a:endParaRPr lang="en-IN" sz="3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444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F12F-7B48-4999-B2E3-571D090D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89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roblem Explanation</a:t>
            </a:r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C86-FD23-4E83-8684-02C4E0F9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464"/>
            <a:ext cx="9905999" cy="47302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https://www.hackerrank.com/challenges/accessory-collection/problem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types of accessories available, where the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accessory costs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dollars(1 &lt;=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A) and there is unlimited supply of each accessory. Buy a total of L accessories such that:                                                                                                  Any N-element subset of the purchased items must contain at least D different types of accessories.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 trips, given values of L,A,N,D (D&lt;=N&lt;=L). Find the maximum amount of money that can be spent during each trip, if it’s not possible to make a purchase during a certain trip, print ‘SAD’ instead.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29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FEAF-8655-4422-8D62-B5AC3432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01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E95D-27D5-4152-98D5-ECAE679B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2572"/>
            <a:ext cx="9905999" cy="43986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brute force, we check all possible combinations for given conditions.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L=5, A=3, N=3, D=2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6+4+1=11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3+4+2=9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6+2+2=10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inputs, this process is time taking.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use greedy approach.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9DA75B-3C99-49E1-82C3-9DFBEF15A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02336"/>
              </p:ext>
            </p:extLst>
          </p:nvPr>
        </p:nvGraphicFramePr>
        <p:xfrm>
          <a:off x="1459683" y="2590411"/>
          <a:ext cx="32390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17">
                  <a:extLst>
                    <a:ext uri="{9D8B030D-6E8A-4147-A177-3AD203B41FA5}">
                      <a16:colId xmlns:a16="http://schemas.microsoft.com/office/drawing/2014/main" val="339067571"/>
                    </a:ext>
                  </a:extLst>
                </a:gridCol>
                <a:gridCol w="647817">
                  <a:extLst>
                    <a:ext uri="{9D8B030D-6E8A-4147-A177-3AD203B41FA5}">
                      <a16:colId xmlns:a16="http://schemas.microsoft.com/office/drawing/2014/main" val="3318295842"/>
                    </a:ext>
                  </a:extLst>
                </a:gridCol>
                <a:gridCol w="647817">
                  <a:extLst>
                    <a:ext uri="{9D8B030D-6E8A-4147-A177-3AD203B41FA5}">
                      <a16:colId xmlns:a16="http://schemas.microsoft.com/office/drawing/2014/main" val="4294211211"/>
                    </a:ext>
                  </a:extLst>
                </a:gridCol>
                <a:gridCol w="647817">
                  <a:extLst>
                    <a:ext uri="{9D8B030D-6E8A-4147-A177-3AD203B41FA5}">
                      <a16:colId xmlns:a16="http://schemas.microsoft.com/office/drawing/2014/main" val="2315059463"/>
                    </a:ext>
                  </a:extLst>
                </a:gridCol>
                <a:gridCol w="647817">
                  <a:extLst>
                    <a:ext uri="{9D8B030D-6E8A-4147-A177-3AD203B41FA5}">
                      <a16:colId xmlns:a16="http://schemas.microsoft.com/office/drawing/2014/main" val="1615504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2024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0B9107-1254-4D5B-BE43-EF8727E0D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94576"/>
              </p:ext>
            </p:extLst>
          </p:nvPr>
        </p:nvGraphicFramePr>
        <p:xfrm>
          <a:off x="1451295" y="3162821"/>
          <a:ext cx="3255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72">
                  <a:extLst>
                    <a:ext uri="{9D8B030D-6E8A-4147-A177-3AD203B41FA5}">
                      <a16:colId xmlns:a16="http://schemas.microsoft.com/office/drawing/2014/main" val="132846028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1156133527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208471297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4089119666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316033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4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0E972-B126-4EC2-92D5-4205AB4D3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11870"/>
              </p:ext>
            </p:extLst>
          </p:nvPr>
        </p:nvGraphicFramePr>
        <p:xfrm>
          <a:off x="1459683" y="3750160"/>
          <a:ext cx="3255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72">
                  <a:extLst>
                    <a:ext uri="{9D8B030D-6E8A-4147-A177-3AD203B41FA5}">
                      <a16:colId xmlns:a16="http://schemas.microsoft.com/office/drawing/2014/main" val="132846028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1156133527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208471297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4089119666"/>
                    </a:ext>
                  </a:extLst>
                </a:gridCol>
                <a:gridCol w="651172">
                  <a:extLst>
                    <a:ext uri="{9D8B030D-6E8A-4147-A177-3AD203B41FA5}">
                      <a16:colId xmlns:a16="http://schemas.microsoft.com/office/drawing/2014/main" val="316033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4579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26343C-D0F6-4BFF-BBF8-3176CF34A958}"/>
              </a:ext>
            </a:extLst>
          </p:cNvPr>
          <p:cNvSpPr/>
          <p:nvPr/>
        </p:nvSpPr>
        <p:spPr>
          <a:xfrm>
            <a:off x="6954474" y="2650277"/>
            <a:ext cx="2659309" cy="1285303"/>
          </a:xfrm>
          <a:prstGeom prst="rect">
            <a:avLst/>
          </a:prstGeom>
          <a:noFill/>
          <a:ln>
            <a:solidFill>
              <a:srgbClr val="5EC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6+4+1=11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2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C510-47E3-43E9-A331-2D3194B1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8925"/>
            <a:ext cx="9905998" cy="6838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D3EC-CBE3-4853-98BB-5A13760F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9292"/>
            <a:ext cx="10012543" cy="52687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L=14, A=40, N=10, D=5   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representing L accessories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fill N-1 places with D-1 accessories.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remaining L-N+1 places are filled.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 be the number of times an accessory is bought.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p=1,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p=2,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cannot exceed (N-1)/(D-1)=9/4=2.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print max(524,524)=524.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3DD35E78-E9D8-4D7C-B14A-1CE6BFCA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3580"/>
              </p:ext>
            </p:extLst>
          </p:nvPr>
        </p:nvGraphicFramePr>
        <p:xfrm>
          <a:off x="5537805" y="1777442"/>
          <a:ext cx="6068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3">
                  <a:extLst>
                    <a:ext uri="{9D8B030D-6E8A-4147-A177-3AD203B41FA5}">
                      <a16:colId xmlns:a16="http://schemas.microsoft.com/office/drawing/2014/main" val="4111088018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2447050034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451744628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2657190547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612369385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559478321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925412637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240713585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570429404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553462263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948193090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4075846470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2850765843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43156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44328"/>
                  </a:ext>
                </a:extLst>
              </a:tr>
            </a:tbl>
          </a:graphicData>
        </a:graphic>
      </p:graphicFrame>
      <p:graphicFrame>
        <p:nvGraphicFramePr>
          <p:cNvPr id="22" name="Table 30">
            <a:extLst>
              <a:ext uri="{FF2B5EF4-FFF2-40B4-BE49-F238E27FC236}">
                <a16:creationId xmlns:a16="http://schemas.microsoft.com/office/drawing/2014/main" id="{BA719108-C8AA-4DF4-BCC8-0563F21D0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9308"/>
              </p:ext>
            </p:extLst>
          </p:nvPr>
        </p:nvGraphicFramePr>
        <p:xfrm>
          <a:off x="5537805" y="1764056"/>
          <a:ext cx="6068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3">
                  <a:extLst>
                    <a:ext uri="{9D8B030D-6E8A-4147-A177-3AD203B41FA5}">
                      <a16:colId xmlns:a16="http://schemas.microsoft.com/office/drawing/2014/main" val="4111088018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2447050034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451744628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2657190547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612369385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559478321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925412637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240713585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570429404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553462263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1948193090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4075846470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2850765843"/>
                    </a:ext>
                  </a:extLst>
                </a:gridCol>
                <a:gridCol w="433443">
                  <a:extLst>
                    <a:ext uri="{9D8B030D-6E8A-4147-A177-3AD203B41FA5}">
                      <a16:colId xmlns:a16="http://schemas.microsoft.com/office/drawing/2014/main" val="43156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443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85C0330-D49D-4C5F-87C9-645CDAC5B0B5}"/>
              </a:ext>
            </a:extLst>
          </p:cNvPr>
          <p:cNvSpPr/>
          <p:nvPr/>
        </p:nvSpPr>
        <p:spPr>
          <a:xfrm>
            <a:off x="6567948" y="766916"/>
            <a:ext cx="1651818" cy="792764"/>
          </a:xfrm>
          <a:prstGeom prst="rect">
            <a:avLst/>
          </a:prstGeom>
          <a:noFill/>
          <a:ln>
            <a:solidFill>
              <a:srgbClr val="6BC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AA61102-CFC2-416D-9FEB-C0903BC16F1D}"/>
              </a:ext>
            </a:extLst>
          </p:cNvPr>
          <p:cNvSpPr/>
          <p:nvPr/>
        </p:nvSpPr>
        <p:spPr>
          <a:xfrm>
            <a:off x="7207045" y="1137756"/>
            <a:ext cx="334297" cy="37084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1A974-7AAE-49BF-B450-B2034C84E2E2}"/>
              </a:ext>
            </a:extLst>
          </p:cNvPr>
          <p:cNvSpPr/>
          <p:nvPr/>
        </p:nvSpPr>
        <p:spPr>
          <a:xfrm>
            <a:off x="9752443" y="753530"/>
            <a:ext cx="1474839" cy="792764"/>
          </a:xfrm>
          <a:prstGeom prst="rect">
            <a:avLst/>
          </a:prstGeom>
          <a:noFill/>
          <a:ln>
            <a:solidFill>
              <a:srgbClr val="44A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L-N+1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7B7CDFD-7A7F-4E0C-B0CE-8F55A9B5B33D}"/>
              </a:ext>
            </a:extLst>
          </p:cNvPr>
          <p:cNvSpPr/>
          <p:nvPr/>
        </p:nvSpPr>
        <p:spPr>
          <a:xfrm>
            <a:off x="10363200" y="1137756"/>
            <a:ext cx="314632" cy="37084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9B40B-186E-4019-91B9-874C771D5A8F}"/>
              </a:ext>
            </a:extLst>
          </p:cNvPr>
          <p:cNvSpPr/>
          <p:nvPr/>
        </p:nvSpPr>
        <p:spPr>
          <a:xfrm>
            <a:off x="5537804" y="1764056"/>
            <a:ext cx="3871667" cy="41038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A695E-F6FD-45F8-A901-E3A6AA8C557F}"/>
              </a:ext>
            </a:extLst>
          </p:cNvPr>
          <p:cNvSpPr/>
          <p:nvPr/>
        </p:nvSpPr>
        <p:spPr>
          <a:xfrm>
            <a:off x="9486031" y="1764056"/>
            <a:ext cx="2119975" cy="410388"/>
          </a:xfrm>
          <a:prstGeom prst="rect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C61C4C3-7402-4D00-A117-71E307AC2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1383"/>
              </p:ext>
            </p:extLst>
          </p:nvPr>
        </p:nvGraphicFramePr>
        <p:xfrm>
          <a:off x="2473054" y="4069995"/>
          <a:ext cx="3871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85">
                  <a:extLst>
                    <a:ext uri="{9D8B030D-6E8A-4147-A177-3AD203B41FA5}">
                      <a16:colId xmlns:a16="http://schemas.microsoft.com/office/drawing/2014/main" val="1118293401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520474715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919440432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215610722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9865953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334191239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408064291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892129820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40206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6470"/>
                  </a:ext>
                </a:extLst>
              </a:tr>
            </a:tbl>
          </a:graphicData>
        </a:graphic>
      </p:graphicFrame>
      <p:graphicFrame>
        <p:nvGraphicFramePr>
          <p:cNvPr id="39" name="Table 15">
            <a:extLst>
              <a:ext uri="{FF2B5EF4-FFF2-40B4-BE49-F238E27FC236}">
                <a16:creationId xmlns:a16="http://schemas.microsoft.com/office/drawing/2014/main" id="{A9F95660-780D-4BCE-B8F1-591F0DAC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54601"/>
              </p:ext>
            </p:extLst>
          </p:nvPr>
        </p:nvGraphicFramePr>
        <p:xfrm>
          <a:off x="2467660" y="4069995"/>
          <a:ext cx="3871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85">
                  <a:extLst>
                    <a:ext uri="{9D8B030D-6E8A-4147-A177-3AD203B41FA5}">
                      <a16:colId xmlns:a16="http://schemas.microsoft.com/office/drawing/2014/main" val="1118293401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520474715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919440432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215610722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9865953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334191239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408064291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892129820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40206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6470"/>
                  </a:ext>
                </a:extLst>
              </a:tr>
            </a:tbl>
          </a:graphicData>
        </a:graphic>
      </p:graphicFrame>
      <p:graphicFrame>
        <p:nvGraphicFramePr>
          <p:cNvPr id="42" name="Table 15">
            <a:extLst>
              <a:ext uri="{FF2B5EF4-FFF2-40B4-BE49-F238E27FC236}">
                <a16:creationId xmlns:a16="http://schemas.microsoft.com/office/drawing/2014/main" id="{141FFC1F-E9D2-4BF6-988B-52C4492FD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402"/>
              </p:ext>
            </p:extLst>
          </p:nvPr>
        </p:nvGraphicFramePr>
        <p:xfrm>
          <a:off x="2462263" y="4065581"/>
          <a:ext cx="3871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85">
                  <a:extLst>
                    <a:ext uri="{9D8B030D-6E8A-4147-A177-3AD203B41FA5}">
                      <a16:colId xmlns:a16="http://schemas.microsoft.com/office/drawing/2014/main" val="1118293401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520474715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919440432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215610722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9865953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334191239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408064291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892129820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40206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6470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DC54A25-0B2C-4C09-B719-29FF9A558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32917"/>
              </p:ext>
            </p:extLst>
          </p:nvPr>
        </p:nvGraphicFramePr>
        <p:xfrm>
          <a:off x="6792730" y="4069995"/>
          <a:ext cx="215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8">
                  <a:extLst>
                    <a:ext uri="{9D8B030D-6E8A-4147-A177-3AD203B41FA5}">
                      <a16:colId xmlns:a16="http://schemas.microsoft.com/office/drawing/2014/main" val="3648234399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795659928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3651561052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244570083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117429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12949"/>
                  </a:ext>
                </a:extLst>
              </a:tr>
            </a:tbl>
          </a:graphicData>
        </a:graphic>
      </p:graphicFrame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73D629FE-B053-4DE5-A764-D38BA9E7F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20811"/>
              </p:ext>
            </p:extLst>
          </p:nvPr>
        </p:nvGraphicFramePr>
        <p:xfrm>
          <a:off x="6792730" y="4065581"/>
          <a:ext cx="215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8">
                  <a:extLst>
                    <a:ext uri="{9D8B030D-6E8A-4147-A177-3AD203B41FA5}">
                      <a16:colId xmlns:a16="http://schemas.microsoft.com/office/drawing/2014/main" val="3648234399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795659928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3651561052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244570083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117429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12949"/>
                  </a:ext>
                </a:extLst>
              </a:tr>
            </a:tbl>
          </a:graphicData>
        </a:graphic>
      </p:graphicFrame>
      <p:graphicFrame>
        <p:nvGraphicFramePr>
          <p:cNvPr id="44" name="Table 15">
            <a:extLst>
              <a:ext uri="{FF2B5EF4-FFF2-40B4-BE49-F238E27FC236}">
                <a16:creationId xmlns:a16="http://schemas.microsoft.com/office/drawing/2014/main" id="{52D52621-209D-45A9-B192-07056D87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10723"/>
              </p:ext>
            </p:extLst>
          </p:nvPr>
        </p:nvGraphicFramePr>
        <p:xfrm>
          <a:off x="2467659" y="4651177"/>
          <a:ext cx="3871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85">
                  <a:extLst>
                    <a:ext uri="{9D8B030D-6E8A-4147-A177-3AD203B41FA5}">
                      <a16:colId xmlns:a16="http://schemas.microsoft.com/office/drawing/2014/main" val="1118293401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520474715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919440432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215610722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9865953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334191239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408064291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892129820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40206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6470"/>
                  </a:ext>
                </a:extLst>
              </a:tr>
            </a:tbl>
          </a:graphicData>
        </a:graphic>
      </p:graphicFrame>
      <p:graphicFrame>
        <p:nvGraphicFramePr>
          <p:cNvPr id="45" name="Table 15">
            <a:extLst>
              <a:ext uri="{FF2B5EF4-FFF2-40B4-BE49-F238E27FC236}">
                <a16:creationId xmlns:a16="http://schemas.microsoft.com/office/drawing/2014/main" id="{D56F1F3B-DBA2-4B75-8525-F90447867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44410"/>
              </p:ext>
            </p:extLst>
          </p:nvPr>
        </p:nvGraphicFramePr>
        <p:xfrm>
          <a:off x="2473054" y="4651177"/>
          <a:ext cx="3871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85">
                  <a:extLst>
                    <a:ext uri="{9D8B030D-6E8A-4147-A177-3AD203B41FA5}">
                      <a16:colId xmlns:a16="http://schemas.microsoft.com/office/drawing/2014/main" val="1118293401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520474715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919440432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215610722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9865953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334191239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408064291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892129820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40206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6470"/>
                  </a:ext>
                </a:extLst>
              </a:tr>
            </a:tbl>
          </a:graphicData>
        </a:graphic>
      </p:graphicFrame>
      <p:graphicFrame>
        <p:nvGraphicFramePr>
          <p:cNvPr id="46" name="Table 15">
            <a:extLst>
              <a:ext uri="{FF2B5EF4-FFF2-40B4-BE49-F238E27FC236}">
                <a16:creationId xmlns:a16="http://schemas.microsoft.com/office/drawing/2014/main" id="{C73FB97B-BD36-41A3-879F-C75ABFCA7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88720"/>
              </p:ext>
            </p:extLst>
          </p:nvPr>
        </p:nvGraphicFramePr>
        <p:xfrm>
          <a:off x="2462264" y="4649696"/>
          <a:ext cx="3871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85">
                  <a:extLst>
                    <a:ext uri="{9D8B030D-6E8A-4147-A177-3AD203B41FA5}">
                      <a16:colId xmlns:a16="http://schemas.microsoft.com/office/drawing/2014/main" val="1118293401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520474715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919440432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215610722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9865953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334191239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4080642914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1892129820"/>
                    </a:ext>
                  </a:extLst>
                </a:gridCol>
                <a:gridCol w="430185">
                  <a:extLst>
                    <a:ext uri="{9D8B030D-6E8A-4147-A177-3AD203B41FA5}">
                      <a16:colId xmlns:a16="http://schemas.microsoft.com/office/drawing/2014/main" val="340206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36470"/>
                  </a:ext>
                </a:extLst>
              </a:tr>
            </a:tbl>
          </a:graphicData>
        </a:graphic>
      </p:graphicFrame>
      <p:graphicFrame>
        <p:nvGraphicFramePr>
          <p:cNvPr id="47" name="Table 16">
            <a:extLst>
              <a:ext uri="{FF2B5EF4-FFF2-40B4-BE49-F238E27FC236}">
                <a16:creationId xmlns:a16="http://schemas.microsoft.com/office/drawing/2014/main" id="{50C099CF-7E63-4540-9A6F-DF6F2F46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00708"/>
              </p:ext>
            </p:extLst>
          </p:nvPr>
        </p:nvGraphicFramePr>
        <p:xfrm>
          <a:off x="6792730" y="4649696"/>
          <a:ext cx="215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8">
                  <a:extLst>
                    <a:ext uri="{9D8B030D-6E8A-4147-A177-3AD203B41FA5}">
                      <a16:colId xmlns:a16="http://schemas.microsoft.com/office/drawing/2014/main" val="3648234399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795659928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3651561052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244570083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117429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12949"/>
                  </a:ext>
                </a:extLst>
              </a:tr>
            </a:tbl>
          </a:graphicData>
        </a:graphic>
      </p:graphicFrame>
      <p:graphicFrame>
        <p:nvGraphicFramePr>
          <p:cNvPr id="48" name="Table 16">
            <a:extLst>
              <a:ext uri="{FF2B5EF4-FFF2-40B4-BE49-F238E27FC236}">
                <a16:creationId xmlns:a16="http://schemas.microsoft.com/office/drawing/2014/main" id="{BDBEF0ED-A66D-4C67-8BD3-E693971F5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57982"/>
              </p:ext>
            </p:extLst>
          </p:nvPr>
        </p:nvGraphicFramePr>
        <p:xfrm>
          <a:off x="6792730" y="4661232"/>
          <a:ext cx="215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8">
                  <a:extLst>
                    <a:ext uri="{9D8B030D-6E8A-4147-A177-3AD203B41FA5}">
                      <a16:colId xmlns:a16="http://schemas.microsoft.com/office/drawing/2014/main" val="3648234399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795659928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3651561052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244570083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117429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12949"/>
                  </a:ext>
                </a:extLst>
              </a:tr>
            </a:tbl>
          </a:graphicData>
        </a:graphic>
      </p:graphicFrame>
      <p:graphicFrame>
        <p:nvGraphicFramePr>
          <p:cNvPr id="49" name="Table 16">
            <a:extLst>
              <a:ext uri="{FF2B5EF4-FFF2-40B4-BE49-F238E27FC236}">
                <a16:creationId xmlns:a16="http://schemas.microsoft.com/office/drawing/2014/main" id="{F8B1298E-DDB6-4A8D-94A9-3887C13D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94834"/>
              </p:ext>
            </p:extLst>
          </p:nvPr>
        </p:nvGraphicFramePr>
        <p:xfrm>
          <a:off x="6792730" y="4661232"/>
          <a:ext cx="2152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8">
                  <a:extLst>
                    <a:ext uri="{9D8B030D-6E8A-4147-A177-3AD203B41FA5}">
                      <a16:colId xmlns:a16="http://schemas.microsoft.com/office/drawing/2014/main" val="3648234399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795659928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3651561052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2244570083"/>
                    </a:ext>
                  </a:extLst>
                </a:gridCol>
                <a:gridCol w="430458">
                  <a:extLst>
                    <a:ext uri="{9D8B030D-6E8A-4147-A177-3AD203B41FA5}">
                      <a16:colId xmlns:a16="http://schemas.microsoft.com/office/drawing/2014/main" val="117429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</a:t>
                      </a:r>
                      <a:endParaRPr lang="en-IN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1294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64C7F1-8E42-4213-A758-A23184A5E3A7}"/>
              </a:ext>
            </a:extLst>
          </p:cNvPr>
          <p:cNvSpPr/>
          <p:nvPr/>
        </p:nvSpPr>
        <p:spPr>
          <a:xfrm>
            <a:off x="9026014" y="4065581"/>
            <a:ext cx="2575952" cy="410388"/>
          </a:xfrm>
          <a:prstGeom prst="rect">
            <a:avLst/>
          </a:prstGeom>
          <a:noFill/>
          <a:ln>
            <a:solidFill>
              <a:srgbClr val="2C6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354+170=524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1C43B9-8B40-4A45-97A7-368BB42633A4}"/>
              </a:ext>
            </a:extLst>
          </p:cNvPr>
          <p:cNvSpPr/>
          <p:nvPr/>
        </p:nvSpPr>
        <p:spPr>
          <a:xfrm>
            <a:off x="9026014" y="4629922"/>
            <a:ext cx="2575952" cy="410388"/>
          </a:xfrm>
          <a:prstGeom prst="rect">
            <a:avLst/>
          </a:prstGeom>
          <a:noFill/>
          <a:ln>
            <a:solidFill>
              <a:srgbClr val="2C6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348+176=524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4A858FD-7FC5-4904-92A6-FD5E0F18643E}"/>
              </a:ext>
            </a:extLst>
          </p:cNvPr>
          <p:cNvSpPr/>
          <p:nvPr/>
        </p:nvSpPr>
        <p:spPr>
          <a:xfrm rot="5400000">
            <a:off x="8900564" y="957633"/>
            <a:ext cx="331194" cy="29597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23885-44A7-4037-BAFE-C25038B00D26}"/>
              </a:ext>
            </a:extLst>
          </p:cNvPr>
          <p:cNvSpPr/>
          <p:nvPr/>
        </p:nvSpPr>
        <p:spPr>
          <a:xfrm>
            <a:off x="8787941" y="2677895"/>
            <a:ext cx="698090" cy="370840"/>
          </a:xfrm>
          <a:prstGeom prst="rect">
            <a:avLst/>
          </a:prstGeom>
          <a:noFill/>
          <a:ln>
            <a:solidFill>
              <a:srgbClr val="44A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65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50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374E-7987-4994-A789-7A731B72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5901"/>
            <a:ext cx="9905998" cy="60991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lgorithm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9F2F-0701-4980-B427-88DEA3F5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15819"/>
            <a:ext cx="9905999" cy="5962071"/>
          </a:xfrm>
        </p:spPr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values of l, a, n, d                                                                                                                                                                       Output: Maximum possible cost of l accessories                                                                                                                                                                               {                                                                                                                                                                                  	if (d&gt;a) then   print "SAD";                                                                                                                                                                                                                                                               	else if (d = 1) then   print l*a;                                                                                                                                                                                                                                                                  	else                                                                                                                                                                                                             	{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		sum := -1;                                                                                                                                                                                                                                                                              		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1 to (n-1)/(d-1)+1 do   {                                                                                                                                                                                                                                                   			x := n-1-i*(d-1);                                                                                                                                                                                                                                                         			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l) then   continue;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			y := (l-x)/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                                                                                                                                                                                                                            			z := (l-x)%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                                                                                                                                                                                                                               			j := a*x+(2*a-y+1)*y/2*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+(a-y)*z;                                                                                                                                                                                                                                         			if (j&lt;sum) then   break;                                                                                                                                                                                                                                                       			sum := j;									}                                                                                                                                                                                                                                                                           	if (sum&lt;0) then   print "SAD";                                                                                                                                                                                                                                                   	else   print sum;                                                                                                                                              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20793079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1704</TotalTime>
  <Words>579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Circuit</vt:lpstr>
      <vt:lpstr>Daa Project – Group 11 Accessory collection</vt:lpstr>
      <vt:lpstr>Problem Explanation:</vt:lpstr>
      <vt:lpstr>Approach:</vt:lpstr>
      <vt:lpstr>Greedy approach:</vt:lpstr>
      <vt:lpstr>Algorithm: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Project – Group 11  </dc:title>
  <dc:creator>prameela nannapaneni</dc:creator>
  <cp:lastModifiedBy>prameela nannapaneni</cp:lastModifiedBy>
  <cp:revision>27</cp:revision>
  <dcterms:created xsi:type="dcterms:W3CDTF">2021-09-20T10:03:17Z</dcterms:created>
  <dcterms:modified xsi:type="dcterms:W3CDTF">2021-10-07T09:05:29Z</dcterms:modified>
</cp:coreProperties>
</file>