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56" r:id="rId3"/>
    <p:sldId id="257" r:id="rId4"/>
    <p:sldId id="258" r:id="rId5"/>
    <p:sldId id="270" r:id="rId6"/>
    <p:sldId id="259" r:id="rId7"/>
    <p:sldId id="260" r:id="rId8"/>
    <p:sldId id="275" r:id="rId9"/>
    <p:sldId id="261" r:id="rId10"/>
    <p:sldId id="262" r:id="rId11"/>
    <p:sldId id="263" r:id="rId12"/>
    <p:sldId id="264" r:id="rId13"/>
    <p:sldId id="265" r:id="rId14"/>
    <p:sldId id="266" r:id="rId15"/>
    <p:sldId id="267" r:id="rId16"/>
    <p:sldId id="268" r:id="rId17"/>
    <p:sldId id="269" r:id="rId18"/>
    <p:sldId id="276" r:id="rId19"/>
    <p:sldId id="271" r:id="rId20"/>
    <p:sldId id="280" r:id="rId21"/>
    <p:sldId id="278" r:id="rId22"/>
    <p:sldId id="272" r:id="rId23"/>
    <p:sldId id="277" r:id="rId24"/>
    <p:sldId id="279" r:id="rId25"/>
    <p:sldId id="281" r:id="rId26"/>
    <p:sldId id="282" r:id="rId27"/>
    <p:sldId id="273" r:id="rId28"/>
    <p:sldId id="283" r:id="rId29"/>
    <p:sldId id="284" r:id="rId30"/>
    <p:sldId id="287" r:id="rId31"/>
    <p:sldId id="288" r:id="rId32"/>
    <p:sldId id="289" r:id="rId33"/>
    <p:sldId id="285" r:id="rId34"/>
    <p:sldId id="28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6E6FED-DD17-49E1-BABA-4E3C5F2A4C7E}" v="510" dt="2022-12-15T22:26:48.6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60"/>
  </p:normalViewPr>
  <p:slideViewPr>
    <p:cSldViewPr snapToGrid="0">
      <p:cViewPr varScale="1">
        <p:scale>
          <a:sx n="159" d="100"/>
          <a:sy n="159" d="100"/>
        </p:scale>
        <p:origin x="256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meela Kavya Thummuru" userId="0363f0db-857c-434e-8b4a-3d24fdace99b" providerId="ADAL" clId="{516E6FED-DD17-49E1-BABA-4E3C5F2A4C7E}"/>
    <pc:docChg chg="undo custSel addSld delSld modSld sldOrd">
      <pc:chgData name="Prameela Kavya Thummuru" userId="0363f0db-857c-434e-8b4a-3d24fdace99b" providerId="ADAL" clId="{516E6FED-DD17-49E1-BABA-4E3C5F2A4C7E}" dt="2022-12-15T22:28:57.631" v="14219" actId="20577"/>
      <pc:docMkLst>
        <pc:docMk/>
      </pc:docMkLst>
      <pc:sldChg chg="modSp mod">
        <pc:chgData name="Prameela Kavya Thummuru" userId="0363f0db-857c-434e-8b4a-3d24fdace99b" providerId="ADAL" clId="{516E6FED-DD17-49E1-BABA-4E3C5F2A4C7E}" dt="2022-12-15T05:49:00.209" v="8939" actId="20577"/>
        <pc:sldMkLst>
          <pc:docMk/>
          <pc:sldMk cId="3678039952" sldId="256"/>
        </pc:sldMkLst>
        <pc:spChg chg="mod">
          <ac:chgData name="Prameela Kavya Thummuru" userId="0363f0db-857c-434e-8b4a-3d24fdace99b" providerId="ADAL" clId="{516E6FED-DD17-49E1-BABA-4E3C5F2A4C7E}" dt="2022-12-14T21:48:32.084" v="211" actId="113"/>
          <ac:spMkLst>
            <pc:docMk/>
            <pc:sldMk cId="3678039952" sldId="256"/>
            <ac:spMk id="2" creationId="{0CB02937-78D5-7C52-5D63-F379A1EC2EA1}"/>
          </ac:spMkLst>
        </pc:spChg>
        <pc:spChg chg="mod">
          <ac:chgData name="Prameela Kavya Thummuru" userId="0363f0db-857c-434e-8b4a-3d24fdace99b" providerId="ADAL" clId="{516E6FED-DD17-49E1-BABA-4E3C5F2A4C7E}" dt="2022-12-15T05:49:00.209" v="8939" actId="20577"/>
          <ac:spMkLst>
            <pc:docMk/>
            <pc:sldMk cId="3678039952" sldId="256"/>
            <ac:spMk id="3" creationId="{0492AFAA-DE1A-F27D-3D6C-A0BD58F4F1EA}"/>
          </ac:spMkLst>
        </pc:spChg>
      </pc:sldChg>
      <pc:sldChg chg="modSp mod">
        <pc:chgData name="Prameela Kavya Thummuru" userId="0363f0db-857c-434e-8b4a-3d24fdace99b" providerId="ADAL" clId="{516E6FED-DD17-49E1-BABA-4E3C5F2A4C7E}" dt="2022-12-15T21:50:23.112" v="13809" actId="20577"/>
        <pc:sldMkLst>
          <pc:docMk/>
          <pc:sldMk cId="3287758503" sldId="257"/>
        </pc:sldMkLst>
        <pc:spChg chg="mod">
          <ac:chgData name="Prameela Kavya Thummuru" userId="0363f0db-857c-434e-8b4a-3d24fdace99b" providerId="ADAL" clId="{516E6FED-DD17-49E1-BABA-4E3C5F2A4C7E}" dt="2022-12-15T21:50:23.112" v="13809" actId="20577"/>
          <ac:spMkLst>
            <pc:docMk/>
            <pc:sldMk cId="3287758503" sldId="257"/>
            <ac:spMk id="3" creationId="{04E7F7DA-B218-3AA8-2331-62074A45029E}"/>
          </ac:spMkLst>
        </pc:spChg>
      </pc:sldChg>
      <pc:sldChg chg="addSp delSp modSp mod addAnim delAnim modAnim">
        <pc:chgData name="Prameela Kavya Thummuru" userId="0363f0db-857c-434e-8b4a-3d24fdace99b" providerId="ADAL" clId="{516E6FED-DD17-49E1-BABA-4E3C5F2A4C7E}" dt="2022-12-15T21:52:17.988" v="13817" actId="208"/>
        <pc:sldMkLst>
          <pc:docMk/>
          <pc:sldMk cId="1602962455" sldId="258"/>
        </pc:sldMkLst>
        <pc:spChg chg="mod">
          <ac:chgData name="Prameela Kavya Thummuru" userId="0363f0db-857c-434e-8b4a-3d24fdace99b" providerId="ADAL" clId="{516E6FED-DD17-49E1-BABA-4E3C5F2A4C7E}" dt="2022-12-14T20:24:07.896" v="44" actId="6549"/>
          <ac:spMkLst>
            <pc:docMk/>
            <pc:sldMk cId="1602962455" sldId="258"/>
            <ac:spMk id="2" creationId="{0684E617-DE7E-E782-AA12-C4A691EA6689}"/>
          </ac:spMkLst>
        </pc:spChg>
        <pc:spChg chg="add del">
          <ac:chgData name="Prameela Kavya Thummuru" userId="0363f0db-857c-434e-8b4a-3d24fdace99b" providerId="ADAL" clId="{516E6FED-DD17-49E1-BABA-4E3C5F2A4C7E}" dt="2022-12-14T20:19:18.833" v="2" actId="478"/>
          <ac:spMkLst>
            <pc:docMk/>
            <pc:sldMk cId="1602962455" sldId="258"/>
            <ac:spMk id="3" creationId="{8301FCD7-E9B6-239B-34F8-5CAB3D2409DD}"/>
          </ac:spMkLst>
        </pc:spChg>
        <pc:spChg chg="add del mod">
          <ac:chgData name="Prameela Kavya Thummuru" userId="0363f0db-857c-434e-8b4a-3d24fdace99b" providerId="ADAL" clId="{516E6FED-DD17-49E1-BABA-4E3C5F2A4C7E}" dt="2022-12-15T21:52:05.685" v="13813" actId="208"/>
          <ac:spMkLst>
            <pc:docMk/>
            <pc:sldMk cId="1602962455" sldId="258"/>
            <ac:spMk id="5" creationId="{A3163154-2B2C-21EC-BD52-21E5998B6864}"/>
          </ac:spMkLst>
        </pc:spChg>
        <pc:spChg chg="add del">
          <ac:chgData name="Prameela Kavya Thummuru" userId="0363f0db-857c-434e-8b4a-3d24fdace99b" providerId="ADAL" clId="{516E6FED-DD17-49E1-BABA-4E3C5F2A4C7E}" dt="2022-12-14T20:19:55.187" v="4" actId="478"/>
          <ac:spMkLst>
            <pc:docMk/>
            <pc:sldMk cId="1602962455" sldId="258"/>
            <ac:spMk id="7" creationId="{30D7A2B5-F54D-99AB-BD98-A955503F1D5F}"/>
          </ac:spMkLst>
        </pc:spChg>
        <pc:spChg chg="add mod">
          <ac:chgData name="Prameela Kavya Thummuru" userId="0363f0db-857c-434e-8b4a-3d24fdace99b" providerId="ADAL" clId="{516E6FED-DD17-49E1-BABA-4E3C5F2A4C7E}" dt="2022-12-14T20:20:16.193" v="8" actId="2085"/>
          <ac:spMkLst>
            <pc:docMk/>
            <pc:sldMk cId="1602962455" sldId="258"/>
            <ac:spMk id="9" creationId="{60ABA84A-7B3E-85CC-E23A-85CB7BB4F744}"/>
          </ac:spMkLst>
        </pc:spChg>
        <pc:spChg chg="add del mod">
          <ac:chgData name="Prameela Kavya Thummuru" userId="0363f0db-857c-434e-8b4a-3d24fdace99b" providerId="ADAL" clId="{516E6FED-DD17-49E1-BABA-4E3C5F2A4C7E}" dt="2022-12-15T21:52:12.136" v="13815" actId="208"/>
          <ac:spMkLst>
            <pc:docMk/>
            <pc:sldMk cId="1602962455" sldId="258"/>
            <ac:spMk id="10" creationId="{42677BD1-F891-FA32-9490-4A9A32DA62C6}"/>
          </ac:spMkLst>
        </pc:spChg>
        <pc:spChg chg="add del">
          <ac:chgData name="Prameela Kavya Thummuru" userId="0363f0db-857c-434e-8b4a-3d24fdace99b" providerId="ADAL" clId="{516E6FED-DD17-49E1-BABA-4E3C5F2A4C7E}" dt="2022-12-14T20:21:26.627" v="11" actId="478"/>
          <ac:spMkLst>
            <pc:docMk/>
            <pc:sldMk cId="1602962455" sldId="258"/>
            <ac:spMk id="11" creationId="{A7108621-DD8C-D898-6F89-46AB06D0D8AA}"/>
          </ac:spMkLst>
        </pc:spChg>
        <pc:spChg chg="add del mod">
          <ac:chgData name="Prameela Kavya Thummuru" userId="0363f0db-857c-434e-8b4a-3d24fdace99b" providerId="ADAL" clId="{516E6FED-DD17-49E1-BABA-4E3C5F2A4C7E}" dt="2022-12-14T20:21:46.943" v="13" actId="931"/>
          <ac:spMkLst>
            <pc:docMk/>
            <pc:sldMk cId="1602962455" sldId="258"/>
            <ac:spMk id="13" creationId="{D7A06E78-64B4-6CF2-7F21-49A64785FF22}"/>
          </ac:spMkLst>
        </pc:spChg>
        <pc:spChg chg="del">
          <ac:chgData name="Prameela Kavya Thummuru" userId="0363f0db-857c-434e-8b4a-3d24fdace99b" providerId="ADAL" clId="{516E6FED-DD17-49E1-BABA-4E3C5F2A4C7E}" dt="2022-12-14T20:18:25.745" v="0" actId="478"/>
          <ac:spMkLst>
            <pc:docMk/>
            <pc:sldMk cId="1602962455" sldId="258"/>
            <ac:spMk id="15" creationId="{C1460032-5015-A23D-8A42-3A21995159B5}"/>
          </ac:spMkLst>
        </pc:spChg>
        <pc:spChg chg="add del">
          <ac:chgData name="Prameela Kavya Thummuru" userId="0363f0db-857c-434e-8b4a-3d24fdace99b" providerId="ADAL" clId="{516E6FED-DD17-49E1-BABA-4E3C5F2A4C7E}" dt="2022-12-14T20:22:14.438" v="17" actId="478"/>
          <ac:spMkLst>
            <pc:docMk/>
            <pc:sldMk cId="1602962455" sldId="258"/>
            <ac:spMk id="17" creationId="{77EB9209-0D74-59B8-0283-BDA764928570}"/>
          </ac:spMkLst>
        </pc:spChg>
        <pc:spChg chg="add del mod">
          <ac:chgData name="Prameela Kavya Thummuru" userId="0363f0db-857c-434e-8b4a-3d24fdace99b" providerId="ADAL" clId="{516E6FED-DD17-49E1-BABA-4E3C5F2A4C7E}" dt="2022-12-14T20:24:14.803" v="53" actId="478"/>
          <ac:spMkLst>
            <pc:docMk/>
            <pc:sldMk cId="1602962455" sldId="258"/>
            <ac:spMk id="18" creationId="{46024092-9A33-C4F3-9349-3B5B3D6315B3}"/>
          </ac:spMkLst>
        </pc:spChg>
        <pc:spChg chg="add del">
          <ac:chgData name="Prameela Kavya Thummuru" userId="0363f0db-857c-434e-8b4a-3d24fdace99b" providerId="ADAL" clId="{516E6FED-DD17-49E1-BABA-4E3C5F2A4C7E}" dt="2022-12-14T20:24:13.667" v="52" actId="478"/>
          <ac:spMkLst>
            <pc:docMk/>
            <pc:sldMk cId="1602962455" sldId="258"/>
            <ac:spMk id="19" creationId="{FEA4B290-D849-4412-1598-D2F6FE7FE080}"/>
          </ac:spMkLst>
        </pc:spChg>
        <pc:spChg chg="add del mod">
          <ac:chgData name="Prameela Kavya Thummuru" userId="0363f0db-857c-434e-8b4a-3d24fdace99b" providerId="ADAL" clId="{516E6FED-DD17-49E1-BABA-4E3C5F2A4C7E}" dt="2022-12-14T20:24:08.349" v="45" actId="478"/>
          <ac:spMkLst>
            <pc:docMk/>
            <pc:sldMk cId="1602962455" sldId="258"/>
            <ac:spMk id="21" creationId="{0A92E1D7-B5D1-73C9-DF84-B265ECB34123}"/>
          </ac:spMkLst>
        </pc:spChg>
        <pc:spChg chg="add del">
          <ac:chgData name="Prameela Kavya Thummuru" userId="0363f0db-857c-434e-8b4a-3d24fdace99b" providerId="ADAL" clId="{516E6FED-DD17-49E1-BABA-4E3C5F2A4C7E}" dt="2022-12-14T20:24:06.701" v="39" actId="11529"/>
          <ac:spMkLst>
            <pc:docMk/>
            <pc:sldMk cId="1602962455" sldId="258"/>
            <ac:spMk id="24" creationId="{5890468A-39A1-E812-05C5-77CB59940AF1}"/>
          </ac:spMkLst>
        </pc:spChg>
        <pc:spChg chg="add del">
          <ac:chgData name="Prameela Kavya Thummuru" userId="0363f0db-857c-434e-8b4a-3d24fdace99b" providerId="ADAL" clId="{516E6FED-DD17-49E1-BABA-4E3C5F2A4C7E}" dt="2022-12-14T20:24:32.031" v="55" actId="478"/>
          <ac:spMkLst>
            <pc:docMk/>
            <pc:sldMk cId="1602962455" sldId="258"/>
            <ac:spMk id="25" creationId="{0590F6FF-9126-F57E-06B5-EC218BE3EF81}"/>
          </ac:spMkLst>
        </pc:spChg>
        <pc:spChg chg="add del mod">
          <ac:chgData name="Prameela Kavya Thummuru" userId="0363f0db-857c-434e-8b4a-3d24fdace99b" providerId="ADAL" clId="{516E6FED-DD17-49E1-BABA-4E3C5F2A4C7E}" dt="2022-12-14T20:28:11.031" v="84" actId="478"/>
          <ac:spMkLst>
            <pc:docMk/>
            <pc:sldMk cId="1602962455" sldId="258"/>
            <ac:spMk id="26" creationId="{1B8D8554-B744-A811-EA16-D211000571F4}"/>
          </ac:spMkLst>
        </pc:spChg>
        <pc:spChg chg="add del mod">
          <ac:chgData name="Prameela Kavya Thummuru" userId="0363f0db-857c-434e-8b4a-3d24fdace99b" providerId="ADAL" clId="{516E6FED-DD17-49E1-BABA-4E3C5F2A4C7E}" dt="2022-12-14T20:28:12.654" v="85" actId="478"/>
          <ac:spMkLst>
            <pc:docMk/>
            <pc:sldMk cId="1602962455" sldId="258"/>
            <ac:spMk id="30" creationId="{E02EE2F1-1A51-8914-EA5D-D958B9AFB6C2}"/>
          </ac:spMkLst>
        </pc:spChg>
        <pc:spChg chg="add del mod">
          <ac:chgData name="Prameela Kavya Thummuru" userId="0363f0db-857c-434e-8b4a-3d24fdace99b" providerId="ADAL" clId="{516E6FED-DD17-49E1-BABA-4E3C5F2A4C7E}" dt="2022-12-14T20:28:16.440" v="86" actId="478"/>
          <ac:spMkLst>
            <pc:docMk/>
            <pc:sldMk cId="1602962455" sldId="258"/>
            <ac:spMk id="35" creationId="{DE2F0D47-0611-D3EE-1256-E7EF3710BF3E}"/>
          </ac:spMkLst>
        </pc:spChg>
        <pc:spChg chg="add mod">
          <ac:chgData name="Prameela Kavya Thummuru" userId="0363f0db-857c-434e-8b4a-3d24fdace99b" providerId="ADAL" clId="{516E6FED-DD17-49E1-BABA-4E3C5F2A4C7E}" dt="2022-12-14T20:27:53.176" v="81"/>
          <ac:spMkLst>
            <pc:docMk/>
            <pc:sldMk cId="1602962455" sldId="258"/>
            <ac:spMk id="38" creationId="{FBEA2A59-1D8A-E7CE-BBDE-A8B1E1254EA3}"/>
          </ac:spMkLst>
        </pc:spChg>
        <pc:spChg chg="add mod">
          <ac:chgData name="Prameela Kavya Thummuru" userId="0363f0db-857c-434e-8b4a-3d24fdace99b" providerId="ADAL" clId="{516E6FED-DD17-49E1-BABA-4E3C5F2A4C7E}" dt="2022-12-14T20:27:53.176" v="81"/>
          <ac:spMkLst>
            <pc:docMk/>
            <pc:sldMk cId="1602962455" sldId="258"/>
            <ac:spMk id="39" creationId="{93E957B4-97C3-A103-4FA4-DB98A5C94014}"/>
          </ac:spMkLst>
        </pc:spChg>
        <pc:spChg chg="add mod">
          <ac:chgData name="Prameela Kavya Thummuru" userId="0363f0db-857c-434e-8b4a-3d24fdace99b" providerId="ADAL" clId="{516E6FED-DD17-49E1-BABA-4E3C5F2A4C7E}" dt="2022-12-14T20:27:53.176" v="81"/>
          <ac:spMkLst>
            <pc:docMk/>
            <pc:sldMk cId="1602962455" sldId="258"/>
            <ac:spMk id="40" creationId="{7F098C29-80A1-A2B0-E317-BEC6028B73B1}"/>
          </ac:spMkLst>
        </pc:spChg>
        <pc:spChg chg="add mod">
          <ac:chgData name="Prameela Kavya Thummuru" userId="0363f0db-857c-434e-8b4a-3d24fdace99b" providerId="ADAL" clId="{516E6FED-DD17-49E1-BABA-4E3C5F2A4C7E}" dt="2022-12-14T20:27:53.176" v="81"/>
          <ac:spMkLst>
            <pc:docMk/>
            <pc:sldMk cId="1602962455" sldId="258"/>
            <ac:spMk id="41" creationId="{9672867B-3976-D9F9-9F5A-2D3FEDBEAE4F}"/>
          </ac:spMkLst>
        </pc:spChg>
        <pc:spChg chg="add mod">
          <ac:chgData name="Prameela Kavya Thummuru" userId="0363f0db-857c-434e-8b4a-3d24fdace99b" providerId="ADAL" clId="{516E6FED-DD17-49E1-BABA-4E3C5F2A4C7E}" dt="2022-12-14T20:27:53.176" v="81"/>
          <ac:spMkLst>
            <pc:docMk/>
            <pc:sldMk cId="1602962455" sldId="258"/>
            <ac:spMk id="42" creationId="{DABA3BB8-BF92-8A32-EA66-A02D4D42AA38}"/>
          </ac:spMkLst>
        </pc:spChg>
        <pc:spChg chg="add mod">
          <ac:chgData name="Prameela Kavya Thummuru" userId="0363f0db-857c-434e-8b4a-3d24fdace99b" providerId="ADAL" clId="{516E6FED-DD17-49E1-BABA-4E3C5F2A4C7E}" dt="2022-12-14T20:27:53.176" v="81"/>
          <ac:spMkLst>
            <pc:docMk/>
            <pc:sldMk cId="1602962455" sldId="258"/>
            <ac:spMk id="43" creationId="{0F4E9683-8578-CDC7-D3B2-EE6FAADBFCF9}"/>
          </ac:spMkLst>
        </pc:spChg>
        <pc:spChg chg="add mod">
          <ac:chgData name="Prameela Kavya Thummuru" userId="0363f0db-857c-434e-8b4a-3d24fdace99b" providerId="ADAL" clId="{516E6FED-DD17-49E1-BABA-4E3C5F2A4C7E}" dt="2022-12-14T20:27:53.176" v="81"/>
          <ac:spMkLst>
            <pc:docMk/>
            <pc:sldMk cId="1602962455" sldId="258"/>
            <ac:spMk id="44" creationId="{E8922EE1-1D78-3335-730D-A7DE2DB163C4}"/>
          </ac:spMkLst>
        </pc:spChg>
        <pc:spChg chg="add mod">
          <ac:chgData name="Prameela Kavya Thummuru" userId="0363f0db-857c-434e-8b4a-3d24fdace99b" providerId="ADAL" clId="{516E6FED-DD17-49E1-BABA-4E3C5F2A4C7E}" dt="2022-12-14T20:27:53.176" v="81"/>
          <ac:spMkLst>
            <pc:docMk/>
            <pc:sldMk cId="1602962455" sldId="258"/>
            <ac:spMk id="45" creationId="{9D970ED4-C7E9-878D-824B-A4709DDFF27A}"/>
          </ac:spMkLst>
        </pc:spChg>
        <pc:spChg chg="add mod">
          <ac:chgData name="Prameela Kavya Thummuru" userId="0363f0db-857c-434e-8b4a-3d24fdace99b" providerId="ADAL" clId="{516E6FED-DD17-49E1-BABA-4E3C5F2A4C7E}" dt="2022-12-14T20:27:53.176" v="81"/>
          <ac:spMkLst>
            <pc:docMk/>
            <pc:sldMk cId="1602962455" sldId="258"/>
            <ac:spMk id="46" creationId="{AB752741-E66E-8524-D33D-CE5E61FF0E05}"/>
          </ac:spMkLst>
        </pc:spChg>
        <pc:spChg chg="add mod">
          <ac:chgData name="Prameela Kavya Thummuru" userId="0363f0db-857c-434e-8b4a-3d24fdace99b" providerId="ADAL" clId="{516E6FED-DD17-49E1-BABA-4E3C5F2A4C7E}" dt="2022-12-14T20:27:53.176" v="81"/>
          <ac:spMkLst>
            <pc:docMk/>
            <pc:sldMk cId="1602962455" sldId="258"/>
            <ac:spMk id="47" creationId="{74FA5FAC-C3CB-BF3C-494C-0D901E6E3AC8}"/>
          </ac:spMkLst>
        </pc:spChg>
        <pc:spChg chg="add mod">
          <ac:chgData name="Prameela Kavya Thummuru" userId="0363f0db-857c-434e-8b4a-3d24fdace99b" providerId="ADAL" clId="{516E6FED-DD17-49E1-BABA-4E3C5F2A4C7E}" dt="2022-12-14T20:27:53.176" v="81"/>
          <ac:spMkLst>
            <pc:docMk/>
            <pc:sldMk cId="1602962455" sldId="258"/>
            <ac:spMk id="48" creationId="{EC4382F1-B174-E566-BEDC-D0E5DCDA29F8}"/>
          </ac:spMkLst>
        </pc:spChg>
        <pc:spChg chg="add mod">
          <ac:chgData name="Prameela Kavya Thummuru" userId="0363f0db-857c-434e-8b4a-3d24fdace99b" providerId="ADAL" clId="{516E6FED-DD17-49E1-BABA-4E3C5F2A4C7E}" dt="2022-12-14T20:27:53.176" v="81"/>
          <ac:spMkLst>
            <pc:docMk/>
            <pc:sldMk cId="1602962455" sldId="258"/>
            <ac:spMk id="49" creationId="{BF6143BA-36BA-6AD4-6768-5908F480E9B2}"/>
          </ac:spMkLst>
        </pc:spChg>
        <pc:spChg chg="add mod">
          <ac:chgData name="Prameela Kavya Thummuru" userId="0363f0db-857c-434e-8b4a-3d24fdace99b" providerId="ADAL" clId="{516E6FED-DD17-49E1-BABA-4E3C5F2A4C7E}" dt="2022-12-14T20:27:53.176" v="81"/>
          <ac:spMkLst>
            <pc:docMk/>
            <pc:sldMk cId="1602962455" sldId="258"/>
            <ac:spMk id="58" creationId="{9ECFA158-FFCB-1995-6438-C302852F7DFE}"/>
          </ac:spMkLst>
        </pc:spChg>
        <pc:spChg chg="add mod">
          <ac:chgData name="Prameela Kavya Thummuru" userId="0363f0db-857c-434e-8b4a-3d24fdace99b" providerId="ADAL" clId="{516E6FED-DD17-49E1-BABA-4E3C5F2A4C7E}" dt="2022-12-14T20:27:53.176" v="81"/>
          <ac:spMkLst>
            <pc:docMk/>
            <pc:sldMk cId="1602962455" sldId="258"/>
            <ac:spMk id="59" creationId="{CEA02621-9414-F48A-6523-9E77C2AD8B4A}"/>
          </ac:spMkLst>
        </pc:spChg>
        <pc:spChg chg="add mod">
          <ac:chgData name="Prameela Kavya Thummuru" userId="0363f0db-857c-434e-8b4a-3d24fdace99b" providerId="ADAL" clId="{516E6FED-DD17-49E1-BABA-4E3C5F2A4C7E}" dt="2022-12-14T20:27:53.176" v="81"/>
          <ac:spMkLst>
            <pc:docMk/>
            <pc:sldMk cId="1602962455" sldId="258"/>
            <ac:spMk id="60" creationId="{253499D8-A4BF-231D-3108-7D6A607FCD49}"/>
          </ac:spMkLst>
        </pc:spChg>
        <pc:spChg chg="add mod">
          <ac:chgData name="Prameela Kavya Thummuru" userId="0363f0db-857c-434e-8b4a-3d24fdace99b" providerId="ADAL" clId="{516E6FED-DD17-49E1-BABA-4E3C5F2A4C7E}" dt="2022-12-14T20:27:53.176" v="81"/>
          <ac:spMkLst>
            <pc:docMk/>
            <pc:sldMk cId="1602962455" sldId="258"/>
            <ac:spMk id="61" creationId="{941E6C11-78A6-CC90-DE6C-AC991693B289}"/>
          </ac:spMkLst>
        </pc:spChg>
        <pc:spChg chg="add mod">
          <ac:chgData name="Prameela Kavya Thummuru" userId="0363f0db-857c-434e-8b4a-3d24fdace99b" providerId="ADAL" clId="{516E6FED-DD17-49E1-BABA-4E3C5F2A4C7E}" dt="2022-12-14T20:27:53.176" v="81"/>
          <ac:spMkLst>
            <pc:docMk/>
            <pc:sldMk cId="1602962455" sldId="258"/>
            <ac:spMk id="62" creationId="{7E444D6E-FEA4-7049-440E-CF4FAD2F1371}"/>
          </ac:spMkLst>
        </pc:spChg>
        <pc:spChg chg="add mod">
          <ac:chgData name="Prameela Kavya Thummuru" userId="0363f0db-857c-434e-8b4a-3d24fdace99b" providerId="ADAL" clId="{516E6FED-DD17-49E1-BABA-4E3C5F2A4C7E}" dt="2022-12-14T20:27:53.176" v="81"/>
          <ac:spMkLst>
            <pc:docMk/>
            <pc:sldMk cId="1602962455" sldId="258"/>
            <ac:spMk id="63" creationId="{281A175A-1470-4238-CFDA-0E83676291D0}"/>
          </ac:spMkLst>
        </pc:spChg>
        <pc:spChg chg="add mod">
          <ac:chgData name="Prameela Kavya Thummuru" userId="0363f0db-857c-434e-8b4a-3d24fdace99b" providerId="ADAL" clId="{516E6FED-DD17-49E1-BABA-4E3C5F2A4C7E}" dt="2022-12-14T20:27:53.176" v="81"/>
          <ac:spMkLst>
            <pc:docMk/>
            <pc:sldMk cId="1602962455" sldId="258"/>
            <ac:spMk id="64" creationId="{86E8F842-E9AB-05B3-1C61-F0CC49A7AEA2}"/>
          </ac:spMkLst>
        </pc:spChg>
        <pc:spChg chg="add mod">
          <ac:chgData name="Prameela Kavya Thummuru" userId="0363f0db-857c-434e-8b4a-3d24fdace99b" providerId="ADAL" clId="{516E6FED-DD17-49E1-BABA-4E3C5F2A4C7E}" dt="2022-12-14T20:27:53.176" v="81"/>
          <ac:spMkLst>
            <pc:docMk/>
            <pc:sldMk cId="1602962455" sldId="258"/>
            <ac:spMk id="65" creationId="{152BC0C6-C4EE-3104-93D7-58BCB4092433}"/>
          </ac:spMkLst>
        </pc:spChg>
        <pc:spChg chg="add mod">
          <ac:chgData name="Prameela Kavya Thummuru" userId="0363f0db-857c-434e-8b4a-3d24fdace99b" providerId="ADAL" clId="{516E6FED-DD17-49E1-BABA-4E3C5F2A4C7E}" dt="2022-12-14T20:27:53.176" v="81"/>
          <ac:spMkLst>
            <pc:docMk/>
            <pc:sldMk cId="1602962455" sldId="258"/>
            <ac:spMk id="66" creationId="{9610447D-B77F-5671-D722-EC75B0B4BF92}"/>
          </ac:spMkLst>
        </pc:spChg>
        <pc:spChg chg="add mod">
          <ac:chgData name="Prameela Kavya Thummuru" userId="0363f0db-857c-434e-8b4a-3d24fdace99b" providerId="ADAL" clId="{516E6FED-DD17-49E1-BABA-4E3C5F2A4C7E}" dt="2022-12-14T20:27:53.176" v="81"/>
          <ac:spMkLst>
            <pc:docMk/>
            <pc:sldMk cId="1602962455" sldId="258"/>
            <ac:spMk id="67" creationId="{2FEC858C-95D6-BDDF-5CE2-2B815080EB6D}"/>
          </ac:spMkLst>
        </pc:spChg>
        <pc:spChg chg="add mod">
          <ac:chgData name="Prameela Kavya Thummuru" userId="0363f0db-857c-434e-8b4a-3d24fdace99b" providerId="ADAL" clId="{516E6FED-DD17-49E1-BABA-4E3C5F2A4C7E}" dt="2022-12-14T20:27:53.176" v="81"/>
          <ac:spMkLst>
            <pc:docMk/>
            <pc:sldMk cId="1602962455" sldId="258"/>
            <ac:spMk id="68" creationId="{8D8B7F4A-0CCB-F6B3-EB7D-82713107AF28}"/>
          </ac:spMkLst>
        </pc:spChg>
        <pc:spChg chg="add mod">
          <ac:chgData name="Prameela Kavya Thummuru" userId="0363f0db-857c-434e-8b4a-3d24fdace99b" providerId="ADAL" clId="{516E6FED-DD17-49E1-BABA-4E3C5F2A4C7E}" dt="2022-12-15T21:51:53.370" v="13810" actId="208"/>
          <ac:spMkLst>
            <pc:docMk/>
            <pc:sldMk cId="1602962455" sldId="258"/>
            <ac:spMk id="76" creationId="{801EA960-7E75-5128-992D-2E32F69F0887}"/>
          </ac:spMkLst>
        </pc:spChg>
        <pc:spChg chg="add mod">
          <ac:chgData name="Prameela Kavya Thummuru" userId="0363f0db-857c-434e-8b4a-3d24fdace99b" providerId="ADAL" clId="{516E6FED-DD17-49E1-BABA-4E3C5F2A4C7E}" dt="2022-12-15T21:51:58.715" v="13811" actId="208"/>
          <ac:spMkLst>
            <pc:docMk/>
            <pc:sldMk cId="1602962455" sldId="258"/>
            <ac:spMk id="77" creationId="{F8045846-F429-F2E2-7F59-711461E8B38D}"/>
          </ac:spMkLst>
        </pc:spChg>
        <pc:spChg chg="add mod">
          <ac:chgData name="Prameela Kavya Thummuru" userId="0363f0db-857c-434e-8b4a-3d24fdace99b" providerId="ADAL" clId="{516E6FED-DD17-49E1-BABA-4E3C5F2A4C7E}" dt="2022-12-15T21:52:17.988" v="13817" actId="208"/>
          <ac:spMkLst>
            <pc:docMk/>
            <pc:sldMk cId="1602962455" sldId="258"/>
            <ac:spMk id="84" creationId="{905A04E4-3E70-539E-FE2B-3448195EABD0}"/>
          </ac:spMkLst>
        </pc:spChg>
        <pc:grpChg chg="add del mod">
          <ac:chgData name="Prameela Kavya Thummuru" userId="0363f0db-857c-434e-8b4a-3d24fdace99b" providerId="ADAL" clId="{516E6FED-DD17-49E1-BABA-4E3C5F2A4C7E}" dt="2022-12-14T20:28:47.486" v="92" actId="478"/>
          <ac:grpSpMkLst>
            <pc:docMk/>
            <pc:sldMk cId="1602962455" sldId="258"/>
            <ac:grpSpMk id="36" creationId="{937A159A-386E-111A-61A5-F579C97AD8EB}"/>
          </ac:grpSpMkLst>
        </pc:grpChg>
        <pc:grpChg chg="add mod">
          <ac:chgData name="Prameela Kavya Thummuru" userId="0363f0db-857c-434e-8b4a-3d24fdace99b" providerId="ADAL" clId="{516E6FED-DD17-49E1-BABA-4E3C5F2A4C7E}" dt="2022-12-14T20:27:53.176" v="81"/>
          <ac:grpSpMkLst>
            <pc:docMk/>
            <pc:sldMk cId="1602962455" sldId="258"/>
            <ac:grpSpMk id="37" creationId="{06BED986-4324-0512-F372-99BDB500E2DA}"/>
          </ac:grpSpMkLst>
        </pc:grpChg>
        <pc:picChg chg="del">
          <ac:chgData name="Prameela Kavya Thummuru" userId="0363f0db-857c-434e-8b4a-3d24fdace99b" providerId="ADAL" clId="{516E6FED-DD17-49E1-BABA-4E3C5F2A4C7E}" dt="2022-12-14T20:21:40.273" v="12" actId="478"/>
          <ac:picMkLst>
            <pc:docMk/>
            <pc:sldMk cId="1602962455" sldId="258"/>
            <ac:picMk id="4" creationId="{644EDACB-109B-9E75-881B-5E096DBF7A12}"/>
          </ac:picMkLst>
        </pc:picChg>
        <pc:picChg chg="add del mod">
          <ac:chgData name="Prameela Kavya Thummuru" userId="0363f0db-857c-434e-8b4a-3d24fdace99b" providerId="ADAL" clId="{516E6FED-DD17-49E1-BABA-4E3C5F2A4C7E}" dt="2022-12-14T20:27:33.625" v="80" actId="478"/>
          <ac:picMkLst>
            <pc:docMk/>
            <pc:sldMk cId="1602962455" sldId="258"/>
            <ac:picMk id="16" creationId="{087A725A-7BA7-AFF6-7FC6-4B66ED36126C}"/>
          </ac:picMkLst>
        </pc:picChg>
        <pc:picChg chg="add del mod">
          <ac:chgData name="Prameela Kavya Thummuru" userId="0363f0db-857c-434e-8b4a-3d24fdace99b" providerId="ADAL" clId="{516E6FED-DD17-49E1-BABA-4E3C5F2A4C7E}" dt="2022-12-14T20:24:07.536" v="43" actId="931"/>
          <ac:picMkLst>
            <pc:docMk/>
            <pc:sldMk cId="1602962455" sldId="258"/>
            <ac:picMk id="23" creationId="{C0A70D64-DCCE-8C90-BA20-BE22B6B7546D}"/>
          </ac:picMkLst>
        </pc:picChg>
        <pc:picChg chg="add mod">
          <ac:chgData name="Prameela Kavya Thummuru" userId="0363f0db-857c-434e-8b4a-3d24fdace99b" providerId="ADAL" clId="{516E6FED-DD17-49E1-BABA-4E3C5F2A4C7E}" dt="2022-12-14T20:29:27.295" v="97" actId="1076"/>
          <ac:picMkLst>
            <pc:docMk/>
            <pc:sldMk cId="1602962455" sldId="258"/>
            <ac:picMk id="74" creationId="{02319939-DA91-37E9-D763-3C3F15DDC650}"/>
          </ac:picMkLst>
        </pc:picChg>
        <pc:picChg chg="add mod">
          <ac:chgData name="Prameela Kavya Thummuru" userId="0363f0db-857c-434e-8b4a-3d24fdace99b" providerId="ADAL" clId="{516E6FED-DD17-49E1-BABA-4E3C5F2A4C7E}" dt="2022-12-15T02:07:51.288" v="5631" actId="1076"/>
          <ac:picMkLst>
            <pc:docMk/>
            <pc:sldMk cId="1602962455" sldId="258"/>
            <ac:picMk id="92" creationId="{ADA763EF-E2A9-813D-CB66-A7BF1DC700EB}"/>
          </ac:picMkLst>
        </pc:picChg>
        <pc:cxnChg chg="add del mod">
          <ac:chgData name="Prameela Kavya Thummuru" userId="0363f0db-857c-434e-8b4a-3d24fdace99b" providerId="ADAL" clId="{516E6FED-DD17-49E1-BABA-4E3C5F2A4C7E}" dt="2022-12-14T20:28:27.673" v="88" actId="478"/>
          <ac:cxnSpMkLst>
            <pc:docMk/>
            <pc:sldMk cId="1602962455" sldId="258"/>
            <ac:cxnSpMk id="6" creationId="{781B9EA9-D3B9-CC30-3E0E-F5134B542A37}"/>
          </ac:cxnSpMkLst>
        </pc:cxnChg>
        <pc:cxnChg chg="add del mod">
          <ac:chgData name="Prameela Kavya Thummuru" userId="0363f0db-857c-434e-8b4a-3d24fdace99b" providerId="ADAL" clId="{516E6FED-DD17-49E1-BABA-4E3C5F2A4C7E}" dt="2022-12-15T21:52:02.335" v="13812" actId="208"/>
          <ac:cxnSpMkLst>
            <pc:docMk/>
            <pc:sldMk cId="1602962455" sldId="258"/>
            <ac:cxnSpMk id="8" creationId="{0DBF558F-4C52-01B7-093A-4AF498E2A8A3}"/>
          </ac:cxnSpMkLst>
        </pc:cxnChg>
        <pc:cxnChg chg="add mod">
          <ac:chgData name="Prameela Kavya Thummuru" userId="0363f0db-857c-434e-8b4a-3d24fdace99b" providerId="ADAL" clId="{516E6FED-DD17-49E1-BABA-4E3C5F2A4C7E}" dt="2022-12-14T20:28:47.486" v="92" actId="478"/>
          <ac:cxnSpMkLst>
            <pc:docMk/>
            <pc:sldMk cId="1602962455" sldId="258"/>
            <ac:cxnSpMk id="50" creationId="{7556ED79-128D-B1E5-8A60-4BBB59742871}"/>
          </ac:cxnSpMkLst>
        </pc:cxnChg>
        <pc:cxnChg chg="add mod">
          <ac:chgData name="Prameela Kavya Thummuru" userId="0363f0db-857c-434e-8b4a-3d24fdace99b" providerId="ADAL" clId="{516E6FED-DD17-49E1-BABA-4E3C5F2A4C7E}" dt="2022-12-14T20:28:47.486" v="92" actId="478"/>
          <ac:cxnSpMkLst>
            <pc:docMk/>
            <pc:sldMk cId="1602962455" sldId="258"/>
            <ac:cxnSpMk id="51" creationId="{EEA0B39C-BBCE-F505-40CE-D0C6C93EB73E}"/>
          </ac:cxnSpMkLst>
        </pc:cxnChg>
        <pc:cxnChg chg="add mod">
          <ac:chgData name="Prameela Kavya Thummuru" userId="0363f0db-857c-434e-8b4a-3d24fdace99b" providerId="ADAL" clId="{516E6FED-DD17-49E1-BABA-4E3C5F2A4C7E}" dt="2022-12-14T20:28:47.486" v="92" actId="478"/>
          <ac:cxnSpMkLst>
            <pc:docMk/>
            <pc:sldMk cId="1602962455" sldId="258"/>
            <ac:cxnSpMk id="52" creationId="{6AF56E40-962D-A44C-431F-F61CE9AF84D3}"/>
          </ac:cxnSpMkLst>
        </pc:cxnChg>
        <pc:cxnChg chg="add mod">
          <ac:chgData name="Prameela Kavya Thummuru" userId="0363f0db-857c-434e-8b4a-3d24fdace99b" providerId="ADAL" clId="{516E6FED-DD17-49E1-BABA-4E3C5F2A4C7E}" dt="2022-12-14T20:28:47.486" v="92" actId="478"/>
          <ac:cxnSpMkLst>
            <pc:docMk/>
            <pc:sldMk cId="1602962455" sldId="258"/>
            <ac:cxnSpMk id="53" creationId="{FF6FCE03-2A8B-3FE3-7E8B-66CAADFBB673}"/>
          </ac:cxnSpMkLst>
        </pc:cxnChg>
        <pc:cxnChg chg="add mod">
          <ac:chgData name="Prameela Kavya Thummuru" userId="0363f0db-857c-434e-8b4a-3d24fdace99b" providerId="ADAL" clId="{516E6FED-DD17-49E1-BABA-4E3C5F2A4C7E}" dt="2022-12-14T20:28:47.486" v="92" actId="478"/>
          <ac:cxnSpMkLst>
            <pc:docMk/>
            <pc:sldMk cId="1602962455" sldId="258"/>
            <ac:cxnSpMk id="54" creationId="{3AA304E0-65B1-357E-0F26-995D0C216B46}"/>
          </ac:cxnSpMkLst>
        </pc:cxnChg>
        <pc:cxnChg chg="add mod">
          <ac:chgData name="Prameela Kavya Thummuru" userId="0363f0db-857c-434e-8b4a-3d24fdace99b" providerId="ADAL" clId="{516E6FED-DD17-49E1-BABA-4E3C5F2A4C7E}" dt="2022-12-14T20:28:47.486" v="92" actId="478"/>
          <ac:cxnSpMkLst>
            <pc:docMk/>
            <pc:sldMk cId="1602962455" sldId="258"/>
            <ac:cxnSpMk id="55" creationId="{2ED4C94B-93CC-406C-19AA-30FC29E9DFD0}"/>
          </ac:cxnSpMkLst>
        </pc:cxnChg>
        <pc:cxnChg chg="add mod">
          <ac:chgData name="Prameela Kavya Thummuru" userId="0363f0db-857c-434e-8b4a-3d24fdace99b" providerId="ADAL" clId="{516E6FED-DD17-49E1-BABA-4E3C5F2A4C7E}" dt="2022-12-14T20:28:47.486" v="92" actId="478"/>
          <ac:cxnSpMkLst>
            <pc:docMk/>
            <pc:sldMk cId="1602962455" sldId="258"/>
            <ac:cxnSpMk id="56" creationId="{C777C067-F64F-EAFB-867F-F3598846F1E3}"/>
          </ac:cxnSpMkLst>
        </pc:cxnChg>
        <pc:cxnChg chg="add mod">
          <ac:chgData name="Prameela Kavya Thummuru" userId="0363f0db-857c-434e-8b4a-3d24fdace99b" providerId="ADAL" clId="{516E6FED-DD17-49E1-BABA-4E3C5F2A4C7E}" dt="2022-12-14T20:28:47.486" v="92" actId="478"/>
          <ac:cxnSpMkLst>
            <pc:docMk/>
            <pc:sldMk cId="1602962455" sldId="258"/>
            <ac:cxnSpMk id="57" creationId="{B24AF221-366F-A47A-35C6-7360520B5DB9}"/>
          </ac:cxnSpMkLst>
        </pc:cxnChg>
        <pc:cxnChg chg="add mod">
          <ac:chgData name="Prameela Kavya Thummuru" userId="0363f0db-857c-434e-8b4a-3d24fdace99b" providerId="ADAL" clId="{516E6FED-DD17-49E1-BABA-4E3C5F2A4C7E}" dt="2022-12-14T20:28:47.486" v="92" actId="478"/>
          <ac:cxnSpMkLst>
            <pc:docMk/>
            <pc:sldMk cId="1602962455" sldId="258"/>
            <ac:cxnSpMk id="69" creationId="{4A1C7084-F6E8-B93C-6E06-709D83D2D4C7}"/>
          </ac:cxnSpMkLst>
        </pc:cxnChg>
        <pc:cxnChg chg="add mod">
          <ac:chgData name="Prameela Kavya Thummuru" userId="0363f0db-857c-434e-8b4a-3d24fdace99b" providerId="ADAL" clId="{516E6FED-DD17-49E1-BABA-4E3C5F2A4C7E}" dt="2022-12-14T20:28:47.486" v="92" actId="478"/>
          <ac:cxnSpMkLst>
            <pc:docMk/>
            <pc:sldMk cId="1602962455" sldId="258"/>
            <ac:cxnSpMk id="70" creationId="{F1DBC086-2376-4E70-4B57-145572C5A063}"/>
          </ac:cxnSpMkLst>
        </pc:cxnChg>
        <pc:cxnChg chg="add mod">
          <ac:chgData name="Prameela Kavya Thummuru" userId="0363f0db-857c-434e-8b4a-3d24fdace99b" providerId="ADAL" clId="{516E6FED-DD17-49E1-BABA-4E3C5F2A4C7E}" dt="2022-12-14T20:28:47.486" v="92" actId="478"/>
          <ac:cxnSpMkLst>
            <pc:docMk/>
            <pc:sldMk cId="1602962455" sldId="258"/>
            <ac:cxnSpMk id="71" creationId="{D074F774-CD1D-44E7-9E9E-0D3D971E5993}"/>
          </ac:cxnSpMkLst>
        </pc:cxnChg>
        <pc:cxnChg chg="add mod">
          <ac:chgData name="Prameela Kavya Thummuru" userId="0363f0db-857c-434e-8b4a-3d24fdace99b" providerId="ADAL" clId="{516E6FED-DD17-49E1-BABA-4E3C5F2A4C7E}" dt="2022-12-14T20:28:47.486" v="92" actId="478"/>
          <ac:cxnSpMkLst>
            <pc:docMk/>
            <pc:sldMk cId="1602962455" sldId="258"/>
            <ac:cxnSpMk id="72" creationId="{C5FD59B0-CD30-1233-BB26-14AFD975A6D0}"/>
          </ac:cxnSpMkLst>
        </pc:cxnChg>
        <pc:cxnChg chg="add mod">
          <ac:chgData name="Prameela Kavya Thummuru" userId="0363f0db-857c-434e-8b4a-3d24fdace99b" providerId="ADAL" clId="{516E6FED-DD17-49E1-BABA-4E3C5F2A4C7E}" dt="2022-12-15T21:52:08.877" v="13814" actId="208"/>
          <ac:cxnSpMkLst>
            <pc:docMk/>
            <pc:sldMk cId="1602962455" sldId="258"/>
            <ac:cxnSpMk id="75" creationId="{C5DCEB2E-881F-1D75-9F21-5BF1B46F0A6C}"/>
          </ac:cxnSpMkLst>
        </pc:cxnChg>
        <pc:cxnChg chg="add mod">
          <ac:chgData name="Prameela Kavya Thummuru" userId="0363f0db-857c-434e-8b4a-3d24fdace99b" providerId="ADAL" clId="{516E6FED-DD17-49E1-BABA-4E3C5F2A4C7E}" dt="2022-12-15T21:52:15.108" v="13816" actId="208"/>
          <ac:cxnSpMkLst>
            <pc:docMk/>
            <pc:sldMk cId="1602962455" sldId="258"/>
            <ac:cxnSpMk id="87" creationId="{29ECF16C-2D89-B5F2-A242-E69F80F7DB3D}"/>
          </ac:cxnSpMkLst>
        </pc:cxnChg>
      </pc:sldChg>
      <pc:sldChg chg="addSp delSp modSp new mod setBg">
        <pc:chgData name="Prameela Kavya Thummuru" userId="0363f0db-857c-434e-8b4a-3d24fdace99b" providerId="ADAL" clId="{516E6FED-DD17-49E1-BABA-4E3C5F2A4C7E}" dt="2022-12-14T21:49:05.093" v="214" actId="255"/>
        <pc:sldMkLst>
          <pc:docMk/>
          <pc:sldMk cId="1325612853" sldId="259"/>
        </pc:sldMkLst>
        <pc:spChg chg="del mod">
          <ac:chgData name="Prameela Kavya Thummuru" userId="0363f0db-857c-434e-8b4a-3d24fdace99b" providerId="ADAL" clId="{516E6FED-DD17-49E1-BABA-4E3C5F2A4C7E}" dt="2022-12-14T21:47:44.586" v="206" actId="478"/>
          <ac:spMkLst>
            <pc:docMk/>
            <pc:sldMk cId="1325612853" sldId="259"/>
            <ac:spMk id="2" creationId="{24A8AB45-1DAB-79B5-BB4E-7E1A3FBAF4D7}"/>
          </ac:spMkLst>
        </pc:spChg>
        <pc:spChg chg="mod">
          <ac:chgData name="Prameela Kavya Thummuru" userId="0363f0db-857c-434e-8b4a-3d24fdace99b" providerId="ADAL" clId="{516E6FED-DD17-49E1-BABA-4E3C5F2A4C7E}" dt="2022-12-14T21:49:05.093" v="214" actId="255"/>
          <ac:spMkLst>
            <pc:docMk/>
            <pc:sldMk cId="1325612853" sldId="259"/>
            <ac:spMk id="3" creationId="{F4B7F5CB-0255-1317-206A-A7E536943B59}"/>
          </ac:spMkLst>
        </pc:spChg>
        <pc:spChg chg="add del">
          <ac:chgData name="Prameela Kavya Thummuru" userId="0363f0db-857c-434e-8b4a-3d24fdace99b" providerId="ADAL" clId="{516E6FED-DD17-49E1-BABA-4E3C5F2A4C7E}" dt="2022-12-14T21:49:00.019" v="213" actId="26606"/>
          <ac:spMkLst>
            <pc:docMk/>
            <pc:sldMk cId="1325612853" sldId="259"/>
            <ac:spMk id="10" creationId="{E2A96188-384C-4341-9EEB-967A9341CD86}"/>
          </ac:spMkLst>
        </pc:spChg>
        <pc:spChg chg="add del">
          <ac:chgData name="Prameela Kavya Thummuru" userId="0363f0db-857c-434e-8b4a-3d24fdace99b" providerId="ADAL" clId="{516E6FED-DD17-49E1-BABA-4E3C5F2A4C7E}" dt="2022-12-14T21:49:00.019" v="213" actId="26606"/>
          <ac:spMkLst>
            <pc:docMk/>
            <pc:sldMk cId="1325612853" sldId="259"/>
            <ac:spMk id="12" creationId="{280331C3-DDF5-48A9-8947-D71EAAFFAB0E}"/>
          </ac:spMkLst>
        </pc:spChg>
        <pc:spChg chg="add del">
          <ac:chgData name="Prameela Kavya Thummuru" userId="0363f0db-857c-434e-8b4a-3d24fdace99b" providerId="ADAL" clId="{516E6FED-DD17-49E1-BABA-4E3C5F2A4C7E}" dt="2022-12-14T21:49:00.019" v="213" actId="26606"/>
          <ac:spMkLst>
            <pc:docMk/>
            <pc:sldMk cId="1325612853" sldId="259"/>
            <ac:spMk id="14" creationId="{C535A640-1948-4AFD-A0B7-19AFDA955322}"/>
          </ac:spMkLst>
        </pc:spChg>
        <pc:spChg chg="add">
          <ac:chgData name="Prameela Kavya Thummuru" userId="0363f0db-857c-434e-8b4a-3d24fdace99b" providerId="ADAL" clId="{516E6FED-DD17-49E1-BABA-4E3C5F2A4C7E}" dt="2022-12-14T21:49:00.019" v="213" actId="26606"/>
          <ac:spMkLst>
            <pc:docMk/>
            <pc:sldMk cId="1325612853" sldId="259"/>
            <ac:spMk id="19" creationId="{B20DF01A-DAD0-4D16-BEDE-ED085CCC3B73}"/>
          </ac:spMkLst>
        </pc:spChg>
        <pc:spChg chg="add">
          <ac:chgData name="Prameela Kavya Thummuru" userId="0363f0db-857c-434e-8b4a-3d24fdace99b" providerId="ADAL" clId="{516E6FED-DD17-49E1-BABA-4E3C5F2A4C7E}" dt="2022-12-14T21:49:00.019" v="213" actId="26606"/>
          <ac:spMkLst>
            <pc:docMk/>
            <pc:sldMk cId="1325612853" sldId="259"/>
            <ac:spMk id="21" creationId="{369226B0-CD1A-4DC3-9385-C668B386AAB8}"/>
          </ac:spMkLst>
        </pc:spChg>
        <pc:spChg chg="add">
          <ac:chgData name="Prameela Kavya Thummuru" userId="0363f0db-857c-434e-8b4a-3d24fdace99b" providerId="ADAL" clId="{516E6FED-DD17-49E1-BABA-4E3C5F2A4C7E}" dt="2022-12-14T21:49:00.019" v="213" actId="26606"/>
          <ac:spMkLst>
            <pc:docMk/>
            <pc:sldMk cId="1325612853" sldId="259"/>
            <ac:spMk id="23" creationId="{6F7FF329-CA33-4304-B33D-1E52A8B67217}"/>
          </ac:spMkLst>
        </pc:spChg>
        <pc:picChg chg="add mod">
          <ac:chgData name="Prameela Kavya Thummuru" userId="0363f0db-857c-434e-8b4a-3d24fdace99b" providerId="ADAL" clId="{516E6FED-DD17-49E1-BABA-4E3C5F2A4C7E}" dt="2022-12-14T21:49:00.019" v="213" actId="26606"/>
          <ac:picMkLst>
            <pc:docMk/>
            <pc:sldMk cId="1325612853" sldId="259"/>
            <ac:picMk id="7" creationId="{E6EB9715-A0E7-8F75-AB00-A833789728DB}"/>
          </ac:picMkLst>
        </pc:picChg>
      </pc:sldChg>
      <pc:sldChg chg="addSp delSp modSp new mod setBg">
        <pc:chgData name="Prameela Kavya Thummuru" userId="0363f0db-857c-434e-8b4a-3d24fdace99b" providerId="ADAL" clId="{516E6FED-DD17-49E1-BABA-4E3C5F2A4C7E}" dt="2022-12-15T05:47:59.966" v="8929" actId="14100"/>
        <pc:sldMkLst>
          <pc:docMk/>
          <pc:sldMk cId="1333417515" sldId="260"/>
        </pc:sldMkLst>
        <pc:spChg chg="mod">
          <ac:chgData name="Prameela Kavya Thummuru" userId="0363f0db-857c-434e-8b4a-3d24fdace99b" providerId="ADAL" clId="{516E6FED-DD17-49E1-BABA-4E3C5F2A4C7E}" dt="2022-12-15T05:47:59.966" v="8929" actId="14100"/>
          <ac:spMkLst>
            <pc:docMk/>
            <pc:sldMk cId="1333417515" sldId="260"/>
            <ac:spMk id="2" creationId="{C2284217-2A77-E677-F547-F5B747F46B81}"/>
          </ac:spMkLst>
        </pc:spChg>
        <pc:spChg chg="mod">
          <ac:chgData name="Prameela Kavya Thummuru" userId="0363f0db-857c-434e-8b4a-3d24fdace99b" providerId="ADAL" clId="{516E6FED-DD17-49E1-BABA-4E3C5F2A4C7E}" dt="2022-12-15T05:47:52.162" v="8928" actId="1076"/>
          <ac:spMkLst>
            <pc:docMk/>
            <pc:sldMk cId="1333417515" sldId="260"/>
            <ac:spMk id="3" creationId="{05ED697B-959A-C635-DAF5-322C3BF71E80}"/>
          </ac:spMkLst>
        </pc:spChg>
        <pc:spChg chg="add del mod">
          <ac:chgData name="Prameela Kavya Thummuru" userId="0363f0db-857c-434e-8b4a-3d24fdace99b" providerId="ADAL" clId="{516E6FED-DD17-49E1-BABA-4E3C5F2A4C7E}" dt="2022-12-15T00:02:56.631" v="2052"/>
          <ac:spMkLst>
            <pc:docMk/>
            <pc:sldMk cId="1333417515" sldId="260"/>
            <ac:spMk id="5" creationId="{98DE84F3-3A41-83B1-2FC1-21F6BD268FAE}"/>
          </ac:spMkLst>
        </pc:spChg>
        <pc:spChg chg="add del">
          <ac:chgData name="Prameela Kavya Thummuru" userId="0363f0db-857c-434e-8b4a-3d24fdace99b" providerId="ADAL" clId="{516E6FED-DD17-49E1-BABA-4E3C5F2A4C7E}" dt="2022-12-15T00:03:52.115" v="2069" actId="26606"/>
          <ac:spMkLst>
            <pc:docMk/>
            <pc:sldMk cId="1333417515" sldId="260"/>
            <ac:spMk id="9" creationId="{E2A96188-384C-4341-9EEB-967A9341CD86}"/>
          </ac:spMkLst>
        </pc:spChg>
        <pc:spChg chg="add del">
          <ac:chgData name="Prameela Kavya Thummuru" userId="0363f0db-857c-434e-8b4a-3d24fdace99b" providerId="ADAL" clId="{516E6FED-DD17-49E1-BABA-4E3C5F2A4C7E}" dt="2022-12-15T00:03:52.115" v="2069" actId="26606"/>
          <ac:spMkLst>
            <pc:docMk/>
            <pc:sldMk cId="1333417515" sldId="260"/>
            <ac:spMk id="11" creationId="{280331C3-DDF5-48A9-8947-D71EAAFFAB0E}"/>
          </ac:spMkLst>
        </pc:spChg>
        <pc:spChg chg="add del">
          <ac:chgData name="Prameela Kavya Thummuru" userId="0363f0db-857c-434e-8b4a-3d24fdace99b" providerId="ADAL" clId="{516E6FED-DD17-49E1-BABA-4E3C5F2A4C7E}" dt="2022-12-15T00:03:52.115" v="2069" actId="26606"/>
          <ac:spMkLst>
            <pc:docMk/>
            <pc:sldMk cId="1333417515" sldId="260"/>
            <ac:spMk id="13" creationId="{C535A640-1948-4AFD-A0B7-19AFDA955322}"/>
          </ac:spMkLst>
        </pc:spChg>
        <pc:spChg chg="add del">
          <ac:chgData name="Prameela Kavya Thummuru" userId="0363f0db-857c-434e-8b4a-3d24fdace99b" providerId="ADAL" clId="{516E6FED-DD17-49E1-BABA-4E3C5F2A4C7E}" dt="2022-12-15T00:03:42.119" v="2059" actId="26606"/>
          <ac:spMkLst>
            <pc:docMk/>
            <pc:sldMk cId="1333417515" sldId="260"/>
            <ac:spMk id="18" creationId="{3D6A03ED-7B7A-4C88-8FFC-A4D862447D4B}"/>
          </ac:spMkLst>
        </pc:spChg>
        <pc:spChg chg="add del">
          <ac:chgData name="Prameela Kavya Thummuru" userId="0363f0db-857c-434e-8b4a-3d24fdace99b" providerId="ADAL" clId="{516E6FED-DD17-49E1-BABA-4E3C5F2A4C7E}" dt="2022-12-15T00:03:42.119" v="2059" actId="26606"/>
          <ac:spMkLst>
            <pc:docMk/>
            <pc:sldMk cId="1333417515" sldId="260"/>
            <ac:spMk id="20" creationId="{B1CE512C-FAC7-426B-89D0-50188951AA70}"/>
          </ac:spMkLst>
        </pc:spChg>
        <pc:spChg chg="add del">
          <ac:chgData name="Prameela Kavya Thummuru" userId="0363f0db-857c-434e-8b4a-3d24fdace99b" providerId="ADAL" clId="{516E6FED-DD17-49E1-BABA-4E3C5F2A4C7E}" dt="2022-12-15T00:03:42.119" v="2059" actId="26606"/>
          <ac:spMkLst>
            <pc:docMk/>
            <pc:sldMk cId="1333417515" sldId="260"/>
            <ac:spMk id="22" creationId="{80C1BABC-D8F0-40DC-A386-73BB1E2CA99C}"/>
          </ac:spMkLst>
        </pc:spChg>
        <pc:spChg chg="add del">
          <ac:chgData name="Prameela Kavya Thummuru" userId="0363f0db-857c-434e-8b4a-3d24fdace99b" providerId="ADAL" clId="{516E6FED-DD17-49E1-BABA-4E3C5F2A4C7E}" dt="2022-12-15T00:03:47.700" v="2062" actId="26606"/>
          <ac:spMkLst>
            <pc:docMk/>
            <pc:sldMk cId="1333417515" sldId="260"/>
            <ac:spMk id="24" creationId="{E2A96188-384C-4341-9EEB-967A9341CD86}"/>
          </ac:spMkLst>
        </pc:spChg>
        <pc:spChg chg="add del">
          <ac:chgData name="Prameela Kavya Thummuru" userId="0363f0db-857c-434e-8b4a-3d24fdace99b" providerId="ADAL" clId="{516E6FED-DD17-49E1-BABA-4E3C5F2A4C7E}" dt="2022-12-15T00:03:47.700" v="2062" actId="26606"/>
          <ac:spMkLst>
            <pc:docMk/>
            <pc:sldMk cId="1333417515" sldId="260"/>
            <ac:spMk id="25" creationId="{759E7E4E-81AC-4FFE-A96F-B398ED3E94EF}"/>
          </ac:spMkLst>
        </pc:spChg>
        <pc:spChg chg="add del">
          <ac:chgData name="Prameela Kavya Thummuru" userId="0363f0db-857c-434e-8b4a-3d24fdace99b" providerId="ADAL" clId="{516E6FED-DD17-49E1-BABA-4E3C5F2A4C7E}" dt="2022-12-15T00:03:47.700" v="2062" actId="26606"/>
          <ac:spMkLst>
            <pc:docMk/>
            <pc:sldMk cId="1333417515" sldId="260"/>
            <ac:spMk id="26" creationId="{CBFD6B65-6A90-4C50-9533-D82D6901300C}"/>
          </ac:spMkLst>
        </pc:spChg>
        <pc:spChg chg="add del">
          <ac:chgData name="Prameela Kavya Thummuru" userId="0363f0db-857c-434e-8b4a-3d24fdace99b" providerId="ADAL" clId="{516E6FED-DD17-49E1-BABA-4E3C5F2A4C7E}" dt="2022-12-15T00:03:50.159" v="2065" actId="26606"/>
          <ac:spMkLst>
            <pc:docMk/>
            <pc:sldMk cId="1333417515" sldId="260"/>
            <ac:spMk id="28" creationId="{BD2A7128-270D-45DD-B0C7-24FF462228BB}"/>
          </ac:spMkLst>
        </pc:spChg>
        <pc:spChg chg="add del">
          <ac:chgData name="Prameela Kavya Thummuru" userId="0363f0db-857c-434e-8b4a-3d24fdace99b" providerId="ADAL" clId="{516E6FED-DD17-49E1-BABA-4E3C5F2A4C7E}" dt="2022-12-15T00:03:50.159" v="2065" actId="26606"/>
          <ac:spMkLst>
            <pc:docMk/>
            <pc:sldMk cId="1333417515" sldId="260"/>
            <ac:spMk id="29" creationId="{61734980-3A14-4021-8D8C-42AC55C397DE}"/>
          </ac:spMkLst>
        </pc:spChg>
        <pc:spChg chg="add del">
          <ac:chgData name="Prameela Kavya Thummuru" userId="0363f0db-857c-434e-8b4a-3d24fdace99b" providerId="ADAL" clId="{516E6FED-DD17-49E1-BABA-4E3C5F2A4C7E}" dt="2022-12-15T00:03:50.159" v="2065" actId="26606"/>
          <ac:spMkLst>
            <pc:docMk/>
            <pc:sldMk cId="1333417515" sldId="260"/>
            <ac:spMk id="30" creationId="{41D7BE2F-D450-4BB9-88A4-89117A39D0DA}"/>
          </ac:spMkLst>
        </pc:spChg>
        <pc:spChg chg="add del">
          <ac:chgData name="Prameela Kavya Thummuru" userId="0363f0db-857c-434e-8b4a-3d24fdace99b" providerId="ADAL" clId="{516E6FED-DD17-49E1-BABA-4E3C5F2A4C7E}" dt="2022-12-15T00:03:50.159" v="2065" actId="26606"/>
          <ac:spMkLst>
            <pc:docMk/>
            <pc:sldMk cId="1333417515" sldId="260"/>
            <ac:spMk id="31" creationId="{4FB6307F-6A94-41F5-B00A-92BE5D3C7DC9}"/>
          </ac:spMkLst>
        </pc:spChg>
        <pc:spChg chg="add del">
          <ac:chgData name="Prameela Kavya Thummuru" userId="0363f0db-857c-434e-8b4a-3d24fdace99b" providerId="ADAL" clId="{516E6FED-DD17-49E1-BABA-4E3C5F2A4C7E}" dt="2022-12-15T00:03:52.074" v="2068" actId="26606"/>
          <ac:spMkLst>
            <pc:docMk/>
            <pc:sldMk cId="1333417515" sldId="260"/>
            <ac:spMk id="33" creationId="{3D6A03ED-7B7A-4C88-8FFC-A4D862447D4B}"/>
          </ac:spMkLst>
        </pc:spChg>
        <pc:spChg chg="add del">
          <ac:chgData name="Prameela Kavya Thummuru" userId="0363f0db-857c-434e-8b4a-3d24fdace99b" providerId="ADAL" clId="{516E6FED-DD17-49E1-BABA-4E3C5F2A4C7E}" dt="2022-12-15T00:03:52.074" v="2068" actId="26606"/>
          <ac:spMkLst>
            <pc:docMk/>
            <pc:sldMk cId="1333417515" sldId="260"/>
            <ac:spMk id="34" creationId="{B1CE512C-FAC7-426B-89D0-50188951AA70}"/>
          </ac:spMkLst>
        </pc:spChg>
        <pc:spChg chg="add del">
          <ac:chgData name="Prameela Kavya Thummuru" userId="0363f0db-857c-434e-8b4a-3d24fdace99b" providerId="ADAL" clId="{516E6FED-DD17-49E1-BABA-4E3C5F2A4C7E}" dt="2022-12-15T00:03:52.074" v="2068" actId="26606"/>
          <ac:spMkLst>
            <pc:docMk/>
            <pc:sldMk cId="1333417515" sldId="260"/>
            <ac:spMk id="35" creationId="{80C1BABC-D8F0-40DC-A386-73BB1E2CA99C}"/>
          </ac:spMkLst>
        </pc:spChg>
        <pc:spChg chg="add del">
          <ac:chgData name="Prameela Kavya Thummuru" userId="0363f0db-857c-434e-8b4a-3d24fdace99b" providerId="ADAL" clId="{516E6FED-DD17-49E1-BABA-4E3C5F2A4C7E}" dt="2022-12-15T00:08:21.167" v="2125" actId="26606"/>
          <ac:spMkLst>
            <pc:docMk/>
            <pc:sldMk cId="1333417515" sldId="260"/>
            <ac:spMk id="37" creationId="{E2A96188-384C-4341-9EEB-967A9341CD86}"/>
          </ac:spMkLst>
        </pc:spChg>
        <pc:spChg chg="add del">
          <ac:chgData name="Prameela Kavya Thummuru" userId="0363f0db-857c-434e-8b4a-3d24fdace99b" providerId="ADAL" clId="{516E6FED-DD17-49E1-BABA-4E3C5F2A4C7E}" dt="2022-12-15T00:08:21.167" v="2125" actId="26606"/>
          <ac:spMkLst>
            <pc:docMk/>
            <pc:sldMk cId="1333417515" sldId="260"/>
            <ac:spMk id="38" creationId="{759E7E4E-81AC-4FFE-A96F-B398ED3E94EF}"/>
          </ac:spMkLst>
        </pc:spChg>
        <pc:spChg chg="add del">
          <ac:chgData name="Prameela Kavya Thummuru" userId="0363f0db-857c-434e-8b4a-3d24fdace99b" providerId="ADAL" clId="{516E6FED-DD17-49E1-BABA-4E3C5F2A4C7E}" dt="2022-12-15T00:08:21.167" v="2125" actId="26606"/>
          <ac:spMkLst>
            <pc:docMk/>
            <pc:sldMk cId="1333417515" sldId="260"/>
            <ac:spMk id="39" creationId="{CBFD6B65-6A90-4C50-9533-D82D6901300C}"/>
          </ac:spMkLst>
        </pc:spChg>
        <pc:spChg chg="add del">
          <ac:chgData name="Prameela Kavya Thummuru" userId="0363f0db-857c-434e-8b4a-3d24fdace99b" providerId="ADAL" clId="{516E6FED-DD17-49E1-BABA-4E3C5F2A4C7E}" dt="2022-12-15T00:08:09.587" v="2114" actId="26606"/>
          <ac:spMkLst>
            <pc:docMk/>
            <pc:sldMk cId="1333417515" sldId="260"/>
            <ac:spMk id="44" creationId="{E2A96188-384C-4341-9EEB-967A9341CD86}"/>
          </ac:spMkLst>
        </pc:spChg>
        <pc:spChg chg="add del">
          <ac:chgData name="Prameela Kavya Thummuru" userId="0363f0db-857c-434e-8b4a-3d24fdace99b" providerId="ADAL" clId="{516E6FED-DD17-49E1-BABA-4E3C5F2A4C7E}" dt="2022-12-15T00:08:09.587" v="2114" actId="26606"/>
          <ac:spMkLst>
            <pc:docMk/>
            <pc:sldMk cId="1333417515" sldId="260"/>
            <ac:spMk id="46" creationId="{759E7E4E-81AC-4FFE-A96F-B398ED3E94EF}"/>
          </ac:spMkLst>
        </pc:spChg>
        <pc:spChg chg="add del">
          <ac:chgData name="Prameela Kavya Thummuru" userId="0363f0db-857c-434e-8b4a-3d24fdace99b" providerId="ADAL" clId="{516E6FED-DD17-49E1-BABA-4E3C5F2A4C7E}" dt="2022-12-15T00:08:09.587" v="2114" actId="26606"/>
          <ac:spMkLst>
            <pc:docMk/>
            <pc:sldMk cId="1333417515" sldId="260"/>
            <ac:spMk id="48" creationId="{CBFD6B65-6A90-4C50-9533-D82D6901300C}"/>
          </ac:spMkLst>
        </pc:spChg>
        <pc:spChg chg="add del">
          <ac:chgData name="Prameela Kavya Thummuru" userId="0363f0db-857c-434e-8b4a-3d24fdace99b" providerId="ADAL" clId="{516E6FED-DD17-49E1-BABA-4E3C5F2A4C7E}" dt="2022-12-15T00:08:13.813" v="2117" actId="26606"/>
          <ac:spMkLst>
            <pc:docMk/>
            <pc:sldMk cId="1333417515" sldId="260"/>
            <ac:spMk id="50" creationId="{E2A96188-384C-4341-9EEB-967A9341CD86}"/>
          </ac:spMkLst>
        </pc:spChg>
        <pc:spChg chg="add del">
          <ac:chgData name="Prameela Kavya Thummuru" userId="0363f0db-857c-434e-8b4a-3d24fdace99b" providerId="ADAL" clId="{516E6FED-DD17-49E1-BABA-4E3C5F2A4C7E}" dt="2022-12-15T00:08:13.813" v="2117" actId="26606"/>
          <ac:spMkLst>
            <pc:docMk/>
            <pc:sldMk cId="1333417515" sldId="260"/>
            <ac:spMk id="51" creationId="{759E7E4E-81AC-4FFE-A96F-B398ED3E94EF}"/>
          </ac:spMkLst>
        </pc:spChg>
        <pc:spChg chg="add del">
          <ac:chgData name="Prameela Kavya Thummuru" userId="0363f0db-857c-434e-8b4a-3d24fdace99b" providerId="ADAL" clId="{516E6FED-DD17-49E1-BABA-4E3C5F2A4C7E}" dt="2022-12-15T00:08:13.813" v="2117" actId="26606"/>
          <ac:spMkLst>
            <pc:docMk/>
            <pc:sldMk cId="1333417515" sldId="260"/>
            <ac:spMk id="52" creationId="{CBFD6B65-6A90-4C50-9533-D82D6901300C}"/>
          </ac:spMkLst>
        </pc:spChg>
        <pc:spChg chg="add del">
          <ac:chgData name="Prameela Kavya Thummuru" userId="0363f0db-857c-434e-8b4a-3d24fdace99b" providerId="ADAL" clId="{516E6FED-DD17-49E1-BABA-4E3C5F2A4C7E}" dt="2022-12-15T00:08:16.303" v="2119" actId="26606"/>
          <ac:spMkLst>
            <pc:docMk/>
            <pc:sldMk cId="1333417515" sldId="260"/>
            <ac:spMk id="54" creationId="{E2A96188-384C-4341-9EEB-967A9341CD86}"/>
          </ac:spMkLst>
        </pc:spChg>
        <pc:spChg chg="add del">
          <ac:chgData name="Prameela Kavya Thummuru" userId="0363f0db-857c-434e-8b4a-3d24fdace99b" providerId="ADAL" clId="{516E6FED-DD17-49E1-BABA-4E3C5F2A4C7E}" dt="2022-12-15T00:08:16.303" v="2119" actId="26606"/>
          <ac:spMkLst>
            <pc:docMk/>
            <pc:sldMk cId="1333417515" sldId="260"/>
            <ac:spMk id="55" creationId="{280331C3-DDF5-48A9-8947-D71EAAFFAB0E}"/>
          </ac:spMkLst>
        </pc:spChg>
        <pc:spChg chg="add del">
          <ac:chgData name="Prameela Kavya Thummuru" userId="0363f0db-857c-434e-8b4a-3d24fdace99b" providerId="ADAL" clId="{516E6FED-DD17-49E1-BABA-4E3C5F2A4C7E}" dt="2022-12-15T00:08:16.303" v="2119" actId="26606"/>
          <ac:spMkLst>
            <pc:docMk/>
            <pc:sldMk cId="1333417515" sldId="260"/>
            <ac:spMk id="56" creationId="{C535A640-1948-4AFD-A0B7-19AFDA955322}"/>
          </ac:spMkLst>
        </pc:spChg>
        <pc:spChg chg="add del">
          <ac:chgData name="Prameela Kavya Thummuru" userId="0363f0db-857c-434e-8b4a-3d24fdace99b" providerId="ADAL" clId="{516E6FED-DD17-49E1-BABA-4E3C5F2A4C7E}" dt="2022-12-15T00:08:18.437" v="2121" actId="26606"/>
          <ac:spMkLst>
            <pc:docMk/>
            <pc:sldMk cId="1333417515" sldId="260"/>
            <ac:spMk id="58" creationId="{E2A96188-384C-4341-9EEB-967A9341CD86}"/>
          </ac:spMkLst>
        </pc:spChg>
        <pc:spChg chg="add del">
          <ac:chgData name="Prameela Kavya Thummuru" userId="0363f0db-857c-434e-8b4a-3d24fdace99b" providerId="ADAL" clId="{516E6FED-DD17-49E1-BABA-4E3C5F2A4C7E}" dt="2022-12-15T00:08:18.437" v="2121" actId="26606"/>
          <ac:spMkLst>
            <pc:docMk/>
            <pc:sldMk cId="1333417515" sldId="260"/>
            <ac:spMk id="59" creationId="{280331C3-DDF5-48A9-8947-D71EAAFFAB0E}"/>
          </ac:spMkLst>
        </pc:spChg>
        <pc:spChg chg="add del">
          <ac:chgData name="Prameela Kavya Thummuru" userId="0363f0db-857c-434e-8b4a-3d24fdace99b" providerId="ADAL" clId="{516E6FED-DD17-49E1-BABA-4E3C5F2A4C7E}" dt="2022-12-15T00:08:18.437" v="2121" actId="26606"/>
          <ac:spMkLst>
            <pc:docMk/>
            <pc:sldMk cId="1333417515" sldId="260"/>
            <ac:spMk id="60" creationId="{C535A640-1948-4AFD-A0B7-19AFDA955322}"/>
          </ac:spMkLst>
        </pc:spChg>
        <pc:spChg chg="add del">
          <ac:chgData name="Prameela Kavya Thummuru" userId="0363f0db-857c-434e-8b4a-3d24fdace99b" providerId="ADAL" clId="{516E6FED-DD17-49E1-BABA-4E3C5F2A4C7E}" dt="2022-12-15T00:08:21.135" v="2124" actId="26606"/>
          <ac:spMkLst>
            <pc:docMk/>
            <pc:sldMk cId="1333417515" sldId="260"/>
            <ac:spMk id="62" creationId="{3D6A03ED-7B7A-4C88-8FFC-A4D862447D4B}"/>
          </ac:spMkLst>
        </pc:spChg>
        <pc:spChg chg="add del">
          <ac:chgData name="Prameela Kavya Thummuru" userId="0363f0db-857c-434e-8b4a-3d24fdace99b" providerId="ADAL" clId="{516E6FED-DD17-49E1-BABA-4E3C5F2A4C7E}" dt="2022-12-15T00:08:21.135" v="2124" actId="26606"/>
          <ac:spMkLst>
            <pc:docMk/>
            <pc:sldMk cId="1333417515" sldId="260"/>
            <ac:spMk id="63" creationId="{B1CE512C-FAC7-426B-89D0-50188951AA70}"/>
          </ac:spMkLst>
        </pc:spChg>
        <pc:spChg chg="add del">
          <ac:chgData name="Prameela Kavya Thummuru" userId="0363f0db-857c-434e-8b4a-3d24fdace99b" providerId="ADAL" clId="{516E6FED-DD17-49E1-BABA-4E3C5F2A4C7E}" dt="2022-12-15T00:08:21.135" v="2124" actId="26606"/>
          <ac:spMkLst>
            <pc:docMk/>
            <pc:sldMk cId="1333417515" sldId="260"/>
            <ac:spMk id="64" creationId="{80C1BABC-D8F0-40DC-A386-73BB1E2CA99C}"/>
          </ac:spMkLst>
        </pc:spChg>
        <pc:spChg chg="add del">
          <ac:chgData name="Prameela Kavya Thummuru" userId="0363f0db-857c-434e-8b4a-3d24fdace99b" providerId="ADAL" clId="{516E6FED-DD17-49E1-BABA-4E3C5F2A4C7E}" dt="2022-12-15T00:09:08.875" v="2129" actId="26606"/>
          <ac:spMkLst>
            <pc:docMk/>
            <pc:sldMk cId="1333417515" sldId="260"/>
            <ac:spMk id="66" creationId="{E2A96188-384C-4341-9EEB-967A9341CD86}"/>
          </ac:spMkLst>
        </pc:spChg>
        <pc:spChg chg="add del">
          <ac:chgData name="Prameela Kavya Thummuru" userId="0363f0db-857c-434e-8b4a-3d24fdace99b" providerId="ADAL" clId="{516E6FED-DD17-49E1-BABA-4E3C5F2A4C7E}" dt="2022-12-15T00:09:08.875" v="2129" actId="26606"/>
          <ac:spMkLst>
            <pc:docMk/>
            <pc:sldMk cId="1333417515" sldId="260"/>
            <ac:spMk id="67" creationId="{759E7E4E-81AC-4FFE-A96F-B398ED3E94EF}"/>
          </ac:spMkLst>
        </pc:spChg>
        <pc:spChg chg="add del">
          <ac:chgData name="Prameela Kavya Thummuru" userId="0363f0db-857c-434e-8b4a-3d24fdace99b" providerId="ADAL" clId="{516E6FED-DD17-49E1-BABA-4E3C5F2A4C7E}" dt="2022-12-15T00:09:08.875" v="2129" actId="26606"/>
          <ac:spMkLst>
            <pc:docMk/>
            <pc:sldMk cId="1333417515" sldId="260"/>
            <ac:spMk id="68" creationId="{CBFD6B65-6A90-4C50-9533-D82D6901300C}"/>
          </ac:spMkLst>
        </pc:spChg>
        <pc:spChg chg="add del">
          <ac:chgData name="Prameela Kavya Thummuru" userId="0363f0db-857c-434e-8b4a-3d24fdace99b" providerId="ADAL" clId="{516E6FED-DD17-49E1-BABA-4E3C5F2A4C7E}" dt="2022-12-15T00:09:18.874" v="2130" actId="26606"/>
          <ac:spMkLst>
            <pc:docMk/>
            <pc:sldMk cId="1333417515" sldId="260"/>
            <ac:spMk id="73" creationId="{E2A96188-384C-4341-9EEB-967A9341CD86}"/>
          </ac:spMkLst>
        </pc:spChg>
        <pc:spChg chg="add del">
          <ac:chgData name="Prameela Kavya Thummuru" userId="0363f0db-857c-434e-8b4a-3d24fdace99b" providerId="ADAL" clId="{516E6FED-DD17-49E1-BABA-4E3C5F2A4C7E}" dt="2022-12-15T00:09:18.874" v="2130" actId="26606"/>
          <ac:spMkLst>
            <pc:docMk/>
            <pc:sldMk cId="1333417515" sldId="260"/>
            <ac:spMk id="75" creationId="{280331C3-DDF5-48A9-8947-D71EAAFFAB0E}"/>
          </ac:spMkLst>
        </pc:spChg>
        <pc:spChg chg="add del">
          <ac:chgData name="Prameela Kavya Thummuru" userId="0363f0db-857c-434e-8b4a-3d24fdace99b" providerId="ADAL" clId="{516E6FED-DD17-49E1-BABA-4E3C5F2A4C7E}" dt="2022-12-15T00:09:18.874" v="2130" actId="26606"/>
          <ac:spMkLst>
            <pc:docMk/>
            <pc:sldMk cId="1333417515" sldId="260"/>
            <ac:spMk id="77" creationId="{C535A640-1948-4AFD-A0B7-19AFDA955322}"/>
          </ac:spMkLst>
        </pc:spChg>
        <pc:spChg chg="add">
          <ac:chgData name="Prameela Kavya Thummuru" userId="0363f0db-857c-434e-8b4a-3d24fdace99b" providerId="ADAL" clId="{516E6FED-DD17-49E1-BABA-4E3C5F2A4C7E}" dt="2022-12-15T00:09:18.874" v="2130" actId="26606"/>
          <ac:spMkLst>
            <pc:docMk/>
            <pc:sldMk cId="1333417515" sldId="260"/>
            <ac:spMk id="82" creationId="{E2A96188-384C-4341-9EEB-967A9341CD86}"/>
          </ac:spMkLst>
        </pc:spChg>
        <pc:spChg chg="add">
          <ac:chgData name="Prameela Kavya Thummuru" userId="0363f0db-857c-434e-8b4a-3d24fdace99b" providerId="ADAL" clId="{516E6FED-DD17-49E1-BABA-4E3C5F2A4C7E}" dt="2022-12-15T00:09:18.874" v="2130" actId="26606"/>
          <ac:spMkLst>
            <pc:docMk/>
            <pc:sldMk cId="1333417515" sldId="260"/>
            <ac:spMk id="84" creationId="{759E7E4E-81AC-4FFE-A96F-B398ED3E94EF}"/>
          </ac:spMkLst>
        </pc:spChg>
        <pc:spChg chg="add">
          <ac:chgData name="Prameela Kavya Thummuru" userId="0363f0db-857c-434e-8b4a-3d24fdace99b" providerId="ADAL" clId="{516E6FED-DD17-49E1-BABA-4E3C5F2A4C7E}" dt="2022-12-15T00:09:18.874" v="2130" actId="26606"/>
          <ac:spMkLst>
            <pc:docMk/>
            <pc:sldMk cId="1333417515" sldId="260"/>
            <ac:spMk id="86" creationId="{CBFD6B65-6A90-4C50-9533-D82D6901300C}"/>
          </ac:spMkLst>
        </pc:spChg>
        <pc:graphicFrameChg chg="add mod modGraphic">
          <ac:chgData name="Prameela Kavya Thummuru" userId="0363f0db-857c-434e-8b4a-3d24fdace99b" providerId="ADAL" clId="{516E6FED-DD17-49E1-BABA-4E3C5F2A4C7E}" dt="2022-12-15T00:22:18.277" v="3031" actId="14100"/>
          <ac:graphicFrameMkLst>
            <pc:docMk/>
            <pc:sldMk cId="1333417515" sldId="260"/>
            <ac:graphicFrameMk id="4" creationId="{E682F205-BE42-F060-7A45-3DA595B87F17}"/>
          </ac:graphicFrameMkLst>
        </pc:graphicFrameChg>
        <pc:graphicFrameChg chg="add del mod modGraphic">
          <ac:chgData name="Prameela Kavya Thummuru" userId="0363f0db-857c-434e-8b4a-3d24fdace99b" providerId="ADAL" clId="{516E6FED-DD17-49E1-BABA-4E3C5F2A4C7E}" dt="2022-12-15T00:02:56.623" v="2050" actId="21"/>
          <ac:graphicFrameMkLst>
            <pc:docMk/>
            <pc:sldMk cId="1333417515" sldId="260"/>
            <ac:graphicFrameMk id="6" creationId="{8ECA7C69-2FF7-C167-DFB1-DD8F8973C7B4}"/>
          </ac:graphicFrameMkLst>
        </pc:graphicFrameChg>
        <pc:graphicFrameChg chg="add del mod modGraphic">
          <ac:chgData name="Prameela Kavya Thummuru" userId="0363f0db-857c-434e-8b4a-3d24fdace99b" providerId="ADAL" clId="{516E6FED-DD17-49E1-BABA-4E3C5F2A4C7E}" dt="2022-12-15T00:08:03.274" v="2111" actId="21"/>
          <ac:graphicFrameMkLst>
            <pc:docMk/>
            <pc:sldMk cId="1333417515" sldId="260"/>
            <ac:graphicFrameMk id="7" creationId="{57BCF9E9-0EF4-C1FD-F4F9-E45FFA58BB12}"/>
          </ac:graphicFrameMkLst>
        </pc:graphicFrameChg>
        <pc:graphicFrameChg chg="add mod modGraphic">
          <ac:chgData name="Prameela Kavya Thummuru" userId="0363f0db-857c-434e-8b4a-3d24fdace99b" providerId="ADAL" clId="{516E6FED-DD17-49E1-BABA-4E3C5F2A4C7E}" dt="2022-12-15T00:22:56.712" v="3042" actId="207"/>
          <ac:graphicFrameMkLst>
            <pc:docMk/>
            <pc:sldMk cId="1333417515" sldId="260"/>
            <ac:graphicFrameMk id="8" creationId="{E4CBE815-E8DF-1E41-8C64-1B40DE8FC2DF}"/>
          </ac:graphicFrameMkLst>
        </pc:graphicFrameChg>
      </pc:sldChg>
      <pc:sldChg chg="addSp delSp modSp new mod setBg">
        <pc:chgData name="Prameela Kavya Thummuru" userId="0363f0db-857c-434e-8b4a-3d24fdace99b" providerId="ADAL" clId="{516E6FED-DD17-49E1-BABA-4E3C5F2A4C7E}" dt="2022-12-15T21:57:33.135" v="13874" actId="14100"/>
        <pc:sldMkLst>
          <pc:docMk/>
          <pc:sldMk cId="1642293863" sldId="261"/>
        </pc:sldMkLst>
        <pc:spChg chg="mod">
          <ac:chgData name="Prameela Kavya Thummuru" userId="0363f0db-857c-434e-8b4a-3d24fdace99b" providerId="ADAL" clId="{516E6FED-DD17-49E1-BABA-4E3C5F2A4C7E}" dt="2022-12-15T05:47:18.829" v="8921" actId="6549"/>
          <ac:spMkLst>
            <pc:docMk/>
            <pc:sldMk cId="1642293863" sldId="261"/>
            <ac:spMk id="2" creationId="{83848A87-7AA5-AE54-47B6-873C7DA9514D}"/>
          </ac:spMkLst>
        </pc:spChg>
        <pc:spChg chg="mod">
          <ac:chgData name="Prameela Kavya Thummuru" userId="0363f0db-857c-434e-8b4a-3d24fdace99b" providerId="ADAL" clId="{516E6FED-DD17-49E1-BABA-4E3C5F2A4C7E}" dt="2022-12-15T21:57:33.135" v="13874" actId="14100"/>
          <ac:spMkLst>
            <pc:docMk/>
            <pc:sldMk cId="1642293863" sldId="261"/>
            <ac:spMk id="3" creationId="{06A55958-8D33-0AE0-B5A4-2592D82A9477}"/>
          </ac:spMkLst>
        </pc:spChg>
        <pc:spChg chg="add del">
          <ac:chgData name="Prameela Kavya Thummuru" userId="0363f0db-857c-434e-8b4a-3d24fdace99b" providerId="ADAL" clId="{516E6FED-DD17-49E1-BABA-4E3C5F2A4C7E}" dt="2022-12-15T00:00:37.056" v="2029" actId="26606"/>
          <ac:spMkLst>
            <pc:docMk/>
            <pc:sldMk cId="1642293863" sldId="261"/>
            <ac:spMk id="9" creationId="{3D6A03ED-7B7A-4C88-8FFC-A4D862447D4B}"/>
          </ac:spMkLst>
        </pc:spChg>
        <pc:spChg chg="add del">
          <ac:chgData name="Prameela Kavya Thummuru" userId="0363f0db-857c-434e-8b4a-3d24fdace99b" providerId="ADAL" clId="{516E6FED-DD17-49E1-BABA-4E3C5F2A4C7E}" dt="2022-12-15T00:00:37.056" v="2029" actId="26606"/>
          <ac:spMkLst>
            <pc:docMk/>
            <pc:sldMk cId="1642293863" sldId="261"/>
            <ac:spMk id="11" creationId="{53975754-B125-4FFC-9140-F88A16E3D0E7}"/>
          </ac:spMkLst>
        </pc:spChg>
        <pc:spChg chg="add del">
          <ac:chgData name="Prameela Kavya Thummuru" userId="0363f0db-857c-434e-8b4a-3d24fdace99b" providerId="ADAL" clId="{516E6FED-DD17-49E1-BABA-4E3C5F2A4C7E}" dt="2022-12-15T00:00:47.890" v="2031" actId="26606"/>
          <ac:spMkLst>
            <pc:docMk/>
            <pc:sldMk cId="1642293863" sldId="261"/>
            <ac:spMk id="13" creationId="{CBFD6B65-6A90-4C50-9533-D82D6901300C}"/>
          </ac:spMkLst>
        </pc:spChg>
        <pc:spChg chg="add del">
          <ac:chgData name="Prameela Kavya Thummuru" userId="0363f0db-857c-434e-8b4a-3d24fdace99b" providerId="ADAL" clId="{516E6FED-DD17-49E1-BABA-4E3C5F2A4C7E}" dt="2022-12-15T00:00:47.890" v="2031" actId="26606"/>
          <ac:spMkLst>
            <pc:docMk/>
            <pc:sldMk cId="1642293863" sldId="261"/>
            <ac:spMk id="14" creationId="{E2A96188-384C-4341-9EEB-967A9341CD86}"/>
          </ac:spMkLst>
        </pc:spChg>
        <pc:spChg chg="add del">
          <ac:chgData name="Prameela Kavya Thummuru" userId="0363f0db-857c-434e-8b4a-3d24fdace99b" providerId="ADAL" clId="{516E6FED-DD17-49E1-BABA-4E3C5F2A4C7E}" dt="2022-12-15T00:00:47.890" v="2031" actId="26606"/>
          <ac:spMkLst>
            <pc:docMk/>
            <pc:sldMk cId="1642293863" sldId="261"/>
            <ac:spMk id="15" creationId="{759E7E4E-81AC-4FFE-A96F-B398ED3E94EF}"/>
          </ac:spMkLst>
        </pc:spChg>
        <pc:spChg chg="add del">
          <ac:chgData name="Prameela Kavya Thummuru" userId="0363f0db-857c-434e-8b4a-3d24fdace99b" providerId="ADAL" clId="{516E6FED-DD17-49E1-BABA-4E3C5F2A4C7E}" dt="2022-12-15T00:00:49.019" v="2033" actId="26606"/>
          <ac:spMkLst>
            <pc:docMk/>
            <pc:sldMk cId="1642293863" sldId="261"/>
            <ac:spMk id="17" creationId="{BD2A7128-270D-45DD-B0C7-24FF462228BB}"/>
          </ac:spMkLst>
        </pc:spChg>
        <pc:spChg chg="add del">
          <ac:chgData name="Prameela Kavya Thummuru" userId="0363f0db-857c-434e-8b4a-3d24fdace99b" providerId="ADAL" clId="{516E6FED-DD17-49E1-BABA-4E3C5F2A4C7E}" dt="2022-12-15T00:00:49.019" v="2033" actId="26606"/>
          <ac:spMkLst>
            <pc:docMk/>
            <pc:sldMk cId="1642293863" sldId="261"/>
            <ac:spMk id="18" creationId="{61734980-3A14-4021-8D8C-42AC55C397DE}"/>
          </ac:spMkLst>
        </pc:spChg>
        <pc:spChg chg="add del">
          <ac:chgData name="Prameela Kavya Thummuru" userId="0363f0db-857c-434e-8b4a-3d24fdace99b" providerId="ADAL" clId="{516E6FED-DD17-49E1-BABA-4E3C5F2A4C7E}" dt="2022-12-15T00:00:49.019" v="2033" actId="26606"/>
          <ac:spMkLst>
            <pc:docMk/>
            <pc:sldMk cId="1642293863" sldId="261"/>
            <ac:spMk id="19" creationId="{41D7BE2F-D450-4BB9-88A4-89117A39D0DA}"/>
          </ac:spMkLst>
        </pc:spChg>
        <pc:spChg chg="add del">
          <ac:chgData name="Prameela Kavya Thummuru" userId="0363f0db-857c-434e-8b4a-3d24fdace99b" providerId="ADAL" clId="{516E6FED-DD17-49E1-BABA-4E3C5F2A4C7E}" dt="2022-12-15T00:00:49.019" v="2033" actId="26606"/>
          <ac:spMkLst>
            <pc:docMk/>
            <pc:sldMk cId="1642293863" sldId="261"/>
            <ac:spMk id="20" creationId="{4FB6307F-6A94-41F5-B00A-92BE5D3C7DC9}"/>
          </ac:spMkLst>
        </pc:spChg>
        <pc:spChg chg="add del">
          <ac:chgData name="Prameela Kavya Thummuru" userId="0363f0db-857c-434e-8b4a-3d24fdace99b" providerId="ADAL" clId="{516E6FED-DD17-49E1-BABA-4E3C5F2A4C7E}" dt="2022-12-15T00:02:06.617" v="2046" actId="26606"/>
          <ac:spMkLst>
            <pc:docMk/>
            <pc:sldMk cId="1642293863" sldId="261"/>
            <ac:spMk id="22" creationId="{BD2A7128-270D-45DD-B0C7-24FF462228BB}"/>
          </ac:spMkLst>
        </pc:spChg>
        <pc:spChg chg="add del">
          <ac:chgData name="Prameela Kavya Thummuru" userId="0363f0db-857c-434e-8b4a-3d24fdace99b" providerId="ADAL" clId="{516E6FED-DD17-49E1-BABA-4E3C5F2A4C7E}" dt="2022-12-15T00:02:06.617" v="2046" actId="26606"/>
          <ac:spMkLst>
            <pc:docMk/>
            <pc:sldMk cId="1642293863" sldId="261"/>
            <ac:spMk id="23" creationId="{61734980-3A14-4021-8D8C-42AC55C397DE}"/>
          </ac:spMkLst>
        </pc:spChg>
        <pc:spChg chg="add del">
          <ac:chgData name="Prameela Kavya Thummuru" userId="0363f0db-857c-434e-8b4a-3d24fdace99b" providerId="ADAL" clId="{516E6FED-DD17-49E1-BABA-4E3C5F2A4C7E}" dt="2022-12-15T00:02:06.617" v="2046" actId="26606"/>
          <ac:spMkLst>
            <pc:docMk/>
            <pc:sldMk cId="1642293863" sldId="261"/>
            <ac:spMk id="24" creationId="{41D7BE2F-D450-4BB9-88A4-89117A39D0DA}"/>
          </ac:spMkLst>
        </pc:spChg>
        <pc:spChg chg="add del">
          <ac:chgData name="Prameela Kavya Thummuru" userId="0363f0db-857c-434e-8b4a-3d24fdace99b" providerId="ADAL" clId="{516E6FED-DD17-49E1-BABA-4E3C5F2A4C7E}" dt="2022-12-15T00:02:06.617" v="2046" actId="26606"/>
          <ac:spMkLst>
            <pc:docMk/>
            <pc:sldMk cId="1642293863" sldId="261"/>
            <ac:spMk id="25" creationId="{4FB6307F-6A94-41F5-B00A-92BE5D3C7DC9}"/>
          </ac:spMkLst>
        </pc:spChg>
        <pc:spChg chg="add del">
          <ac:chgData name="Prameela Kavya Thummuru" userId="0363f0db-857c-434e-8b4a-3d24fdace99b" providerId="ADAL" clId="{516E6FED-DD17-49E1-BABA-4E3C5F2A4C7E}" dt="2022-12-15T00:01:53.494" v="2041" actId="26606"/>
          <ac:spMkLst>
            <pc:docMk/>
            <pc:sldMk cId="1642293863" sldId="261"/>
            <ac:spMk id="30" creationId="{3D6A03ED-7B7A-4C88-8FFC-A4D862447D4B}"/>
          </ac:spMkLst>
        </pc:spChg>
        <pc:spChg chg="add del">
          <ac:chgData name="Prameela Kavya Thummuru" userId="0363f0db-857c-434e-8b4a-3d24fdace99b" providerId="ADAL" clId="{516E6FED-DD17-49E1-BABA-4E3C5F2A4C7E}" dt="2022-12-15T00:01:53.494" v="2041" actId="26606"/>
          <ac:spMkLst>
            <pc:docMk/>
            <pc:sldMk cId="1642293863" sldId="261"/>
            <ac:spMk id="32" creationId="{53975754-B125-4FFC-9140-F88A16E3D0E7}"/>
          </ac:spMkLst>
        </pc:spChg>
        <pc:spChg chg="add del">
          <ac:chgData name="Prameela Kavya Thummuru" userId="0363f0db-857c-434e-8b4a-3d24fdace99b" providerId="ADAL" clId="{516E6FED-DD17-49E1-BABA-4E3C5F2A4C7E}" dt="2022-12-15T00:02:01.005" v="2043" actId="26606"/>
          <ac:spMkLst>
            <pc:docMk/>
            <pc:sldMk cId="1642293863" sldId="261"/>
            <ac:spMk id="34" creationId="{C535A640-1948-4AFD-A0B7-19AFDA955322}"/>
          </ac:spMkLst>
        </pc:spChg>
        <pc:spChg chg="add del">
          <ac:chgData name="Prameela Kavya Thummuru" userId="0363f0db-857c-434e-8b4a-3d24fdace99b" providerId="ADAL" clId="{516E6FED-DD17-49E1-BABA-4E3C5F2A4C7E}" dt="2022-12-15T00:02:01.005" v="2043" actId="26606"/>
          <ac:spMkLst>
            <pc:docMk/>
            <pc:sldMk cId="1642293863" sldId="261"/>
            <ac:spMk id="35" creationId="{E2A96188-384C-4341-9EEB-967A9341CD86}"/>
          </ac:spMkLst>
        </pc:spChg>
        <pc:spChg chg="add del">
          <ac:chgData name="Prameela Kavya Thummuru" userId="0363f0db-857c-434e-8b4a-3d24fdace99b" providerId="ADAL" clId="{516E6FED-DD17-49E1-BABA-4E3C5F2A4C7E}" dt="2022-12-15T00:02:01.005" v="2043" actId="26606"/>
          <ac:spMkLst>
            <pc:docMk/>
            <pc:sldMk cId="1642293863" sldId="261"/>
            <ac:spMk id="36" creationId="{280331C3-DDF5-48A9-8947-D71EAAFFAB0E}"/>
          </ac:spMkLst>
        </pc:spChg>
        <pc:spChg chg="add del">
          <ac:chgData name="Prameela Kavya Thummuru" userId="0363f0db-857c-434e-8b4a-3d24fdace99b" providerId="ADAL" clId="{516E6FED-DD17-49E1-BABA-4E3C5F2A4C7E}" dt="2022-12-15T00:02:06.586" v="2045" actId="26606"/>
          <ac:spMkLst>
            <pc:docMk/>
            <pc:sldMk cId="1642293863" sldId="261"/>
            <ac:spMk id="38" creationId="{E2A96188-384C-4341-9EEB-967A9341CD86}"/>
          </ac:spMkLst>
        </pc:spChg>
        <pc:spChg chg="add del">
          <ac:chgData name="Prameela Kavya Thummuru" userId="0363f0db-857c-434e-8b4a-3d24fdace99b" providerId="ADAL" clId="{516E6FED-DD17-49E1-BABA-4E3C5F2A4C7E}" dt="2022-12-15T00:02:06.586" v="2045" actId="26606"/>
          <ac:spMkLst>
            <pc:docMk/>
            <pc:sldMk cId="1642293863" sldId="261"/>
            <ac:spMk id="39" creationId="{759E7E4E-81AC-4FFE-A96F-B398ED3E94EF}"/>
          </ac:spMkLst>
        </pc:spChg>
        <pc:spChg chg="add del">
          <ac:chgData name="Prameela Kavya Thummuru" userId="0363f0db-857c-434e-8b4a-3d24fdace99b" providerId="ADAL" clId="{516E6FED-DD17-49E1-BABA-4E3C5F2A4C7E}" dt="2022-12-15T00:02:06.586" v="2045" actId="26606"/>
          <ac:spMkLst>
            <pc:docMk/>
            <pc:sldMk cId="1642293863" sldId="261"/>
            <ac:spMk id="40" creationId="{CBFD6B65-6A90-4C50-9533-D82D6901300C}"/>
          </ac:spMkLst>
        </pc:spChg>
        <pc:spChg chg="add del">
          <ac:chgData name="Prameela Kavya Thummuru" userId="0363f0db-857c-434e-8b4a-3d24fdace99b" providerId="ADAL" clId="{516E6FED-DD17-49E1-BABA-4E3C5F2A4C7E}" dt="2022-12-15T00:04:46.911" v="2082" actId="26606"/>
          <ac:spMkLst>
            <pc:docMk/>
            <pc:sldMk cId="1642293863" sldId="261"/>
            <ac:spMk id="42" creationId="{E2A96188-384C-4341-9EEB-967A9341CD86}"/>
          </ac:spMkLst>
        </pc:spChg>
        <pc:spChg chg="add del">
          <ac:chgData name="Prameela Kavya Thummuru" userId="0363f0db-857c-434e-8b4a-3d24fdace99b" providerId="ADAL" clId="{516E6FED-DD17-49E1-BABA-4E3C5F2A4C7E}" dt="2022-12-15T00:04:46.911" v="2082" actId="26606"/>
          <ac:spMkLst>
            <pc:docMk/>
            <pc:sldMk cId="1642293863" sldId="261"/>
            <ac:spMk id="43" creationId="{759E7E4E-81AC-4FFE-A96F-B398ED3E94EF}"/>
          </ac:spMkLst>
        </pc:spChg>
        <pc:spChg chg="add del">
          <ac:chgData name="Prameela Kavya Thummuru" userId="0363f0db-857c-434e-8b4a-3d24fdace99b" providerId="ADAL" clId="{516E6FED-DD17-49E1-BABA-4E3C5F2A4C7E}" dt="2022-12-15T00:04:46.911" v="2082" actId="26606"/>
          <ac:spMkLst>
            <pc:docMk/>
            <pc:sldMk cId="1642293863" sldId="261"/>
            <ac:spMk id="44" creationId="{CBFD6B65-6A90-4C50-9533-D82D6901300C}"/>
          </ac:spMkLst>
        </pc:spChg>
        <pc:spChg chg="add del">
          <ac:chgData name="Prameela Kavya Thummuru" userId="0363f0db-857c-434e-8b4a-3d24fdace99b" providerId="ADAL" clId="{516E6FED-DD17-49E1-BABA-4E3C5F2A4C7E}" dt="2022-12-15T00:04:46.895" v="2081" actId="26606"/>
          <ac:spMkLst>
            <pc:docMk/>
            <pc:sldMk cId="1642293863" sldId="261"/>
            <ac:spMk id="49" creationId="{E2A96188-384C-4341-9EEB-967A9341CD86}"/>
          </ac:spMkLst>
        </pc:spChg>
        <pc:spChg chg="add del">
          <ac:chgData name="Prameela Kavya Thummuru" userId="0363f0db-857c-434e-8b4a-3d24fdace99b" providerId="ADAL" clId="{516E6FED-DD17-49E1-BABA-4E3C5F2A4C7E}" dt="2022-12-15T00:04:46.895" v="2081" actId="26606"/>
          <ac:spMkLst>
            <pc:docMk/>
            <pc:sldMk cId="1642293863" sldId="261"/>
            <ac:spMk id="51" creationId="{759E7E4E-81AC-4FFE-A96F-B398ED3E94EF}"/>
          </ac:spMkLst>
        </pc:spChg>
        <pc:spChg chg="add del">
          <ac:chgData name="Prameela Kavya Thummuru" userId="0363f0db-857c-434e-8b4a-3d24fdace99b" providerId="ADAL" clId="{516E6FED-DD17-49E1-BABA-4E3C5F2A4C7E}" dt="2022-12-15T00:04:46.895" v="2081" actId="26606"/>
          <ac:spMkLst>
            <pc:docMk/>
            <pc:sldMk cId="1642293863" sldId="261"/>
            <ac:spMk id="53" creationId="{CBFD6B65-6A90-4C50-9533-D82D6901300C}"/>
          </ac:spMkLst>
        </pc:spChg>
        <pc:spChg chg="add del">
          <ac:chgData name="Prameela Kavya Thummuru" userId="0363f0db-857c-434e-8b4a-3d24fdace99b" providerId="ADAL" clId="{516E6FED-DD17-49E1-BABA-4E3C5F2A4C7E}" dt="2022-12-15T00:06:48.447" v="2108" actId="26606"/>
          <ac:spMkLst>
            <pc:docMk/>
            <pc:sldMk cId="1642293863" sldId="261"/>
            <ac:spMk id="55" creationId="{3D6A03ED-7B7A-4C88-8FFC-A4D862447D4B}"/>
          </ac:spMkLst>
        </pc:spChg>
        <pc:spChg chg="add del">
          <ac:chgData name="Prameela Kavya Thummuru" userId="0363f0db-857c-434e-8b4a-3d24fdace99b" providerId="ADAL" clId="{516E6FED-DD17-49E1-BABA-4E3C5F2A4C7E}" dt="2022-12-15T00:06:48.447" v="2108" actId="26606"/>
          <ac:spMkLst>
            <pc:docMk/>
            <pc:sldMk cId="1642293863" sldId="261"/>
            <ac:spMk id="56" creationId="{B1CE512C-FAC7-426B-89D0-50188951AA70}"/>
          </ac:spMkLst>
        </pc:spChg>
        <pc:spChg chg="add del">
          <ac:chgData name="Prameela Kavya Thummuru" userId="0363f0db-857c-434e-8b4a-3d24fdace99b" providerId="ADAL" clId="{516E6FED-DD17-49E1-BABA-4E3C5F2A4C7E}" dt="2022-12-15T00:06:48.447" v="2108" actId="26606"/>
          <ac:spMkLst>
            <pc:docMk/>
            <pc:sldMk cId="1642293863" sldId="261"/>
            <ac:spMk id="57" creationId="{80C1BABC-D8F0-40DC-A386-73BB1E2CA99C}"/>
          </ac:spMkLst>
        </pc:spChg>
        <pc:spChg chg="add del">
          <ac:chgData name="Prameela Kavya Thummuru" userId="0363f0db-857c-434e-8b4a-3d24fdace99b" providerId="ADAL" clId="{516E6FED-DD17-49E1-BABA-4E3C5F2A4C7E}" dt="2022-12-15T00:06:17.676" v="2091" actId="26606"/>
          <ac:spMkLst>
            <pc:docMk/>
            <pc:sldMk cId="1642293863" sldId="261"/>
            <ac:spMk id="62" creationId="{3D6A03ED-7B7A-4C88-8FFC-A4D862447D4B}"/>
          </ac:spMkLst>
        </pc:spChg>
        <pc:spChg chg="add del">
          <ac:chgData name="Prameela Kavya Thummuru" userId="0363f0db-857c-434e-8b4a-3d24fdace99b" providerId="ADAL" clId="{516E6FED-DD17-49E1-BABA-4E3C5F2A4C7E}" dt="2022-12-15T00:06:17.676" v="2091" actId="26606"/>
          <ac:spMkLst>
            <pc:docMk/>
            <pc:sldMk cId="1642293863" sldId="261"/>
            <ac:spMk id="64" creationId="{53975754-B125-4FFC-9140-F88A16E3D0E7}"/>
          </ac:spMkLst>
        </pc:spChg>
        <pc:spChg chg="add del">
          <ac:chgData name="Prameela Kavya Thummuru" userId="0363f0db-857c-434e-8b4a-3d24fdace99b" providerId="ADAL" clId="{516E6FED-DD17-49E1-BABA-4E3C5F2A4C7E}" dt="2022-12-15T00:06:20.993" v="2093" actId="26606"/>
          <ac:spMkLst>
            <pc:docMk/>
            <pc:sldMk cId="1642293863" sldId="261"/>
            <ac:spMk id="66" creationId="{D79121EC-981A-4EB2-B42E-58FA5B2FF8E7}"/>
          </ac:spMkLst>
        </pc:spChg>
        <pc:spChg chg="add del">
          <ac:chgData name="Prameela Kavya Thummuru" userId="0363f0db-857c-434e-8b4a-3d24fdace99b" providerId="ADAL" clId="{516E6FED-DD17-49E1-BABA-4E3C5F2A4C7E}" dt="2022-12-15T00:06:20.993" v="2093" actId="26606"/>
          <ac:spMkLst>
            <pc:docMk/>
            <pc:sldMk cId="1642293863" sldId="261"/>
            <ac:spMk id="67" creationId="{B20DF01A-DAD0-4D16-BEDE-ED085CCC3B73}"/>
          </ac:spMkLst>
        </pc:spChg>
        <pc:spChg chg="add del">
          <ac:chgData name="Prameela Kavya Thummuru" userId="0363f0db-857c-434e-8b4a-3d24fdace99b" providerId="ADAL" clId="{516E6FED-DD17-49E1-BABA-4E3C5F2A4C7E}" dt="2022-12-15T00:06:20.993" v="2093" actId="26606"/>
          <ac:spMkLst>
            <pc:docMk/>
            <pc:sldMk cId="1642293863" sldId="261"/>
            <ac:spMk id="68" creationId="{A2EE1E2D-ECFB-49DE-A025-1F56F4BFB5EE}"/>
          </ac:spMkLst>
        </pc:spChg>
        <pc:spChg chg="add del">
          <ac:chgData name="Prameela Kavya Thummuru" userId="0363f0db-857c-434e-8b4a-3d24fdace99b" providerId="ADAL" clId="{516E6FED-DD17-49E1-BABA-4E3C5F2A4C7E}" dt="2022-12-15T00:06:22.624" v="2095" actId="26606"/>
          <ac:spMkLst>
            <pc:docMk/>
            <pc:sldMk cId="1642293863" sldId="261"/>
            <ac:spMk id="70" creationId="{BD2A7128-270D-45DD-B0C7-24FF462228BB}"/>
          </ac:spMkLst>
        </pc:spChg>
        <pc:spChg chg="add del">
          <ac:chgData name="Prameela Kavya Thummuru" userId="0363f0db-857c-434e-8b4a-3d24fdace99b" providerId="ADAL" clId="{516E6FED-DD17-49E1-BABA-4E3C5F2A4C7E}" dt="2022-12-15T00:06:22.624" v="2095" actId="26606"/>
          <ac:spMkLst>
            <pc:docMk/>
            <pc:sldMk cId="1642293863" sldId="261"/>
            <ac:spMk id="71" creationId="{61734980-3A14-4021-8D8C-42AC55C397DE}"/>
          </ac:spMkLst>
        </pc:spChg>
        <pc:spChg chg="add del">
          <ac:chgData name="Prameela Kavya Thummuru" userId="0363f0db-857c-434e-8b4a-3d24fdace99b" providerId="ADAL" clId="{516E6FED-DD17-49E1-BABA-4E3C5F2A4C7E}" dt="2022-12-15T00:06:22.624" v="2095" actId="26606"/>
          <ac:spMkLst>
            <pc:docMk/>
            <pc:sldMk cId="1642293863" sldId="261"/>
            <ac:spMk id="72" creationId="{41D7BE2F-D450-4BB9-88A4-89117A39D0DA}"/>
          </ac:spMkLst>
        </pc:spChg>
        <pc:spChg chg="add del">
          <ac:chgData name="Prameela Kavya Thummuru" userId="0363f0db-857c-434e-8b4a-3d24fdace99b" providerId="ADAL" clId="{516E6FED-DD17-49E1-BABA-4E3C5F2A4C7E}" dt="2022-12-15T00:06:22.624" v="2095" actId="26606"/>
          <ac:spMkLst>
            <pc:docMk/>
            <pc:sldMk cId="1642293863" sldId="261"/>
            <ac:spMk id="73" creationId="{4FB6307F-6A94-41F5-B00A-92BE5D3C7DC9}"/>
          </ac:spMkLst>
        </pc:spChg>
        <pc:spChg chg="add del">
          <ac:chgData name="Prameela Kavya Thummuru" userId="0363f0db-857c-434e-8b4a-3d24fdace99b" providerId="ADAL" clId="{516E6FED-DD17-49E1-BABA-4E3C5F2A4C7E}" dt="2022-12-15T00:06:26.402" v="2097" actId="26606"/>
          <ac:spMkLst>
            <pc:docMk/>
            <pc:sldMk cId="1642293863" sldId="261"/>
            <ac:spMk id="75" creationId="{3D6A03ED-7B7A-4C88-8FFC-A4D862447D4B}"/>
          </ac:spMkLst>
        </pc:spChg>
        <pc:spChg chg="add del">
          <ac:chgData name="Prameela Kavya Thummuru" userId="0363f0db-857c-434e-8b4a-3d24fdace99b" providerId="ADAL" clId="{516E6FED-DD17-49E1-BABA-4E3C5F2A4C7E}" dt="2022-12-15T00:06:26.402" v="2097" actId="26606"/>
          <ac:spMkLst>
            <pc:docMk/>
            <pc:sldMk cId="1642293863" sldId="261"/>
            <ac:spMk id="76" creationId="{53975754-B125-4FFC-9140-F88A16E3D0E7}"/>
          </ac:spMkLst>
        </pc:spChg>
        <pc:spChg chg="add del">
          <ac:chgData name="Prameela Kavya Thummuru" userId="0363f0db-857c-434e-8b4a-3d24fdace99b" providerId="ADAL" clId="{516E6FED-DD17-49E1-BABA-4E3C5F2A4C7E}" dt="2022-12-15T00:06:29.380" v="2099" actId="26606"/>
          <ac:spMkLst>
            <pc:docMk/>
            <pc:sldMk cId="1642293863" sldId="261"/>
            <ac:spMk id="78" creationId="{E2A96188-384C-4341-9EEB-967A9341CD86}"/>
          </ac:spMkLst>
        </pc:spChg>
        <pc:spChg chg="add del">
          <ac:chgData name="Prameela Kavya Thummuru" userId="0363f0db-857c-434e-8b4a-3d24fdace99b" providerId="ADAL" clId="{516E6FED-DD17-49E1-BABA-4E3C5F2A4C7E}" dt="2022-12-15T00:06:29.380" v="2099" actId="26606"/>
          <ac:spMkLst>
            <pc:docMk/>
            <pc:sldMk cId="1642293863" sldId="261"/>
            <ac:spMk id="79" creationId="{280331C3-DDF5-48A9-8947-D71EAAFFAB0E}"/>
          </ac:spMkLst>
        </pc:spChg>
        <pc:spChg chg="add del">
          <ac:chgData name="Prameela Kavya Thummuru" userId="0363f0db-857c-434e-8b4a-3d24fdace99b" providerId="ADAL" clId="{516E6FED-DD17-49E1-BABA-4E3C5F2A4C7E}" dt="2022-12-15T00:06:29.380" v="2099" actId="26606"/>
          <ac:spMkLst>
            <pc:docMk/>
            <pc:sldMk cId="1642293863" sldId="261"/>
            <ac:spMk id="80" creationId="{C535A640-1948-4AFD-A0B7-19AFDA955322}"/>
          </ac:spMkLst>
        </pc:spChg>
        <pc:spChg chg="add del">
          <ac:chgData name="Prameela Kavya Thummuru" userId="0363f0db-857c-434e-8b4a-3d24fdace99b" providerId="ADAL" clId="{516E6FED-DD17-49E1-BABA-4E3C5F2A4C7E}" dt="2022-12-15T00:06:40.139" v="2101" actId="26606"/>
          <ac:spMkLst>
            <pc:docMk/>
            <pc:sldMk cId="1642293863" sldId="261"/>
            <ac:spMk id="82" creationId="{E2A96188-384C-4341-9EEB-967A9341CD86}"/>
          </ac:spMkLst>
        </pc:spChg>
        <pc:spChg chg="add del">
          <ac:chgData name="Prameela Kavya Thummuru" userId="0363f0db-857c-434e-8b4a-3d24fdace99b" providerId="ADAL" clId="{516E6FED-DD17-49E1-BABA-4E3C5F2A4C7E}" dt="2022-12-15T00:06:40.139" v="2101" actId="26606"/>
          <ac:spMkLst>
            <pc:docMk/>
            <pc:sldMk cId="1642293863" sldId="261"/>
            <ac:spMk id="83" creationId="{280331C3-DDF5-48A9-8947-D71EAAFFAB0E}"/>
          </ac:spMkLst>
        </pc:spChg>
        <pc:spChg chg="add del">
          <ac:chgData name="Prameela Kavya Thummuru" userId="0363f0db-857c-434e-8b4a-3d24fdace99b" providerId="ADAL" clId="{516E6FED-DD17-49E1-BABA-4E3C5F2A4C7E}" dt="2022-12-15T00:06:40.139" v="2101" actId="26606"/>
          <ac:spMkLst>
            <pc:docMk/>
            <pc:sldMk cId="1642293863" sldId="261"/>
            <ac:spMk id="84" creationId="{C535A640-1948-4AFD-A0B7-19AFDA955322}"/>
          </ac:spMkLst>
        </pc:spChg>
        <pc:spChg chg="add del">
          <ac:chgData name="Prameela Kavya Thummuru" userId="0363f0db-857c-434e-8b4a-3d24fdace99b" providerId="ADAL" clId="{516E6FED-DD17-49E1-BABA-4E3C5F2A4C7E}" dt="2022-12-15T00:06:41.660" v="2103" actId="26606"/>
          <ac:spMkLst>
            <pc:docMk/>
            <pc:sldMk cId="1642293863" sldId="261"/>
            <ac:spMk id="86" creationId="{3D6A03ED-7B7A-4C88-8FFC-A4D862447D4B}"/>
          </ac:spMkLst>
        </pc:spChg>
        <pc:spChg chg="add del">
          <ac:chgData name="Prameela Kavya Thummuru" userId="0363f0db-857c-434e-8b4a-3d24fdace99b" providerId="ADAL" clId="{516E6FED-DD17-49E1-BABA-4E3C5F2A4C7E}" dt="2022-12-15T00:06:41.660" v="2103" actId="26606"/>
          <ac:spMkLst>
            <pc:docMk/>
            <pc:sldMk cId="1642293863" sldId="261"/>
            <ac:spMk id="87" creationId="{B1CE512C-FAC7-426B-89D0-50188951AA70}"/>
          </ac:spMkLst>
        </pc:spChg>
        <pc:spChg chg="add del">
          <ac:chgData name="Prameela Kavya Thummuru" userId="0363f0db-857c-434e-8b4a-3d24fdace99b" providerId="ADAL" clId="{516E6FED-DD17-49E1-BABA-4E3C5F2A4C7E}" dt="2022-12-15T00:06:41.660" v="2103" actId="26606"/>
          <ac:spMkLst>
            <pc:docMk/>
            <pc:sldMk cId="1642293863" sldId="261"/>
            <ac:spMk id="88" creationId="{80C1BABC-D8F0-40DC-A386-73BB1E2CA99C}"/>
          </ac:spMkLst>
        </pc:spChg>
        <pc:spChg chg="add del">
          <ac:chgData name="Prameela Kavya Thummuru" userId="0363f0db-857c-434e-8b4a-3d24fdace99b" providerId="ADAL" clId="{516E6FED-DD17-49E1-BABA-4E3C5F2A4C7E}" dt="2022-12-15T00:06:45.688" v="2105" actId="26606"/>
          <ac:spMkLst>
            <pc:docMk/>
            <pc:sldMk cId="1642293863" sldId="261"/>
            <ac:spMk id="90" creationId="{3D6A03ED-7B7A-4C88-8FFC-A4D862447D4B}"/>
          </ac:spMkLst>
        </pc:spChg>
        <pc:spChg chg="add del">
          <ac:chgData name="Prameela Kavya Thummuru" userId="0363f0db-857c-434e-8b4a-3d24fdace99b" providerId="ADAL" clId="{516E6FED-DD17-49E1-BABA-4E3C5F2A4C7E}" dt="2022-12-15T00:06:45.688" v="2105" actId="26606"/>
          <ac:spMkLst>
            <pc:docMk/>
            <pc:sldMk cId="1642293863" sldId="261"/>
            <ac:spMk id="91" creationId="{B1CE512C-FAC7-426B-89D0-50188951AA70}"/>
          </ac:spMkLst>
        </pc:spChg>
        <pc:spChg chg="add del">
          <ac:chgData name="Prameela Kavya Thummuru" userId="0363f0db-857c-434e-8b4a-3d24fdace99b" providerId="ADAL" clId="{516E6FED-DD17-49E1-BABA-4E3C5F2A4C7E}" dt="2022-12-15T00:06:45.688" v="2105" actId="26606"/>
          <ac:spMkLst>
            <pc:docMk/>
            <pc:sldMk cId="1642293863" sldId="261"/>
            <ac:spMk id="92" creationId="{80C1BABC-D8F0-40DC-A386-73BB1E2CA99C}"/>
          </ac:spMkLst>
        </pc:spChg>
        <pc:spChg chg="add del">
          <ac:chgData name="Prameela Kavya Thummuru" userId="0363f0db-857c-434e-8b4a-3d24fdace99b" providerId="ADAL" clId="{516E6FED-DD17-49E1-BABA-4E3C5F2A4C7E}" dt="2022-12-15T00:06:48.399" v="2107" actId="26606"/>
          <ac:spMkLst>
            <pc:docMk/>
            <pc:sldMk cId="1642293863" sldId="261"/>
            <ac:spMk id="94" creationId="{3D6A03ED-7B7A-4C88-8FFC-A4D862447D4B}"/>
          </ac:spMkLst>
        </pc:spChg>
        <pc:spChg chg="add del">
          <ac:chgData name="Prameela Kavya Thummuru" userId="0363f0db-857c-434e-8b4a-3d24fdace99b" providerId="ADAL" clId="{516E6FED-DD17-49E1-BABA-4E3C5F2A4C7E}" dt="2022-12-15T00:06:48.399" v="2107" actId="26606"/>
          <ac:spMkLst>
            <pc:docMk/>
            <pc:sldMk cId="1642293863" sldId="261"/>
            <ac:spMk id="95" creationId="{B1CE512C-FAC7-426B-89D0-50188951AA70}"/>
          </ac:spMkLst>
        </pc:spChg>
        <pc:spChg chg="add del">
          <ac:chgData name="Prameela Kavya Thummuru" userId="0363f0db-857c-434e-8b4a-3d24fdace99b" providerId="ADAL" clId="{516E6FED-DD17-49E1-BABA-4E3C5F2A4C7E}" dt="2022-12-15T00:06:48.399" v="2107" actId="26606"/>
          <ac:spMkLst>
            <pc:docMk/>
            <pc:sldMk cId="1642293863" sldId="261"/>
            <ac:spMk id="96" creationId="{80C1BABC-D8F0-40DC-A386-73BB1E2CA99C}"/>
          </ac:spMkLst>
        </pc:spChg>
        <pc:spChg chg="add del">
          <ac:chgData name="Prameela Kavya Thummuru" userId="0363f0db-857c-434e-8b4a-3d24fdace99b" providerId="ADAL" clId="{516E6FED-DD17-49E1-BABA-4E3C5F2A4C7E}" dt="2022-12-15T00:07:39.771" v="2110" actId="26606"/>
          <ac:spMkLst>
            <pc:docMk/>
            <pc:sldMk cId="1642293863" sldId="261"/>
            <ac:spMk id="98" creationId="{3D6A03ED-7B7A-4C88-8FFC-A4D862447D4B}"/>
          </ac:spMkLst>
        </pc:spChg>
        <pc:spChg chg="add del">
          <ac:chgData name="Prameela Kavya Thummuru" userId="0363f0db-857c-434e-8b4a-3d24fdace99b" providerId="ADAL" clId="{516E6FED-DD17-49E1-BABA-4E3C5F2A4C7E}" dt="2022-12-15T00:07:39.771" v="2110" actId="26606"/>
          <ac:spMkLst>
            <pc:docMk/>
            <pc:sldMk cId="1642293863" sldId="261"/>
            <ac:spMk id="99" creationId="{53975754-B125-4FFC-9140-F88A16E3D0E7}"/>
          </ac:spMkLst>
        </pc:spChg>
        <pc:spChg chg="add del">
          <ac:chgData name="Prameela Kavya Thummuru" userId="0363f0db-857c-434e-8b4a-3d24fdace99b" providerId="ADAL" clId="{516E6FED-DD17-49E1-BABA-4E3C5F2A4C7E}" dt="2022-12-15T00:08:49.744" v="2127" actId="26606"/>
          <ac:spMkLst>
            <pc:docMk/>
            <pc:sldMk cId="1642293863" sldId="261"/>
            <ac:spMk id="104" creationId="{E2A96188-384C-4341-9EEB-967A9341CD86}"/>
          </ac:spMkLst>
        </pc:spChg>
        <pc:spChg chg="add del">
          <ac:chgData name="Prameela Kavya Thummuru" userId="0363f0db-857c-434e-8b4a-3d24fdace99b" providerId="ADAL" clId="{516E6FED-DD17-49E1-BABA-4E3C5F2A4C7E}" dt="2022-12-15T00:08:49.744" v="2127" actId="26606"/>
          <ac:spMkLst>
            <pc:docMk/>
            <pc:sldMk cId="1642293863" sldId="261"/>
            <ac:spMk id="106" creationId="{759E7E4E-81AC-4FFE-A96F-B398ED3E94EF}"/>
          </ac:spMkLst>
        </pc:spChg>
        <pc:spChg chg="add del">
          <ac:chgData name="Prameela Kavya Thummuru" userId="0363f0db-857c-434e-8b4a-3d24fdace99b" providerId="ADAL" clId="{516E6FED-DD17-49E1-BABA-4E3C5F2A4C7E}" dt="2022-12-15T00:08:49.744" v="2127" actId="26606"/>
          <ac:spMkLst>
            <pc:docMk/>
            <pc:sldMk cId="1642293863" sldId="261"/>
            <ac:spMk id="108" creationId="{CBFD6B65-6A90-4C50-9533-D82D6901300C}"/>
          </ac:spMkLst>
        </pc:spChg>
        <pc:spChg chg="add del">
          <ac:chgData name="Prameela Kavya Thummuru" userId="0363f0db-857c-434e-8b4a-3d24fdace99b" providerId="ADAL" clId="{516E6FED-DD17-49E1-BABA-4E3C5F2A4C7E}" dt="2022-12-15T00:09:01.635" v="2128" actId="26606"/>
          <ac:spMkLst>
            <pc:docMk/>
            <pc:sldMk cId="1642293863" sldId="261"/>
            <ac:spMk id="113" creationId="{E2A96188-384C-4341-9EEB-967A9341CD86}"/>
          </ac:spMkLst>
        </pc:spChg>
        <pc:spChg chg="add del">
          <ac:chgData name="Prameela Kavya Thummuru" userId="0363f0db-857c-434e-8b4a-3d24fdace99b" providerId="ADAL" clId="{516E6FED-DD17-49E1-BABA-4E3C5F2A4C7E}" dt="2022-12-15T00:09:01.635" v="2128" actId="26606"/>
          <ac:spMkLst>
            <pc:docMk/>
            <pc:sldMk cId="1642293863" sldId="261"/>
            <ac:spMk id="115" creationId="{759E7E4E-81AC-4FFE-A96F-B398ED3E94EF}"/>
          </ac:spMkLst>
        </pc:spChg>
        <pc:spChg chg="add del">
          <ac:chgData name="Prameela Kavya Thummuru" userId="0363f0db-857c-434e-8b4a-3d24fdace99b" providerId="ADAL" clId="{516E6FED-DD17-49E1-BABA-4E3C5F2A4C7E}" dt="2022-12-15T00:09:01.635" v="2128" actId="26606"/>
          <ac:spMkLst>
            <pc:docMk/>
            <pc:sldMk cId="1642293863" sldId="261"/>
            <ac:spMk id="117" creationId="{CBFD6B65-6A90-4C50-9533-D82D6901300C}"/>
          </ac:spMkLst>
        </pc:spChg>
        <pc:spChg chg="add">
          <ac:chgData name="Prameela Kavya Thummuru" userId="0363f0db-857c-434e-8b4a-3d24fdace99b" providerId="ADAL" clId="{516E6FED-DD17-49E1-BABA-4E3C5F2A4C7E}" dt="2022-12-15T00:09:01.635" v="2128" actId="26606"/>
          <ac:spMkLst>
            <pc:docMk/>
            <pc:sldMk cId="1642293863" sldId="261"/>
            <ac:spMk id="122" creationId="{E2A96188-384C-4341-9EEB-967A9341CD86}"/>
          </ac:spMkLst>
        </pc:spChg>
        <pc:spChg chg="add">
          <ac:chgData name="Prameela Kavya Thummuru" userId="0363f0db-857c-434e-8b4a-3d24fdace99b" providerId="ADAL" clId="{516E6FED-DD17-49E1-BABA-4E3C5F2A4C7E}" dt="2022-12-15T00:09:01.635" v="2128" actId="26606"/>
          <ac:spMkLst>
            <pc:docMk/>
            <pc:sldMk cId="1642293863" sldId="261"/>
            <ac:spMk id="124" creationId="{759E7E4E-81AC-4FFE-A96F-B398ED3E94EF}"/>
          </ac:spMkLst>
        </pc:spChg>
        <pc:spChg chg="add">
          <ac:chgData name="Prameela Kavya Thummuru" userId="0363f0db-857c-434e-8b4a-3d24fdace99b" providerId="ADAL" clId="{516E6FED-DD17-49E1-BABA-4E3C5F2A4C7E}" dt="2022-12-15T00:09:01.635" v="2128" actId="26606"/>
          <ac:spMkLst>
            <pc:docMk/>
            <pc:sldMk cId="1642293863" sldId="261"/>
            <ac:spMk id="126" creationId="{CBFD6B65-6A90-4C50-9533-D82D6901300C}"/>
          </ac:spMkLst>
        </pc:spChg>
        <pc:graphicFrameChg chg="add mod modGraphic">
          <ac:chgData name="Prameela Kavya Thummuru" userId="0363f0db-857c-434e-8b4a-3d24fdace99b" providerId="ADAL" clId="{516E6FED-DD17-49E1-BABA-4E3C5F2A4C7E}" dt="2022-12-15T05:52:56.226" v="8963" actId="1076"/>
          <ac:graphicFrameMkLst>
            <pc:docMk/>
            <pc:sldMk cId="1642293863" sldId="261"/>
            <ac:graphicFrameMk id="4" creationId="{32769F65-0641-644C-66B0-96C287A6D870}"/>
          </ac:graphicFrameMkLst>
        </pc:graphicFrameChg>
      </pc:sldChg>
      <pc:sldChg chg="addSp delSp modSp new mod setBg">
        <pc:chgData name="Prameela Kavya Thummuru" userId="0363f0db-857c-434e-8b4a-3d24fdace99b" providerId="ADAL" clId="{516E6FED-DD17-49E1-BABA-4E3C5F2A4C7E}" dt="2022-12-15T21:58:15.217" v="13878" actId="313"/>
        <pc:sldMkLst>
          <pc:docMk/>
          <pc:sldMk cId="3715227895" sldId="262"/>
        </pc:sldMkLst>
        <pc:spChg chg="mod">
          <ac:chgData name="Prameela Kavya Thummuru" userId="0363f0db-857c-434e-8b4a-3d24fdace99b" providerId="ADAL" clId="{516E6FED-DD17-49E1-BABA-4E3C5F2A4C7E}" dt="2022-12-15T05:53:24.689" v="8965" actId="113"/>
          <ac:spMkLst>
            <pc:docMk/>
            <pc:sldMk cId="3715227895" sldId="262"/>
            <ac:spMk id="2" creationId="{A1678B08-AE67-DD52-BD0D-5F819991EE3E}"/>
          </ac:spMkLst>
        </pc:spChg>
        <pc:spChg chg="del mod">
          <ac:chgData name="Prameela Kavya Thummuru" userId="0363f0db-857c-434e-8b4a-3d24fdace99b" providerId="ADAL" clId="{516E6FED-DD17-49E1-BABA-4E3C5F2A4C7E}" dt="2022-12-15T00:25:20.452" v="3129"/>
          <ac:spMkLst>
            <pc:docMk/>
            <pc:sldMk cId="3715227895" sldId="262"/>
            <ac:spMk id="3" creationId="{88533CB4-5D4A-E01E-44B1-FC2657F01923}"/>
          </ac:spMkLst>
        </pc:spChg>
        <pc:spChg chg="add del mod">
          <ac:chgData name="Prameela Kavya Thummuru" userId="0363f0db-857c-434e-8b4a-3d24fdace99b" providerId="ADAL" clId="{516E6FED-DD17-49E1-BABA-4E3C5F2A4C7E}" dt="2022-12-15T00:29:06.295" v="3174"/>
          <ac:spMkLst>
            <pc:docMk/>
            <pc:sldMk cId="3715227895" sldId="262"/>
            <ac:spMk id="6" creationId="{3B5F80F8-4354-5BEF-B39C-E61CE7590BC0}"/>
          </ac:spMkLst>
        </pc:spChg>
        <pc:spChg chg="add del">
          <ac:chgData name="Prameela Kavya Thummuru" userId="0363f0db-857c-434e-8b4a-3d24fdace99b" providerId="ADAL" clId="{516E6FED-DD17-49E1-BABA-4E3C5F2A4C7E}" dt="2022-12-15T00:25:30.620" v="3131" actId="26606"/>
          <ac:spMkLst>
            <pc:docMk/>
            <pc:sldMk cId="3715227895" sldId="262"/>
            <ac:spMk id="9" creationId="{AD30EFE3-9611-4841-9BC3-E51D7A359650}"/>
          </ac:spMkLst>
        </pc:spChg>
        <pc:spChg chg="add del">
          <ac:chgData name="Prameela Kavya Thummuru" userId="0363f0db-857c-434e-8b4a-3d24fdace99b" providerId="ADAL" clId="{516E6FED-DD17-49E1-BABA-4E3C5F2A4C7E}" dt="2022-12-15T00:25:46.571" v="3133" actId="26606"/>
          <ac:spMkLst>
            <pc:docMk/>
            <pc:sldMk cId="3715227895" sldId="262"/>
            <ac:spMk id="11" creationId="{BF7BC237-77DF-4DFB-94F7-DB493EDA1C7C}"/>
          </ac:spMkLst>
        </pc:spChg>
        <pc:spChg chg="add del mod">
          <ac:chgData name="Prameela Kavya Thummuru" userId="0363f0db-857c-434e-8b4a-3d24fdace99b" providerId="ADAL" clId="{516E6FED-DD17-49E1-BABA-4E3C5F2A4C7E}" dt="2022-12-15T00:29:47.833" v="3177"/>
          <ac:spMkLst>
            <pc:docMk/>
            <pc:sldMk cId="3715227895" sldId="262"/>
            <ac:spMk id="12" creationId="{2A9021D3-D12F-4F25-629D-EF125DABCD9D}"/>
          </ac:spMkLst>
        </pc:spChg>
        <pc:spChg chg="add del">
          <ac:chgData name="Prameela Kavya Thummuru" userId="0363f0db-857c-434e-8b4a-3d24fdace99b" providerId="ADAL" clId="{516E6FED-DD17-49E1-BABA-4E3C5F2A4C7E}" dt="2022-12-15T00:25:56.332" v="3135" actId="26606"/>
          <ac:spMkLst>
            <pc:docMk/>
            <pc:sldMk cId="3715227895" sldId="262"/>
            <ac:spMk id="13" creationId="{AD30EFE3-9611-4841-9BC3-E51D7A359650}"/>
          </ac:spMkLst>
        </pc:spChg>
        <pc:spChg chg="add del">
          <ac:chgData name="Prameela Kavya Thummuru" userId="0363f0db-857c-434e-8b4a-3d24fdace99b" providerId="ADAL" clId="{516E6FED-DD17-49E1-BABA-4E3C5F2A4C7E}" dt="2022-12-15T00:25:59.904" v="3137" actId="26606"/>
          <ac:spMkLst>
            <pc:docMk/>
            <pc:sldMk cId="3715227895" sldId="262"/>
            <ac:spMk id="15" creationId="{AD30EFE3-9611-4841-9BC3-E51D7A359650}"/>
          </ac:spMkLst>
        </pc:spChg>
        <pc:spChg chg="add del">
          <ac:chgData name="Prameela Kavya Thummuru" userId="0363f0db-857c-434e-8b4a-3d24fdace99b" providerId="ADAL" clId="{516E6FED-DD17-49E1-BABA-4E3C5F2A4C7E}" dt="2022-12-15T00:26:04.579" v="3139" actId="26606"/>
          <ac:spMkLst>
            <pc:docMk/>
            <pc:sldMk cId="3715227895" sldId="262"/>
            <ac:spMk id="17" creationId="{AD30EFE3-9611-4841-9BC3-E51D7A359650}"/>
          </ac:spMkLst>
        </pc:spChg>
        <pc:spChg chg="add del mod">
          <ac:chgData name="Prameela Kavya Thummuru" userId="0363f0db-857c-434e-8b4a-3d24fdace99b" providerId="ADAL" clId="{516E6FED-DD17-49E1-BABA-4E3C5F2A4C7E}" dt="2022-12-15T00:38:24.833" v="3298"/>
          <ac:spMkLst>
            <pc:docMk/>
            <pc:sldMk cId="3715227895" sldId="262"/>
            <ac:spMk id="18" creationId="{4EF20211-4FAD-8085-2496-3579D99331EF}"/>
          </ac:spMkLst>
        </pc:spChg>
        <pc:spChg chg="add del">
          <ac:chgData name="Prameela Kavya Thummuru" userId="0363f0db-857c-434e-8b4a-3d24fdace99b" providerId="ADAL" clId="{516E6FED-DD17-49E1-BABA-4E3C5F2A4C7E}" dt="2022-12-15T00:44:46.775" v="3387" actId="26606"/>
          <ac:spMkLst>
            <pc:docMk/>
            <pc:sldMk cId="3715227895" sldId="262"/>
            <ac:spMk id="19" creationId="{AD30EFE3-9611-4841-9BC3-E51D7A359650}"/>
          </ac:spMkLst>
        </pc:spChg>
        <pc:spChg chg="add del">
          <ac:chgData name="Prameela Kavya Thummuru" userId="0363f0db-857c-434e-8b4a-3d24fdace99b" providerId="ADAL" clId="{516E6FED-DD17-49E1-BABA-4E3C5F2A4C7E}" dt="2022-12-15T00:45:03.896" v="3391" actId="26606"/>
          <ac:spMkLst>
            <pc:docMk/>
            <pc:sldMk cId="3715227895" sldId="262"/>
            <ac:spMk id="23" creationId="{96A35EAA-ED80-4FF1-942C-82B1D483AF60}"/>
          </ac:spMkLst>
        </pc:spChg>
        <pc:spChg chg="add del">
          <ac:chgData name="Prameela Kavya Thummuru" userId="0363f0db-857c-434e-8b4a-3d24fdace99b" providerId="ADAL" clId="{516E6FED-DD17-49E1-BABA-4E3C5F2A4C7E}" dt="2022-12-15T00:45:03.896" v="3391" actId="26606"/>
          <ac:spMkLst>
            <pc:docMk/>
            <pc:sldMk cId="3715227895" sldId="262"/>
            <ac:spMk id="24" creationId="{D415F49B-3CBC-46CF-AFB5-988852D0479E}"/>
          </ac:spMkLst>
        </pc:spChg>
        <pc:spChg chg="add del">
          <ac:chgData name="Prameela Kavya Thummuru" userId="0363f0db-857c-434e-8b4a-3d24fdace99b" providerId="ADAL" clId="{516E6FED-DD17-49E1-BABA-4E3C5F2A4C7E}" dt="2022-12-15T00:45:03.896" v="3391" actId="26606"/>
          <ac:spMkLst>
            <pc:docMk/>
            <pc:sldMk cId="3715227895" sldId="262"/>
            <ac:spMk id="25" creationId="{4293528E-0CA3-4E56-B7A0-091C0AB0CBF2}"/>
          </ac:spMkLst>
        </pc:spChg>
        <pc:spChg chg="add del">
          <ac:chgData name="Prameela Kavya Thummuru" userId="0363f0db-857c-434e-8b4a-3d24fdace99b" providerId="ADAL" clId="{516E6FED-DD17-49E1-BABA-4E3C5F2A4C7E}" dt="2022-12-15T00:39:36.600" v="3312" actId="26606"/>
          <ac:spMkLst>
            <pc:docMk/>
            <pc:sldMk cId="3715227895" sldId="262"/>
            <ac:spMk id="26" creationId="{AD30EFE3-9611-4841-9BC3-E51D7A359650}"/>
          </ac:spMkLst>
        </pc:spChg>
        <pc:spChg chg="add del">
          <ac:chgData name="Prameela Kavya Thummuru" userId="0363f0db-857c-434e-8b4a-3d24fdace99b" providerId="ADAL" clId="{516E6FED-DD17-49E1-BABA-4E3C5F2A4C7E}" dt="2022-12-15T00:45:03.896" v="3391" actId="26606"/>
          <ac:spMkLst>
            <pc:docMk/>
            <pc:sldMk cId="3715227895" sldId="262"/>
            <ac:spMk id="27" creationId="{F778232E-C75B-4B3C-9201-81C0775715EF}"/>
          </ac:spMkLst>
        </pc:spChg>
        <pc:spChg chg="add del">
          <ac:chgData name="Prameela Kavya Thummuru" userId="0363f0db-857c-434e-8b4a-3d24fdace99b" providerId="ADAL" clId="{516E6FED-DD17-49E1-BABA-4E3C5F2A4C7E}" dt="2022-12-15T00:39:41.599" v="3314" actId="26606"/>
          <ac:spMkLst>
            <pc:docMk/>
            <pc:sldMk cId="3715227895" sldId="262"/>
            <ac:spMk id="28" creationId="{AD30EFE3-9611-4841-9BC3-E51D7A359650}"/>
          </ac:spMkLst>
        </pc:spChg>
        <pc:spChg chg="add del">
          <ac:chgData name="Prameela Kavya Thummuru" userId="0363f0db-857c-434e-8b4a-3d24fdace99b" providerId="ADAL" clId="{516E6FED-DD17-49E1-BABA-4E3C5F2A4C7E}" dt="2022-12-15T00:45:03.832" v="3390" actId="26606"/>
          <ac:spMkLst>
            <pc:docMk/>
            <pc:sldMk cId="3715227895" sldId="262"/>
            <ac:spMk id="29" creationId="{AD30EFE3-9611-4841-9BC3-E51D7A359650}"/>
          </ac:spMkLst>
        </pc:spChg>
        <pc:spChg chg="add del">
          <ac:chgData name="Prameela Kavya Thummuru" userId="0363f0db-857c-434e-8b4a-3d24fdace99b" providerId="ADAL" clId="{516E6FED-DD17-49E1-BABA-4E3C5F2A4C7E}" dt="2022-12-15T00:39:47.881" v="3316" actId="26606"/>
          <ac:spMkLst>
            <pc:docMk/>
            <pc:sldMk cId="3715227895" sldId="262"/>
            <ac:spMk id="30" creationId="{B6FB7394-C898-4857-BD32-4D131839D8DC}"/>
          </ac:spMkLst>
        </pc:spChg>
        <pc:spChg chg="add del">
          <ac:chgData name="Prameela Kavya Thummuru" userId="0363f0db-857c-434e-8b4a-3d24fdace99b" providerId="ADAL" clId="{516E6FED-DD17-49E1-BABA-4E3C5F2A4C7E}" dt="2022-12-15T00:39:47.881" v="3316" actId="26606"/>
          <ac:spMkLst>
            <pc:docMk/>
            <pc:sldMk cId="3715227895" sldId="262"/>
            <ac:spMk id="31" creationId="{78E898BD-E486-4B36-BE62-17938B5D2DA4}"/>
          </ac:spMkLst>
        </pc:spChg>
        <pc:spChg chg="add del">
          <ac:chgData name="Prameela Kavya Thummuru" userId="0363f0db-857c-434e-8b4a-3d24fdace99b" providerId="ADAL" clId="{516E6FED-DD17-49E1-BABA-4E3C5F2A4C7E}" dt="2022-12-15T00:39:47.881" v="3316" actId="26606"/>
          <ac:spMkLst>
            <pc:docMk/>
            <pc:sldMk cId="3715227895" sldId="262"/>
            <ac:spMk id="32" creationId="{35871F2E-3032-48BF-98ED-67B87BFB02D1}"/>
          </ac:spMkLst>
        </pc:spChg>
        <pc:spChg chg="add del">
          <ac:chgData name="Prameela Kavya Thummuru" userId="0363f0db-857c-434e-8b4a-3d24fdace99b" providerId="ADAL" clId="{516E6FED-DD17-49E1-BABA-4E3C5F2A4C7E}" dt="2022-12-15T00:45:51.441" v="3396" actId="26606"/>
          <ac:spMkLst>
            <pc:docMk/>
            <pc:sldMk cId="3715227895" sldId="262"/>
            <ac:spMk id="33" creationId="{96A35EAA-ED80-4FF1-942C-82B1D483AF60}"/>
          </ac:spMkLst>
        </pc:spChg>
        <pc:spChg chg="add del">
          <ac:chgData name="Prameela Kavya Thummuru" userId="0363f0db-857c-434e-8b4a-3d24fdace99b" providerId="ADAL" clId="{516E6FED-DD17-49E1-BABA-4E3C5F2A4C7E}" dt="2022-12-15T00:41:00.300" v="3348" actId="26606"/>
          <ac:spMkLst>
            <pc:docMk/>
            <pc:sldMk cId="3715227895" sldId="262"/>
            <ac:spMk id="34" creationId="{78E898BD-E486-4B36-BE62-17938B5D2DA4}"/>
          </ac:spMkLst>
        </pc:spChg>
        <pc:spChg chg="add del">
          <ac:chgData name="Prameela Kavya Thummuru" userId="0363f0db-857c-434e-8b4a-3d24fdace99b" providerId="ADAL" clId="{516E6FED-DD17-49E1-BABA-4E3C5F2A4C7E}" dt="2022-12-15T00:41:00.300" v="3348" actId="26606"/>
          <ac:spMkLst>
            <pc:docMk/>
            <pc:sldMk cId="3715227895" sldId="262"/>
            <ac:spMk id="35" creationId="{B6FB7394-C898-4857-BD32-4D131839D8DC}"/>
          </ac:spMkLst>
        </pc:spChg>
        <pc:spChg chg="add del">
          <ac:chgData name="Prameela Kavya Thummuru" userId="0363f0db-857c-434e-8b4a-3d24fdace99b" providerId="ADAL" clId="{516E6FED-DD17-49E1-BABA-4E3C5F2A4C7E}" dt="2022-12-15T00:41:00.300" v="3348" actId="26606"/>
          <ac:spMkLst>
            <pc:docMk/>
            <pc:sldMk cId="3715227895" sldId="262"/>
            <ac:spMk id="36" creationId="{FDF0A576-7F35-49A7-97B1-027F4C037828}"/>
          </ac:spMkLst>
        </pc:spChg>
        <pc:spChg chg="add del">
          <ac:chgData name="Prameela Kavya Thummuru" userId="0363f0db-857c-434e-8b4a-3d24fdace99b" providerId="ADAL" clId="{516E6FED-DD17-49E1-BABA-4E3C5F2A4C7E}" dt="2022-12-15T00:45:51.441" v="3396" actId="26606"/>
          <ac:spMkLst>
            <pc:docMk/>
            <pc:sldMk cId="3715227895" sldId="262"/>
            <ac:spMk id="37" creationId="{D415F49B-3CBC-46CF-AFB5-988852D0479E}"/>
          </ac:spMkLst>
        </pc:spChg>
        <pc:spChg chg="add del">
          <ac:chgData name="Prameela Kavya Thummuru" userId="0363f0db-857c-434e-8b4a-3d24fdace99b" providerId="ADAL" clId="{516E6FED-DD17-49E1-BABA-4E3C5F2A4C7E}" dt="2022-12-15T00:45:51.441" v="3396" actId="26606"/>
          <ac:spMkLst>
            <pc:docMk/>
            <pc:sldMk cId="3715227895" sldId="262"/>
            <ac:spMk id="38" creationId="{F778232E-C75B-4B3C-9201-81C0775715EF}"/>
          </ac:spMkLst>
        </pc:spChg>
        <pc:spChg chg="add del">
          <ac:chgData name="Prameela Kavya Thummuru" userId="0363f0db-857c-434e-8b4a-3d24fdace99b" providerId="ADAL" clId="{516E6FED-DD17-49E1-BABA-4E3C5F2A4C7E}" dt="2022-12-15T00:45:51.441" v="3396" actId="26606"/>
          <ac:spMkLst>
            <pc:docMk/>
            <pc:sldMk cId="3715227895" sldId="262"/>
            <ac:spMk id="39" creationId="{4293528E-0CA3-4E56-B7A0-091C0AB0CBF2}"/>
          </ac:spMkLst>
        </pc:spChg>
        <pc:spChg chg="add del mod">
          <ac:chgData name="Prameela Kavya Thummuru" userId="0363f0db-857c-434e-8b4a-3d24fdace99b" providerId="ADAL" clId="{516E6FED-DD17-49E1-BABA-4E3C5F2A4C7E}" dt="2022-12-15T00:45:42.516" v="3395"/>
          <ac:spMkLst>
            <pc:docMk/>
            <pc:sldMk cId="3715227895" sldId="262"/>
            <ac:spMk id="40" creationId="{39BD7EF6-89F1-9F62-4545-51DABEB0C5DA}"/>
          </ac:spMkLst>
        </pc:spChg>
        <pc:spChg chg="add del">
          <ac:chgData name="Prameela Kavya Thummuru" userId="0363f0db-857c-434e-8b4a-3d24fdace99b" providerId="ADAL" clId="{516E6FED-DD17-49E1-BABA-4E3C5F2A4C7E}" dt="2022-12-15T00:40:04.678" v="3320" actId="26606"/>
          <ac:spMkLst>
            <pc:docMk/>
            <pc:sldMk cId="3715227895" sldId="262"/>
            <ac:spMk id="41" creationId="{96A35EAA-ED80-4FF1-942C-82B1D483AF60}"/>
          </ac:spMkLst>
        </pc:spChg>
        <pc:spChg chg="add del">
          <ac:chgData name="Prameela Kavya Thummuru" userId="0363f0db-857c-434e-8b4a-3d24fdace99b" providerId="ADAL" clId="{516E6FED-DD17-49E1-BABA-4E3C5F2A4C7E}" dt="2022-12-15T00:40:04.678" v="3320" actId="26606"/>
          <ac:spMkLst>
            <pc:docMk/>
            <pc:sldMk cId="3715227895" sldId="262"/>
            <ac:spMk id="43" creationId="{D415F49B-3CBC-46CF-AFB5-988852D0479E}"/>
          </ac:spMkLst>
        </pc:spChg>
        <pc:spChg chg="add">
          <ac:chgData name="Prameela Kavya Thummuru" userId="0363f0db-857c-434e-8b4a-3d24fdace99b" providerId="ADAL" clId="{516E6FED-DD17-49E1-BABA-4E3C5F2A4C7E}" dt="2022-12-15T00:45:51.441" v="3396" actId="26606"/>
          <ac:spMkLst>
            <pc:docMk/>
            <pc:sldMk cId="3715227895" sldId="262"/>
            <ac:spMk id="44" creationId="{96A35EAA-ED80-4FF1-942C-82B1D483AF60}"/>
          </ac:spMkLst>
        </pc:spChg>
        <pc:spChg chg="add del">
          <ac:chgData name="Prameela Kavya Thummuru" userId="0363f0db-857c-434e-8b4a-3d24fdace99b" providerId="ADAL" clId="{516E6FED-DD17-49E1-BABA-4E3C5F2A4C7E}" dt="2022-12-15T00:40:04.678" v="3320" actId="26606"/>
          <ac:spMkLst>
            <pc:docMk/>
            <pc:sldMk cId="3715227895" sldId="262"/>
            <ac:spMk id="45" creationId="{4293528E-0CA3-4E56-B7A0-091C0AB0CBF2}"/>
          </ac:spMkLst>
        </pc:spChg>
        <pc:spChg chg="add">
          <ac:chgData name="Prameela Kavya Thummuru" userId="0363f0db-857c-434e-8b4a-3d24fdace99b" providerId="ADAL" clId="{516E6FED-DD17-49E1-BABA-4E3C5F2A4C7E}" dt="2022-12-15T00:45:51.441" v="3396" actId="26606"/>
          <ac:spMkLst>
            <pc:docMk/>
            <pc:sldMk cId="3715227895" sldId="262"/>
            <ac:spMk id="46" creationId="{D415F49B-3CBC-46CF-AFB5-988852D0479E}"/>
          </ac:spMkLst>
        </pc:spChg>
        <pc:spChg chg="add del">
          <ac:chgData name="Prameela Kavya Thummuru" userId="0363f0db-857c-434e-8b4a-3d24fdace99b" providerId="ADAL" clId="{516E6FED-DD17-49E1-BABA-4E3C5F2A4C7E}" dt="2022-12-15T00:40:04.678" v="3320" actId="26606"/>
          <ac:spMkLst>
            <pc:docMk/>
            <pc:sldMk cId="3715227895" sldId="262"/>
            <ac:spMk id="47" creationId="{F778232E-C75B-4B3C-9201-81C0775715EF}"/>
          </ac:spMkLst>
        </pc:spChg>
        <pc:spChg chg="add">
          <ac:chgData name="Prameela Kavya Thummuru" userId="0363f0db-857c-434e-8b4a-3d24fdace99b" providerId="ADAL" clId="{516E6FED-DD17-49E1-BABA-4E3C5F2A4C7E}" dt="2022-12-15T00:45:51.441" v="3396" actId="26606"/>
          <ac:spMkLst>
            <pc:docMk/>
            <pc:sldMk cId="3715227895" sldId="262"/>
            <ac:spMk id="48" creationId="{4293528E-0CA3-4E56-B7A0-091C0AB0CBF2}"/>
          </ac:spMkLst>
        </pc:spChg>
        <pc:spChg chg="add del">
          <ac:chgData name="Prameela Kavya Thummuru" userId="0363f0db-857c-434e-8b4a-3d24fdace99b" providerId="ADAL" clId="{516E6FED-DD17-49E1-BABA-4E3C5F2A4C7E}" dt="2022-12-15T00:40:06.277" v="3322" actId="26606"/>
          <ac:spMkLst>
            <pc:docMk/>
            <pc:sldMk cId="3715227895" sldId="262"/>
            <ac:spMk id="49" creationId="{AD30EFE3-9611-4841-9BC3-E51D7A359650}"/>
          </ac:spMkLst>
        </pc:spChg>
        <pc:spChg chg="add">
          <ac:chgData name="Prameela Kavya Thummuru" userId="0363f0db-857c-434e-8b4a-3d24fdace99b" providerId="ADAL" clId="{516E6FED-DD17-49E1-BABA-4E3C5F2A4C7E}" dt="2022-12-15T00:45:51.441" v="3396" actId="26606"/>
          <ac:spMkLst>
            <pc:docMk/>
            <pc:sldMk cId="3715227895" sldId="262"/>
            <ac:spMk id="50" creationId="{F778232E-C75B-4B3C-9201-81C0775715EF}"/>
          </ac:spMkLst>
        </pc:spChg>
        <pc:spChg chg="add del">
          <ac:chgData name="Prameela Kavya Thummuru" userId="0363f0db-857c-434e-8b4a-3d24fdace99b" providerId="ADAL" clId="{516E6FED-DD17-49E1-BABA-4E3C5F2A4C7E}" dt="2022-12-15T00:40:08.002" v="3324" actId="26606"/>
          <ac:spMkLst>
            <pc:docMk/>
            <pc:sldMk cId="3715227895" sldId="262"/>
            <ac:spMk id="51" creationId="{AD30EFE3-9611-4841-9BC3-E51D7A359650}"/>
          </ac:spMkLst>
        </pc:spChg>
        <pc:spChg chg="add mod">
          <ac:chgData name="Prameela Kavya Thummuru" userId="0363f0db-857c-434e-8b4a-3d24fdace99b" providerId="ADAL" clId="{516E6FED-DD17-49E1-BABA-4E3C5F2A4C7E}" dt="2022-12-15T21:58:15.217" v="13878" actId="313"/>
          <ac:spMkLst>
            <pc:docMk/>
            <pc:sldMk cId="3715227895" sldId="262"/>
            <ac:spMk id="52" creationId="{59F5A36B-834F-E758-84B6-C806C6962E26}"/>
          </ac:spMkLst>
        </pc:spChg>
        <pc:spChg chg="add del">
          <ac:chgData name="Prameela Kavya Thummuru" userId="0363f0db-857c-434e-8b4a-3d24fdace99b" providerId="ADAL" clId="{516E6FED-DD17-49E1-BABA-4E3C5F2A4C7E}" dt="2022-12-15T00:40:10.068" v="3326" actId="26606"/>
          <ac:spMkLst>
            <pc:docMk/>
            <pc:sldMk cId="3715227895" sldId="262"/>
            <ac:spMk id="53" creationId="{96A35EAA-ED80-4FF1-942C-82B1D483AF60}"/>
          </ac:spMkLst>
        </pc:spChg>
        <pc:spChg chg="add del">
          <ac:chgData name="Prameela Kavya Thummuru" userId="0363f0db-857c-434e-8b4a-3d24fdace99b" providerId="ADAL" clId="{516E6FED-DD17-49E1-BABA-4E3C5F2A4C7E}" dt="2022-12-15T00:40:10.068" v="3326" actId="26606"/>
          <ac:spMkLst>
            <pc:docMk/>
            <pc:sldMk cId="3715227895" sldId="262"/>
            <ac:spMk id="54" creationId="{D415F49B-3CBC-46CF-AFB5-988852D0479E}"/>
          </ac:spMkLst>
        </pc:spChg>
        <pc:spChg chg="add del">
          <ac:chgData name="Prameela Kavya Thummuru" userId="0363f0db-857c-434e-8b4a-3d24fdace99b" providerId="ADAL" clId="{516E6FED-DD17-49E1-BABA-4E3C5F2A4C7E}" dt="2022-12-15T00:40:10.068" v="3326" actId="26606"/>
          <ac:spMkLst>
            <pc:docMk/>
            <pc:sldMk cId="3715227895" sldId="262"/>
            <ac:spMk id="55" creationId="{4293528E-0CA3-4E56-B7A0-091C0AB0CBF2}"/>
          </ac:spMkLst>
        </pc:spChg>
        <pc:spChg chg="add del">
          <ac:chgData name="Prameela Kavya Thummuru" userId="0363f0db-857c-434e-8b4a-3d24fdace99b" providerId="ADAL" clId="{516E6FED-DD17-49E1-BABA-4E3C5F2A4C7E}" dt="2022-12-15T00:40:10.068" v="3326" actId="26606"/>
          <ac:spMkLst>
            <pc:docMk/>
            <pc:sldMk cId="3715227895" sldId="262"/>
            <ac:spMk id="56" creationId="{F778232E-C75B-4B3C-9201-81C0775715EF}"/>
          </ac:spMkLst>
        </pc:spChg>
        <pc:spChg chg="add del">
          <ac:chgData name="Prameela Kavya Thummuru" userId="0363f0db-857c-434e-8b4a-3d24fdace99b" providerId="ADAL" clId="{516E6FED-DD17-49E1-BABA-4E3C5F2A4C7E}" dt="2022-12-15T00:40:20.035" v="3328" actId="26606"/>
          <ac:spMkLst>
            <pc:docMk/>
            <pc:sldMk cId="3715227895" sldId="262"/>
            <ac:spMk id="58" creationId="{96A35EAA-ED80-4FF1-942C-82B1D483AF60}"/>
          </ac:spMkLst>
        </pc:spChg>
        <pc:spChg chg="add del">
          <ac:chgData name="Prameela Kavya Thummuru" userId="0363f0db-857c-434e-8b4a-3d24fdace99b" providerId="ADAL" clId="{516E6FED-DD17-49E1-BABA-4E3C5F2A4C7E}" dt="2022-12-15T00:40:20.035" v="3328" actId="26606"/>
          <ac:spMkLst>
            <pc:docMk/>
            <pc:sldMk cId="3715227895" sldId="262"/>
            <ac:spMk id="59" creationId="{D415F49B-3CBC-46CF-AFB5-988852D0479E}"/>
          </ac:spMkLst>
        </pc:spChg>
        <pc:spChg chg="add del">
          <ac:chgData name="Prameela Kavya Thummuru" userId="0363f0db-857c-434e-8b4a-3d24fdace99b" providerId="ADAL" clId="{516E6FED-DD17-49E1-BABA-4E3C5F2A4C7E}" dt="2022-12-15T00:40:20.035" v="3328" actId="26606"/>
          <ac:spMkLst>
            <pc:docMk/>
            <pc:sldMk cId="3715227895" sldId="262"/>
            <ac:spMk id="60" creationId="{4293528E-0CA3-4E56-B7A0-091C0AB0CBF2}"/>
          </ac:spMkLst>
        </pc:spChg>
        <pc:spChg chg="add del">
          <ac:chgData name="Prameela Kavya Thummuru" userId="0363f0db-857c-434e-8b4a-3d24fdace99b" providerId="ADAL" clId="{516E6FED-DD17-49E1-BABA-4E3C5F2A4C7E}" dt="2022-12-15T00:40:20.035" v="3328" actId="26606"/>
          <ac:spMkLst>
            <pc:docMk/>
            <pc:sldMk cId="3715227895" sldId="262"/>
            <ac:spMk id="61" creationId="{F778232E-C75B-4B3C-9201-81C0775715EF}"/>
          </ac:spMkLst>
        </pc:spChg>
        <pc:spChg chg="add del">
          <ac:chgData name="Prameela Kavya Thummuru" userId="0363f0db-857c-434e-8b4a-3d24fdace99b" providerId="ADAL" clId="{516E6FED-DD17-49E1-BABA-4E3C5F2A4C7E}" dt="2022-12-15T00:40:58.758" v="3346" actId="26606"/>
          <ac:spMkLst>
            <pc:docMk/>
            <pc:sldMk cId="3715227895" sldId="262"/>
            <ac:spMk id="63" creationId="{78E898BD-E486-4B36-BE62-17938B5D2DA4}"/>
          </ac:spMkLst>
        </pc:spChg>
        <pc:spChg chg="add del">
          <ac:chgData name="Prameela Kavya Thummuru" userId="0363f0db-857c-434e-8b4a-3d24fdace99b" providerId="ADAL" clId="{516E6FED-DD17-49E1-BABA-4E3C5F2A4C7E}" dt="2022-12-15T00:40:58.758" v="3346" actId="26606"/>
          <ac:spMkLst>
            <pc:docMk/>
            <pc:sldMk cId="3715227895" sldId="262"/>
            <ac:spMk id="64" creationId="{B6FB7394-C898-4857-BD32-4D131839D8DC}"/>
          </ac:spMkLst>
        </pc:spChg>
        <pc:spChg chg="add del">
          <ac:chgData name="Prameela Kavya Thummuru" userId="0363f0db-857c-434e-8b4a-3d24fdace99b" providerId="ADAL" clId="{516E6FED-DD17-49E1-BABA-4E3C5F2A4C7E}" dt="2022-12-15T00:40:58.758" v="3346" actId="26606"/>
          <ac:spMkLst>
            <pc:docMk/>
            <pc:sldMk cId="3715227895" sldId="262"/>
            <ac:spMk id="65" creationId="{FDF0A576-7F35-49A7-97B1-027F4C037828}"/>
          </ac:spMkLst>
        </pc:spChg>
        <pc:spChg chg="add del">
          <ac:chgData name="Prameela Kavya Thummuru" userId="0363f0db-857c-434e-8b4a-3d24fdace99b" providerId="ADAL" clId="{516E6FED-DD17-49E1-BABA-4E3C5F2A4C7E}" dt="2022-12-15T00:40:38.508" v="3332" actId="26606"/>
          <ac:spMkLst>
            <pc:docMk/>
            <pc:sldMk cId="3715227895" sldId="262"/>
            <ac:spMk id="70" creationId="{96A35EAA-ED80-4FF1-942C-82B1D483AF60}"/>
          </ac:spMkLst>
        </pc:spChg>
        <pc:spChg chg="add del">
          <ac:chgData name="Prameela Kavya Thummuru" userId="0363f0db-857c-434e-8b4a-3d24fdace99b" providerId="ADAL" clId="{516E6FED-DD17-49E1-BABA-4E3C5F2A4C7E}" dt="2022-12-15T00:40:38.508" v="3332" actId="26606"/>
          <ac:spMkLst>
            <pc:docMk/>
            <pc:sldMk cId="3715227895" sldId="262"/>
            <ac:spMk id="72" creationId="{D415F49B-3CBC-46CF-AFB5-988852D0479E}"/>
          </ac:spMkLst>
        </pc:spChg>
        <pc:spChg chg="add del">
          <ac:chgData name="Prameela Kavya Thummuru" userId="0363f0db-857c-434e-8b4a-3d24fdace99b" providerId="ADAL" clId="{516E6FED-DD17-49E1-BABA-4E3C5F2A4C7E}" dt="2022-12-15T00:40:38.508" v="3332" actId="26606"/>
          <ac:spMkLst>
            <pc:docMk/>
            <pc:sldMk cId="3715227895" sldId="262"/>
            <ac:spMk id="74" creationId="{4293528E-0CA3-4E56-B7A0-091C0AB0CBF2}"/>
          </ac:spMkLst>
        </pc:spChg>
        <pc:spChg chg="add del">
          <ac:chgData name="Prameela Kavya Thummuru" userId="0363f0db-857c-434e-8b4a-3d24fdace99b" providerId="ADAL" clId="{516E6FED-DD17-49E1-BABA-4E3C5F2A4C7E}" dt="2022-12-15T00:40:38.508" v="3332" actId="26606"/>
          <ac:spMkLst>
            <pc:docMk/>
            <pc:sldMk cId="3715227895" sldId="262"/>
            <ac:spMk id="76" creationId="{F778232E-C75B-4B3C-9201-81C0775715EF}"/>
          </ac:spMkLst>
        </pc:spChg>
        <pc:spChg chg="add del">
          <ac:chgData name="Prameela Kavya Thummuru" userId="0363f0db-857c-434e-8b4a-3d24fdace99b" providerId="ADAL" clId="{516E6FED-DD17-49E1-BABA-4E3C5F2A4C7E}" dt="2022-12-15T00:40:40.737" v="3334" actId="26606"/>
          <ac:spMkLst>
            <pc:docMk/>
            <pc:sldMk cId="3715227895" sldId="262"/>
            <ac:spMk id="78" creationId="{78E898BD-E486-4B36-BE62-17938B5D2DA4}"/>
          </ac:spMkLst>
        </pc:spChg>
        <pc:spChg chg="add del">
          <ac:chgData name="Prameela Kavya Thummuru" userId="0363f0db-857c-434e-8b4a-3d24fdace99b" providerId="ADAL" clId="{516E6FED-DD17-49E1-BABA-4E3C5F2A4C7E}" dt="2022-12-15T00:40:40.737" v="3334" actId="26606"/>
          <ac:spMkLst>
            <pc:docMk/>
            <pc:sldMk cId="3715227895" sldId="262"/>
            <ac:spMk id="79" creationId="{B6FB7394-C898-4857-BD32-4D131839D8DC}"/>
          </ac:spMkLst>
        </pc:spChg>
        <pc:spChg chg="add del">
          <ac:chgData name="Prameela Kavya Thummuru" userId="0363f0db-857c-434e-8b4a-3d24fdace99b" providerId="ADAL" clId="{516E6FED-DD17-49E1-BABA-4E3C5F2A4C7E}" dt="2022-12-15T00:40:40.737" v="3334" actId="26606"/>
          <ac:spMkLst>
            <pc:docMk/>
            <pc:sldMk cId="3715227895" sldId="262"/>
            <ac:spMk id="80" creationId="{FDF0A576-7F35-49A7-97B1-027F4C037828}"/>
          </ac:spMkLst>
        </pc:spChg>
        <pc:spChg chg="add del">
          <ac:chgData name="Prameela Kavya Thummuru" userId="0363f0db-857c-434e-8b4a-3d24fdace99b" providerId="ADAL" clId="{516E6FED-DD17-49E1-BABA-4E3C5F2A4C7E}" dt="2022-12-15T00:40:45.847" v="3336" actId="26606"/>
          <ac:spMkLst>
            <pc:docMk/>
            <pc:sldMk cId="3715227895" sldId="262"/>
            <ac:spMk id="82" creationId="{78E898BD-E486-4B36-BE62-17938B5D2DA4}"/>
          </ac:spMkLst>
        </pc:spChg>
        <pc:spChg chg="add del">
          <ac:chgData name="Prameela Kavya Thummuru" userId="0363f0db-857c-434e-8b4a-3d24fdace99b" providerId="ADAL" clId="{516E6FED-DD17-49E1-BABA-4E3C5F2A4C7E}" dt="2022-12-15T00:40:45.847" v="3336" actId="26606"/>
          <ac:spMkLst>
            <pc:docMk/>
            <pc:sldMk cId="3715227895" sldId="262"/>
            <ac:spMk id="83" creationId="{B6FB7394-C898-4857-BD32-4D131839D8DC}"/>
          </ac:spMkLst>
        </pc:spChg>
        <pc:spChg chg="add del">
          <ac:chgData name="Prameela Kavya Thummuru" userId="0363f0db-857c-434e-8b4a-3d24fdace99b" providerId="ADAL" clId="{516E6FED-DD17-49E1-BABA-4E3C5F2A4C7E}" dt="2022-12-15T00:40:45.847" v="3336" actId="26606"/>
          <ac:spMkLst>
            <pc:docMk/>
            <pc:sldMk cId="3715227895" sldId="262"/>
            <ac:spMk id="84" creationId="{FDF0A576-7F35-49A7-97B1-027F4C037828}"/>
          </ac:spMkLst>
        </pc:spChg>
        <pc:spChg chg="add del">
          <ac:chgData name="Prameela Kavya Thummuru" userId="0363f0db-857c-434e-8b4a-3d24fdace99b" providerId="ADAL" clId="{516E6FED-DD17-49E1-BABA-4E3C5F2A4C7E}" dt="2022-12-15T00:40:49.008" v="3338" actId="26606"/>
          <ac:spMkLst>
            <pc:docMk/>
            <pc:sldMk cId="3715227895" sldId="262"/>
            <ac:spMk id="86" creationId="{AD30EFE3-9611-4841-9BC3-E51D7A359650}"/>
          </ac:spMkLst>
        </pc:spChg>
        <pc:spChg chg="add del">
          <ac:chgData name="Prameela Kavya Thummuru" userId="0363f0db-857c-434e-8b4a-3d24fdace99b" providerId="ADAL" clId="{516E6FED-DD17-49E1-BABA-4E3C5F2A4C7E}" dt="2022-12-15T00:40:51.501" v="3340" actId="26606"/>
          <ac:spMkLst>
            <pc:docMk/>
            <pc:sldMk cId="3715227895" sldId="262"/>
            <ac:spMk id="88" creationId="{C4474318-9BA9-4C58-85CC-EAF141DDB165}"/>
          </ac:spMkLst>
        </pc:spChg>
        <pc:spChg chg="add del">
          <ac:chgData name="Prameela Kavya Thummuru" userId="0363f0db-857c-434e-8b4a-3d24fdace99b" providerId="ADAL" clId="{516E6FED-DD17-49E1-BABA-4E3C5F2A4C7E}" dt="2022-12-15T00:40:51.501" v="3340" actId="26606"/>
          <ac:spMkLst>
            <pc:docMk/>
            <pc:sldMk cId="3715227895" sldId="262"/>
            <ac:spMk id="89" creationId="{9F9F0D99-A2D7-4650-BA53-99550E8F6808}"/>
          </ac:spMkLst>
        </pc:spChg>
        <pc:spChg chg="add del">
          <ac:chgData name="Prameela Kavya Thummuru" userId="0363f0db-857c-434e-8b4a-3d24fdace99b" providerId="ADAL" clId="{516E6FED-DD17-49E1-BABA-4E3C5F2A4C7E}" dt="2022-12-15T00:40:51.501" v="3340" actId="26606"/>
          <ac:spMkLst>
            <pc:docMk/>
            <pc:sldMk cId="3715227895" sldId="262"/>
            <ac:spMk id="90" creationId="{9ADBC609-A264-4706-8FCD-C3B072E7CF0B}"/>
          </ac:spMkLst>
        </pc:spChg>
        <pc:spChg chg="add del">
          <ac:chgData name="Prameela Kavya Thummuru" userId="0363f0db-857c-434e-8b4a-3d24fdace99b" providerId="ADAL" clId="{516E6FED-DD17-49E1-BABA-4E3C5F2A4C7E}" dt="2022-12-15T00:40:54.351" v="3342" actId="26606"/>
          <ac:spMkLst>
            <pc:docMk/>
            <pc:sldMk cId="3715227895" sldId="262"/>
            <ac:spMk id="92" creationId="{BF7BC237-77DF-4DFB-94F7-DB493EDA1C7C}"/>
          </ac:spMkLst>
        </pc:spChg>
        <pc:spChg chg="add del">
          <ac:chgData name="Prameela Kavya Thummuru" userId="0363f0db-857c-434e-8b4a-3d24fdace99b" providerId="ADAL" clId="{516E6FED-DD17-49E1-BABA-4E3C5F2A4C7E}" dt="2022-12-15T00:40:57.585" v="3344" actId="26606"/>
          <ac:spMkLst>
            <pc:docMk/>
            <pc:sldMk cId="3715227895" sldId="262"/>
            <ac:spMk id="94" creationId="{78E898BD-E486-4B36-BE62-17938B5D2DA4}"/>
          </ac:spMkLst>
        </pc:spChg>
        <pc:spChg chg="add del">
          <ac:chgData name="Prameela Kavya Thummuru" userId="0363f0db-857c-434e-8b4a-3d24fdace99b" providerId="ADAL" clId="{516E6FED-DD17-49E1-BABA-4E3C5F2A4C7E}" dt="2022-12-15T00:40:57.585" v="3344" actId="26606"/>
          <ac:spMkLst>
            <pc:docMk/>
            <pc:sldMk cId="3715227895" sldId="262"/>
            <ac:spMk id="95" creationId="{B6FB7394-C898-4857-BD32-4D131839D8DC}"/>
          </ac:spMkLst>
        </pc:spChg>
        <pc:spChg chg="add del">
          <ac:chgData name="Prameela Kavya Thummuru" userId="0363f0db-857c-434e-8b4a-3d24fdace99b" providerId="ADAL" clId="{516E6FED-DD17-49E1-BABA-4E3C5F2A4C7E}" dt="2022-12-15T00:40:57.585" v="3344" actId="26606"/>
          <ac:spMkLst>
            <pc:docMk/>
            <pc:sldMk cId="3715227895" sldId="262"/>
            <ac:spMk id="96" creationId="{FDF0A576-7F35-49A7-97B1-027F4C037828}"/>
          </ac:spMkLst>
        </pc:spChg>
        <pc:graphicFrameChg chg="add del mod modGraphic">
          <ac:chgData name="Prameela Kavya Thummuru" userId="0363f0db-857c-434e-8b4a-3d24fdace99b" providerId="ADAL" clId="{516E6FED-DD17-49E1-BABA-4E3C5F2A4C7E}" dt="2022-12-15T00:28:04.310" v="3171" actId="478"/>
          <ac:graphicFrameMkLst>
            <pc:docMk/>
            <pc:sldMk cId="3715227895" sldId="262"/>
            <ac:graphicFrameMk id="4" creationId="{5F6C8665-67EB-E3FB-8A35-3FE42D61D778}"/>
          </ac:graphicFrameMkLst>
        </pc:graphicFrameChg>
        <pc:graphicFrameChg chg="add del mod">
          <ac:chgData name="Prameela Kavya Thummuru" userId="0363f0db-857c-434e-8b4a-3d24fdace99b" providerId="ADAL" clId="{516E6FED-DD17-49E1-BABA-4E3C5F2A4C7E}" dt="2022-12-15T00:28:50.692" v="3173"/>
          <ac:graphicFrameMkLst>
            <pc:docMk/>
            <pc:sldMk cId="3715227895" sldId="262"/>
            <ac:graphicFrameMk id="7" creationId="{BAE134CC-C500-E59D-7B34-2E071FC5EF4E}"/>
          </ac:graphicFrameMkLst>
        </pc:graphicFrameChg>
        <pc:graphicFrameChg chg="add del mod modGraphic">
          <ac:chgData name="Prameela Kavya Thummuru" userId="0363f0db-857c-434e-8b4a-3d24fdace99b" providerId="ADAL" clId="{516E6FED-DD17-49E1-BABA-4E3C5F2A4C7E}" dt="2022-12-15T00:29:42.128" v="3176" actId="478"/>
          <ac:graphicFrameMkLst>
            <pc:docMk/>
            <pc:sldMk cId="3715227895" sldId="262"/>
            <ac:graphicFrameMk id="8" creationId="{B7859B91-B9EC-D553-3E5A-46F86A03AAB0}"/>
          </ac:graphicFrameMkLst>
        </pc:graphicFrameChg>
        <pc:graphicFrameChg chg="add del mod modGraphic">
          <ac:chgData name="Prameela Kavya Thummuru" userId="0363f0db-857c-434e-8b4a-3d24fdace99b" providerId="ADAL" clId="{516E6FED-DD17-49E1-BABA-4E3C5F2A4C7E}" dt="2022-12-15T00:38:11.268" v="3295" actId="478"/>
          <ac:graphicFrameMkLst>
            <pc:docMk/>
            <pc:sldMk cId="3715227895" sldId="262"/>
            <ac:graphicFrameMk id="14" creationId="{D96F0C1D-F6C2-1DF4-E125-7DDBAA8F0AAA}"/>
          </ac:graphicFrameMkLst>
        </pc:graphicFrameChg>
        <pc:graphicFrameChg chg="add del mod">
          <ac:chgData name="Prameela Kavya Thummuru" userId="0363f0db-857c-434e-8b4a-3d24fdace99b" providerId="ADAL" clId="{516E6FED-DD17-49E1-BABA-4E3C5F2A4C7E}" dt="2022-12-15T00:38:15.201" v="3297"/>
          <ac:graphicFrameMkLst>
            <pc:docMk/>
            <pc:sldMk cId="3715227895" sldId="262"/>
            <ac:graphicFrameMk id="20" creationId="{2A6BC7DE-0D08-F7D1-70C6-671C62213CB2}"/>
          </ac:graphicFrameMkLst>
        </pc:graphicFrameChg>
        <pc:graphicFrameChg chg="add del mod modGraphic">
          <ac:chgData name="Prameela Kavya Thummuru" userId="0363f0db-857c-434e-8b4a-3d24fdace99b" providerId="ADAL" clId="{516E6FED-DD17-49E1-BABA-4E3C5F2A4C7E}" dt="2022-12-15T00:45:41.886" v="3394" actId="478"/>
          <ac:graphicFrameMkLst>
            <pc:docMk/>
            <pc:sldMk cId="3715227895" sldId="262"/>
            <ac:graphicFrameMk id="21" creationId="{40BF27C9-4C95-E361-1419-86BCA8B3013E}"/>
          </ac:graphicFrameMkLst>
        </pc:graphicFrameChg>
        <pc:graphicFrameChg chg="add mod modGraphic">
          <ac:chgData name="Prameela Kavya Thummuru" userId="0363f0db-857c-434e-8b4a-3d24fdace99b" providerId="ADAL" clId="{516E6FED-DD17-49E1-BABA-4E3C5F2A4C7E}" dt="2022-12-15T02:37:15.134" v="6849" actId="1076"/>
          <ac:graphicFrameMkLst>
            <pc:docMk/>
            <pc:sldMk cId="3715227895" sldId="262"/>
            <ac:graphicFrameMk id="42" creationId="{9DAEF5BF-64D7-852E-E8C8-58F1B4D3F970}"/>
          </ac:graphicFrameMkLst>
        </pc:graphicFrameChg>
      </pc:sldChg>
      <pc:sldChg chg="addSp delSp modSp new mod setBg">
        <pc:chgData name="Prameela Kavya Thummuru" userId="0363f0db-857c-434e-8b4a-3d24fdace99b" providerId="ADAL" clId="{516E6FED-DD17-49E1-BABA-4E3C5F2A4C7E}" dt="2022-12-15T21:59:21.962" v="13888" actId="20577"/>
        <pc:sldMkLst>
          <pc:docMk/>
          <pc:sldMk cId="383013187" sldId="263"/>
        </pc:sldMkLst>
        <pc:spChg chg="mod">
          <ac:chgData name="Prameela Kavya Thummuru" userId="0363f0db-857c-434e-8b4a-3d24fdace99b" providerId="ADAL" clId="{516E6FED-DD17-49E1-BABA-4E3C5F2A4C7E}" dt="2022-12-15T07:01:32.707" v="10314" actId="20577"/>
          <ac:spMkLst>
            <pc:docMk/>
            <pc:sldMk cId="383013187" sldId="263"/>
            <ac:spMk id="2" creationId="{C9089A36-F0BD-8F85-CEC4-552AFE115698}"/>
          </ac:spMkLst>
        </pc:spChg>
        <pc:spChg chg="del">
          <ac:chgData name="Prameela Kavya Thummuru" userId="0363f0db-857c-434e-8b4a-3d24fdace99b" providerId="ADAL" clId="{516E6FED-DD17-49E1-BABA-4E3C5F2A4C7E}" dt="2022-12-15T01:00:15.051" v="4286" actId="22"/>
          <ac:spMkLst>
            <pc:docMk/>
            <pc:sldMk cId="383013187" sldId="263"/>
            <ac:spMk id="3" creationId="{9C26D045-C58B-BE07-5DB0-9852E784283D}"/>
          </ac:spMkLst>
        </pc:spChg>
        <pc:spChg chg="add mod ord">
          <ac:chgData name="Prameela Kavya Thummuru" userId="0363f0db-857c-434e-8b4a-3d24fdace99b" providerId="ADAL" clId="{516E6FED-DD17-49E1-BABA-4E3C5F2A4C7E}" dt="2022-12-15T21:59:21.962" v="13888" actId="20577"/>
          <ac:spMkLst>
            <pc:docMk/>
            <pc:sldMk cId="383013187" sldId="263"/>
            <ac:spMk id="6" creationId="{6704D2F4-20A1-5A33-4CDB-BC75DDB840B5}"/>
          </ac:spMkLst>
        </pc:spChg>
        <pc:spChg chg="add del mod">
          <ac:chgData name="Prameela Kavya Thummuru" userId="0363f0db-857c-434e-8b4a-3d24fdace99b" providerId="ADAL" clId="{516E6FED-DD17-49E1-BABA-4E3C5F2A4C7E}" dt="2022-12-15T01:07:34.136" v="4433" actId="22"/>
          <ac:spMkLst>
            <pc:docMk/>
            <pc:sldMk cId="383013187" sldId="263"/>
            <ac:spMk id="10" creationId="{5A6E50BC-BDF5-5C2F-3397-620EA8EFCEFE}"/>
          </ac:spMkLst>
        </pc:spChg>
        <pc:spChg chg="add del">
          <ac:chgData name="Prameela Kavya Thummuru" userId="0363f0db-857c-434e-8b4a-3d24fdace99b" providerId="ADAL" clId="{516E6FED-DD17-49E1-BABA-4E3C5F2A4C7E}" dt="2022-12-15T01:03:55.102" v="4405" actId="26606"/>
          <ac:spMkLst>
            <pc:docMk/>
            <pc:sldMk cId="383013187" sldId="263"/>
            <ac:spMk id="13" creationId="{B20DF01A-DAD0-4D16-BEDE-ED085CCC3B73}"/>
          </ac:spMkLst>
        </pc:spChg>
        <pc:spChg chg="add del">
          <ac:chgData name="Prameela Kavya Thummuru" userId="0363f0db-857c-434e-8b4a-3d24fdace99b" providerId="ADAL" clId="{516E6FED-DD17-49E1-BABA-4E3C5F2A4C7E}" dt="2022-12-15T01:03:55.102" v="4405" actId="26606"/>
          <ac:spMkLst>
            <pc:docMk/>
            <pc:sldMk cId="383013187" sldId="263"/>
            <ac:spMk id="15" creationId="{A2EE1E2D-ECFB-49DE-A025-1F56F4BFB5EE}"/>
          </ac:spMkLst>
        </pc:spChg>
        <pc:spChg chg="add del">
          <ac:chgData name="Prameela Kavya Thummuru" userId="0363f0db-857c-434e-8b4a-3d24fdace99b" providerId="ADAL" clId="{516E6FED-DD17-49E1-BABA-4E3C5F2A4C7E}" dt="2022-12-15T01:03:55.102" v="4405" actId="26606"/>
          <ac:spMkLst>
            <pc:docMk/>
            <pc:sldMk cId="383013187" sldId="263"/>
            <ac:spMk id="17" creationId="{D79121EC-981A-4EB2-B42E-58FA5B2FF8E7}"/>
          </ac:spMkLst>
        </pc:spChg>
        <pc:spChg chg="add del">
          <ac:chgData name="Prameela Kavya Thummuru" userId="0363f0db-857c-434e-8b4a-3d24fdace99b" providerId="ADAL" clId="{516E6FED-DD17-49E1-BABA-4E3C5F2A4C7E}" dt="2022-12-15T01:04:34.389" v="4425" actId="26606"/>
          <ac:spMkLst>
            <pc:docMk/>
            <pc:sldMk cId="383013187" sldId="263"/>
            <ac:spMk id="19" creationId="{E2A96188-384C-4341-9EEB-967A9341CD86}"/>
          </ac:spMkLst>
        </pc:spChg>
        <pc:spChg chg="add del">
          <ac:chgData name="Prameela Kavya Thummuru" userId="0363f0db-857c-434e-8b4a-3d24fdace99b" providerId="ADAL" clId="{516E6FED-DD17-49E1-BABA-4E3C5F2A4C7E}" dt="2022-12-15T01:04:34.389" v="4425" actId="26606"/>
          <ac:spMkLst>
            <pc:docMk/>
            <pc:sldMk cId="383013187" sldId="263"/>
            <ac:spMk id="20" creationId="{280331C3-DDF5-48A9-8947-D71EAAFFAB0E}"/>
          </ac:spMkLst>
        </pc:spChg>
        <pc:spChg chg="add del">
          <ac:chgData name="Prameela Kavya Thummuru" userId="0363f0db-857c-434e-8b4a-3d24fdace99b" providerId="ADAL" clId="{516E6FED-DD17-49E1-BABA-4E3C5F2A4C7E}" dt="2022-12-15T01:04:34.389" v="4425" actId="26606"/>
          <ac:spMkLst>
            <pc:docMk/>
            <pc:sldMk cId="383013187" sldId="263"/>
            <ac:spMk id="21" creationId="{C535A640-1948-4AFD-A0B7-19AFDA955322}"/>
          </ac:spMkLst>
        </pc:spChg>
        <pc:spChg chg="add mod">
          <ac:chgData name="Prameela Kavya Thummuru" userId="0363f0db-857c-434e-8b4a-3d24fdace99b" providerId="ADAL" clId="{516E6FED-DD17-49E1-BABA-4E3C5F2A4C7E}" dt="2022-12-15T05:49:57.154" v="8940" actId="20577"/>
          <ac:spMkLst>
            <pc:docMk/>
            <pc:sldMk cId="383013187" sldId="263"/>
            <ac:spMk id="23" creationId="{D95B2A46-0443-4C4B-77D6-734D435B6DAC}"/>
          </ac:spMkLst>
        </pc:spChg>
        <pc:picChg chg="add del mod ord">
          <ac:chgData name="Prameela Kavya Thummuru" userId="0363f0db-857c-434e-8b4a-3d24fdace99b" providerId="ADAL" clId="{516E6FED-DD17-49E1-BABA-4E3C5F2A4C7E}" dt="2022-12-15T01:06:50.733" v="4428" actId="478"/>
          <ac:picMkLst>
            <pc:docMk/>
            <pc:sldMk cId="383013187" sldId="263"/>
            <ac:picMk id="5" creationId="{A3DF2C70-6665-E964-A656-28092AFD31C8}"/>
          </ac:picMkLst>
        </pc:picChg>
        <pc:picChg chg="add del mod">
          <ac:chgData name="Prameela Kavya Thummuru" userId="0363f0db-857c-434e-8b4a-3d24fdace99b" providerId="ADAL" clId="{516E6FED-DD17-49E1-BABA-4E3C5F2A4C7E}" dt="2022-12-15T01:07:03.353" v="4432" actId="478"/>
          <ac:picMkLst>
            <pc:docMk/>
            <pc:sldMk cId="383013187" sldId="263"/>
            <ac:picMk id="8" creationId="{A4B367DD-0085-03FD-BBCF-D2F75CCB0BEA}"/>
          </ac:picMkLst>
        </pc:picChg>
        <pc:picChg chg="add mod ord">
          <ac:chgData name="Prameela Kavya Thummuru" userId="0363f0db-857c-434e-8b4a-3d24fdace99b" providerId="ADAL" clId="{516E6FED-DD17-49E1-BABA-4E3C5F2A4C7E}" dt="2022-12-15T02:14:13.743" v="5978" actId="1076"/>
          <ac:picMkLst>
            <pc:docMk/>
            <pc:sldMk cId="383013187" sldId="263"/>
            <ac:picMk id="12" creationId="{2301A489-C4C5-B7C9-DFF1-01C8C56133F9}"/>
          </ac:picMkLst>
        </pc:picChg>
        <pc:picChg chg="add mod">
          <ac:chgData name="Prameela Kavya Thummuru" userId="0363f0db-857c-434e-8b4a-3d24fdace99b" providerId="ADAL" clId="{516E6FED-DD17-49E1-BABA-4E3C5F2A4C7E}" dt="2022-12-15T02:14:17.739" v="5979" actId="1076"/>
          <ac:picMkLst>
            <pc:docMk/>
            <pc:sldMk cId="383013187" sldId="263"/>
            <ac:picMk id="16" creationId="{EEFB250E-73B6-B601-7BE8-5A91B181B636}"/>
          </ac:picMkLst>
        </pc:picChg>
        <pc:cxnChg chg="add mod">
          <ac:chgData name="Prameela Kavya Thummuru" userId="0363f0db-857c-434e-8b4a-3d24fdace99b" providerId="ADAL" clId="{516E6FED-DD17-49E1-BABA-4E3C5F2A4C7E}" dt="2022-12-15T02:14:22.460" v="5980" actId="1076"/>
          <ac:cxnSpMkLst>
            <pc:docMk/>
            <pc:sldMk cId="383013187" sldId="263"/>
            <ac:cxnSpMk id="22" creationId="{CFA11EF1-F8EF-2D10-3397-BE37682A14F4}"/>
          </ac:cxnSpMkLst>
        </pc:cxnChg>
      </pc:sldChg>
      <pc:sldChg chg="addSp delSp modSp new mod setBg">
        <pc:chgData name="Prameela Kavya Thummuru" userId="0363f0db-857c-434e-8b4a-3d24fdace99b" providerId="ADAL" clId="{516E6FED-DD17-49E1-BABA-4E3C5F2A4C7E}" dt="2022-12-15T08:17:40.796" v="13614" actId="1076"/>
        <pc:sldMkLst>
          <pc:docMk/>
          <pc:sldMk cId="1049838953" sldId="264"/>
        </pc:sldMkLst>
        <pc:spChg chg="del">
          <ac:chgData name="Prameela Kavya Thummuru" userId="0363f0db-857c-434e-8b4a-3d24fdace99b" providerId="ADAL" clId="{516E6FED-DD17-49E1-BABA-4E3C5F2A4C7E}" dt="2022-12-15T01:14:47.957" v="4692" actId="478"/>
          <ac:spMkLst>
            <pc:docMk/>
            <pc:sldMk cId="1049838953" sldId="264"/>
            <ac:spMk id="2" creationId="{E4306858-7593-CAF0-1A5F-0968668EADEB}"/>
          </ac:spMkLst>
        </pc:spChg>
        <pc:spChg chg="del">
          <ac:chgData name="Prameela Kavya Thummuru" userId="0363f0db-857c-434e-8b4a-3d24fdace99b" providerId="ADAL" clId="{516E6FED-DD17-49E1-BABA-4E3C5F2A4C7E}" dt="2022-12-15T01:14:49.623" v="4693" actId="478"/>
          <ac:spMkLst>
            <pc:docMk/>
            <pc:sldMk cId="1049838953" sldId="264"/>
            <ac:spMk id="3" creationId="{1C4F7BD5-51BE-29B8-4266-0162F7C320A4}"/>
          </ac:spMkLst>
        </pc:spChg>
        <pc:spChg chg="add mod">
          <ac:chgData name="Prameela Kavya Thummuru" userId="0363f0db-857c-434e-8b4a-3d24fdace99b" providerId="ADAL" clId="{516E6FED-DD17-49E1-BABA-4E3C5F2A4C7E}" dt="2022-12-15T01:24:57.817" v="4832" actId="1076"/>
          <ac:spMkLst>
            <pc:docMk/>
            <pc:sldMk cId="1049838953" sldId="264"/>
            <ac:spMk id="4" creationId="{649FD82E-0FE7-86B8-129D-CC2574246B35}"/>
          </ac:spMkLst>
        </pc:spChg>
        <pc:spChg chg="add del mod">
          <ac:chgData name="Prameela Kavya Thummuru" userId="0363f0db-857c-434e-8b4a-3d24fdace99b" providerId="ADAL" clId="{516E6FED-DD17-49E1-BABA-4E3C5F2A4C7E}" dt="2022-12-15T01:23:00.419" v="4797" actId="767"/>
          <ac:spMkLst>
            <pc:docMk/>
            <pc:sldMk cId="1049838953" sldId="264"/>
            <ac:spMk id="17" creationId="{4716FA36-FF86-B9C7-9F5C-56EA300E0387}"/>
          </ac:spMkLst>
        </pc:spChg>
        <pc:spChg chg="add del mod">
          <ac:chgData name="Prameela Kavya Thummuru" userId="0363f0db-857c-434e-8b4a-3d24fdace99b" providerId="ADAL" clId="{516E6FED-DD17-49E1-BABA-4E3C5F2A4C7E}" dt="2022-12-15T01:22:59.258" v="4792"/>
          <ac:spMkLst>
            <pc:docMk/>
            <pc:sldMk cId="1049838953" sldId="264"/>
            <ac:spMk id="18" creationId="{13821F85-5362-7808-90C8-4C788700C0B2}"/>
          </ac:spMkLst>
        </pc:spChg>
        <pc:spChg chg="add del">
          <ac:chgData name="Prameela Kavya Thummuru" userId="0363f0db-857c-434e-8b4a-3d24fdace99b" providerId="ADAL" clId="{516E6FED-DD17-49E1-BABA-4E3C5F2A4C7E}" dt="2022-12-15T01:20:03.368" v="4749" actId="26606"/>
          <ac:spMkLst>
            <pc:docMk/>
            <pc:sldMk cId="1049838953" sldId="264"/>
            <ac:spMk id="19" creationId="{96A35EAA-ED80-4FF1-942C-82B1D483AF60}"/>
          </ac:spMkLst>
        </pc:spChg>
        <pc:spChg chg="add del">
          <ac:chgData name="Prameela Kavya Thummuru" userId="0363f0db-857c-434e-8b4a-3d24fdace99b" providerId="ADAL" clId="{516E6FED-DD17-49E1-BABA-4E3C5F2A4C7E}" dt="2022-12-15T01:20:03.368" v="4749" actId="26606"/>
          <ac:spMkLst>
            <pc:docMk/>
            <pc:sldMk cId="1049838953" sldId="264"/>
            <ac:spMk id="21" creationId="{D415F49B-3CBC-46CF-AFB5-988852D0479E}"/>
          </ac:spMkLst>
        </pc:spChg>
        <pc:spChg chg="add del mod">
          <ac:chgData name="Prameela Kavya Thummuru" userId="0363f0db-857c-434e-8b4a-3d24fdace99b" providerId="ADAL" clId="{516E6FED-DD17-49E1-BABA-4E3C5F2A4C7E}" dt="2022-12-15T01:22:57.108" v="4785" actId="22"/>
          <ac:spMkLst>
            <pc:docMk/>
            <pc:sldMk cId="1049838953" sldId="264"/>
            <ac:spMk id="22" creationId="{1D089C5C-C88E-63AA-3B2E-E62AF80541D8}"/>
          </ac:spMkLst>
        </pc:spChg>
        <pc:spChg chg="add del">
          <ac:chgData name="Prameela Kavya Thummuru" userId="0363f0db-857c-434e-8b4a-3d24fdace99b" providerId="ADAL" clId="{516E6FED-DD17-49E1-BABA-4E3C5F2A4C7E}" dt="2022-12-15T01:20:03.368" v="4749" actId="26606"/>
          <ac:spMkLst>
            <pc:docMk/>
            <pc:sldMk cId="1049838953" sldId="264"/>
            <ac:spMk id="23" creationId="{421117CB-D197-45F3-B441-4AC4D215E71B}"/>
          </ac:spMkLst>
        </pc:spChg>
        <pc:spChg chg="add mod">
          <ac:chgData name="Prameela Kavya Thummuru" userId="0363f0db-857c-434e-8b4a-3d24fdace99b" providerId="ADAL" clId="{516E6FED-DD17-49E1-BABA-4E3C5F2A4C7E}" dt="2022-12-15T05:39:31.453" v="8337" actId="113"/>
          <ac:spMkLst>
            <pc:docMk/>
            <pc:sldMk cId="1049838953" sldId="264"/>
            <ac:spMk id="24" creationId="{255F2218-EFA1-F99E-3633-0A5CACEFFABA}"/>
          </ac:spMkLst>
        </pc:spChg>
        <pc:spChg chg="add del">
          <ac:chgData name="Prameela Kavya Thummuru" userId="0363f0db-857c-434e-8b4a-3d24fdace99b" providerId="ADAL" clId="{516E6FED-DD17-49E1-BABA-4E3C5F2A4C7E}" dt="2022-12-15T01:20:03.368" v="4749" actId="26606"/>
          <ac:spMkLst>
            <pc:docMk/>
            <pc:sldMk cId="1049838953" sldId="264"/>
            <ac:spMk id="25" creationId="{05B2B39F-11F7-47FD-8D3C-5BC814285F4A}"/>
          </ac:spMkLst>
        </pc:spChg>
        <pc:spChg chg="add mod">
          <ac:chgData name="Prameela Kavya Thummuru" userId="0363f0db-857c-434e-8b4a-3d24fdace99b" providerId="ADAL" clId="{516E6FED-DD17-49E1-BABA-4E3C5F2A4C7E}" dt="2022-12-15T05:39:33.630" v="8338" actId="113"/>
          <ac:spMkLst>
            <pc:docMk/>
            <pc:sldMk cId="1049838953" sldId="264"/>
            <ac:spMk id="26" creationId="{BA8568A7-F5B6-7DE3-F2B7-2B4997EF41A6}"/>
          </ac:spMkLst>
        </pc:spChg>
        <pc:spChg chg="add del">
          <ac:chgData name="Prameela Kavya Thummuru" userId="0363f0db-857c-434e-8b4a-3d24fdace99b" providerId="ADAL" clId="{516E6FED-DD17-49E1-BABA-4E3C5F2A4C7E}" dt="2022-12-15T01:20:03.368" v="4749" actId="26606"/>
          <ac:spMkLst>
            <pc:docMk/>
            <pc:sldMk cId="1049838953" sldId="264"/>
            <ac:spMk id="27" creationId="{FB69A980-D397-4383-991D-6DC2FB1C3CC6}"/>
          </ac:spMkLst>
        </pc:spChg>
        <pc:spChg chg="add mod">
          <ac:chgData name="Prameela Kavya Thummuru" userId="0363f0db-857c-434e-8b4a-3d24fdace99b" providerId="ADAL" clId="{516E6FED-DD17-49E1-BABA-4E3C5F2A4C7E}" dt="2022-12-15T01:28:29.229" v="4879" actId="1076"/>
          <ac:spMkLst>
            <pc:docMk/>
            <pc:sldMk cId="1049838953" sldId="264"/>
            <ac:spMk id="29" creationId="{468915A5-7856-7F8D-B7D9-20216F88F3A6}"/>
          </ac:spMkLst>
        </pc:spChg>
        <pc:spChg chg="add">
          <ac:chgData name="Prameela Kavya Thummuru" userId="0363f0db-857c-434e-8b4a-3d24fdace99b" providerId="ADAL" clId="{516E6FED-DD17-49E1-BABA-4E3C5F2A4C7E}" dt="2022-12-15T01:20:03.368" v="4749" actId="26606"/>
          <ac:spMkLst>
            <pc:docMk/>
            <pc:sldMk cId="1049838953" sldId="264"/>
            <ac:spMk id="32" creationId="{96A35EAA-ED80-4FF1-942C-82B1D483AF60}"/>
          </ac:spMkLst>
        </pc:spChg>
        <pc:spChg chg="add">
          <ac:chgData name="Prameela Kavya Thummuru" userId="0363f0db-857c-434e-8b4a-3d24fdace99b" providerId="ADAL" clId="{516E6FED-DD17-49E1-BABA-4E3C5F2A4C7E}" dt="2022-12-15T01:20:03.368" v="4749" actId="26606"/>
          <ac:spMkLst>
            <pc:docMk/>
            <pc:sldMk cId="1049838953" sldId="264"/>
            <ac:spMk id="34" creationId="{D415F49B-3CBC-46CF-AFB5-988852D0479E}"/>
          </ac:spMkLst>
        </pc:spChg>
        <pc:spChg chg="add">
          <ac:chgData name="Prameela Kavya Thummuru" userId="0363f0db-857c-434e-8b4a-3d24fdace99b" providerId="ADAL" clId="{516E6FED-DD17-49E1-BABA-4E3C5F2A4C7E}" dt="2022-12-15T01:20:03.368" v="4749" actId="26606"/>
          <ac:spMkLst>
            <pc:docMk/>
            <pc:sldMk cId="1049838953" sldId="264"/>
            <ac:spMk id="36" creationId="{76FB0F23-3B45-4057-92D7-60A175991BCC}"/>
          </ac:spMkLst>
        </pc:spChg>
        <pc:spChg chg="add">
          <ac:chgData name="Prameela Kavya Thummuru" userId="0363f0db-857c-434e-8b4a-3d24fdace99b" providerId="ADAL" clId="{516E6FED-DD17-49E1-BABA-4E3C5F2A4C7E}" dt="2022-12-15T01:20:03.368" v="4749" actId="26606"/>
          <ac:spMkLst>
            <pc:docMk/>
            <pc:sldMk cId="1049838953" sldId="264"/>
            <ac:spMk id="38" creationId="{19953613-5A5A-4383-B8C2-6A202946FB3C}"/>
          </ac:spMkLst>
        </pc:spChg>
        <pc:graphicFrameChg chg="add del mod">
          <ac:chgData name="Prameela Kavya Thummuru" userId="0363f0db-857c-434e-8b4a-3d24fdace99b" providerId="ADAL" clId="{516E6FED-DD17-49E1-BABA-4E3C5F2A4C7E}" dt="2022-12-15T01:16:54.786" v="4708"/>
          <ac:graphicFrameMkLst>
            <pc:docMk/>
            <pc:sldMk cId="1049838953" sldId="264"/>
            <ac:graphicFrameMk id="5" creationId="{14E05052-D227-A4AD-8056-CC337BAEDF2B}"/>
          </ac:graphicFrameMkLst>
        </pc:graphicFrameChg>
        <pc:graphicFrameChg chg="add del mod">
          <ac:chgData name="Prameela Kavya Thummuru" userId="0363f0db-857c-434e-8b4a-3d24fdace99b" providerId="ADAL" clId="{516E6FED-DD17-49E1-BABA-4E3C5F2A4C7E}" dt="2022-12-15T01:17:23.890" v="4718"/>
          <ac:graphicFrameMkLst>
            <pc:docMk/>
            <pc:sldMk cId="1049838953" sldId="264"/>
            <ac:graphicFrameMk id="6" creationId="{60932671-B13C-2E27-81BF-26DED3654C9E}"/>
          </ac:graphicFrameMkLst>
        </pc:graphicFrameChg>
        <pc:graphicFrameChg chg="add del modGraphic">
          <ac:chgData name="Prameela Kavya Thummuru" userId="0363f0db-857c-434e-8b4a-3d24fdace99b" providerId="ADAL" clId="{516E6FED-DD17-49E1-BABA-4E3C5F2A4C7E}" dt="2022-12-15T01:17:54.302" v="4722" actId="478"/>
          <ac:graphicFrameMkLst>
            <pc:docMk/>
            <pc:sldMk cId="1049838953" sldId="264"/>
            <ac:graphicFrameMk id="7" creationId="{6888081D-8D6C-9E66-9EF2-8076A5C654D8}"/>
          </ac:graphicFrameMkLst>
        </pc:graphicFrameChg>
        <pc:graphicFrameChg chg="add del mod modGraphic">
          <ac:chgData name="Prameela Kavya Thummuru" userId="0363f0db-857c-434e-8b4a-3d24fdace99b" providerId="ADAL" clId="{516E6FED-DD17-49E1-BABA-4E3C5F2A4C7E}" dt="2022-12-15T01:18:57.353" v="4736" actId="3680"/>
          <ac:graphicFrameMkLst>
            <pc:docMk/>
            <pc:sldMk cId="1049838953" sldId="264"/>
            <ac:graphicFrameMk id="8" creationId="{40433E53-8DAF-F223-E0B4-670F618D4312}"/>
          </ac:graphicFrameMkLst>
        </pc:graphicFrameChg>
        <pc:picChg chg="add del mod">
          <ac:chgData name="Prameela Kavya Thummuru" userId="0363f0db-857c-434e-8b4a-3d24fdace99b" providerId="ADAL" clId="{516E6FED-DD17-49E1-BABA-4E3C5F2A4C7E}" dt="2022-12-15T01:18:55.305" v="4731" actId="22"/>
          <ac:picMkLst>
            <pc:docMk/>
            <pc:sldMk cId="1049838953" sldId="264"/>
            <ac:picMk id="10" creationId="{F3AB34CE-B233-E8C8-13DD-D1DD9D477B4B}"/>
          </ac:picMkLst>
        </pc:picChg>
        <pc:picChg chg="add mod">
          <ac:chgData name="Prameela Kavya Thummuru" userId="0363f0db-857c-434e-8b4a-3d24fdace99b" providerId="ADAL" clId="{516E6FED-DD17-49E1-BABA-4E3C5F2A4C7E}" dt="2022-12-15T01:24:11.887" v="4811" actId="1076"/>
          <ac:picMkLst>
            <pc:docMk/>
            <pc:sldMk cId="1049838953" sldId="264"/>
            <ac:picMk id="12" creationId="{792E4937-5CAC-B5CD-60AD-A3D40C732E3C}"/>
          </ac:picMkLst>
        </pc:picChg>
        <pc:picChg chg="add mod">
          <ac:chgData name="Prameela Kavya Thummuru" userId="0363f0db-857c-434e-8b4a-3d24fdace99b" providerId="ADAL" clId="{516E6FED-DD17-49E1-BABA-4E3C5F2A4C7E}" dt="2022-12-15T08:17:40.796" v="13614" actId="1076"/>
          <ac:picMkLst>
            <pc:docMk/>
            <pc:sldMk cId="1049838953" sldId="264"/>
            <ac:picMk id="14" creationId="{554E3F76-C852-B127-8C27-86EFFF52D94D}"/>
          </ac:picMkLst>
        </pc:picChg>
        <pc:picChg chg="add del mod">
          <ac:chgData name="Prameela Kavya Thummuru" userId="0363f0db-857c-434e-8b4a-3d24fdace99b" providerId="ADAL" clId="{516E6FED-DD17-49E1-BABA-4E3C5F2A4C7E}" dt="2022-12-15T01:23:01.341" v="4800" actId="22"/>
          <ac:picMkLst>
            <pc:docMk/>
            <pc:sldMk cId="1049838953" sldId="264"/>
            <ac:picMk id="16" creationId="{AE0245DE-3184-559E-66C2-ED78FCD809D0}"/>
          </ac:picMkLst>
        </pc:picChg>
        <pc:picChg chg="add del mod">
          <ac:chgData name="Prameela Kavya Thummuru" userId="0363f0db-857c-434e-8b4a-3d24fdace99b" providerId="ADAL" clId="{516E6FED-DD17-49E1-BABA-4E3C5F2A4C7E}" dt="2022-12-15T01:16:54.786" v="4708"/>
          <ac:picMkLst>
            <pc:docMk/>
            <pc:sldMk cId="1049838953" sldId="264"/>
            <ac:picMk id="5121" creationId="{B1EF5F41-D422-D4CF-4360-000835BACA94}"/>
          </ac:picMkLst>
        </pc:picChg>
        <pc:picChg chg="add del mod">
          <ac:chgData name="Prameela Kavya Thummuru" userId="0363f0db-857c-434e-8b4a-3d24fdace99b" providerId="ADAL" clId="{516E6FED-DD17-49E1-BABA-4E3C5F2A4C7E}" dt="2022-12-15T01:16:54.786" v="4708"/>
          <ac:picMkLst>
            <pc:docMk/>
            <pc:sldMk cId="1049838953" sldId="264"/>
            <ac:picMk id="5122" creationId="{9C8065D2-B42D-9B14-BD69-43EEEB9FCB66}"/>
          </ac:picMkLst>
        </pc:picChg>
        <pc:picChg chg="add del mod">
          <ac:chgData name="Prameela Kavya Thummuru" userId="0363f0db-857c-434e-8b4a-3d24fdace99b" providerId="ADAL" clId="{516E6FED-DD17-49E1-BABA-4E3C5F2A4C7E}" dt="2022-12-15T01:16:54.786" v="4708"/>
          <ac:picMkLst>
            <pc:docMk/>
            <pc:sldMk cId="1049838953" sldId="264"/>
            <ac:picMk id="5123" creationId="{0E5D5E39-FE70-E82D-F589-EF2970C5AF73}"/>
          </ac:picMkLst>
        </pc:picChg>
        <pc:picChg chg="add del mod">
          <ac:chgData name="Prameela Kavya Thummuru" userId="0363f0db-857c-434e-8b4a-3d24fdace99b" providerId="ADAL" clId="{516E6FED-DD17-49E1-BABA-4E3C5F2A4C7E}" dt="2022-12-15T01:17:23.890" v="4718"/>
          <ac:picMkLst>
            <pc:docMk/>
            <pc:sldMk cId="1049838953" sldId="264"/>
            <ac:picMk id="5124" creationId="{A6E9A665-37A4-06B3-0258-71839CCD0E28}"/>
          </ac:picMkLst>
        </pc:picChg>
        <pc:picChg chg="add del mod">
          <ac:chgData name="Prameela Kavya Thummuru" userId="0363f0db-857c-434e-8b4a-3d24fdace99b" providerId="ADAL" clId="{516E6FED-DD17-49E1-BABA-4E3C5F2A4C7E}" dt="2022-12-15T01:17:23.890" v="4718"/>
          <ac:picMkLst>
            <pc:docMk/>
            <pc:sldMk cId="1049838953" sldId="264"/>
            <ac:picMk id="5125" creationId="{AED1404F-421F-1DEE-5537-580A03BA78AF}"/>
          </ac:picMkLst>
        </pc:picChg>
        <pc:picChg chg="add del mod">
          <ac:chgData name="Prameela Kavya Thummuru" userId="0363f0db-857c-434e-8b4a-3d24fdace99b" providerId="ADAL" clId="{516E6FED-DD17-49E1-BABA-4E3C5F2A4C7E}" dt="2022-12-15T01:17:23.890" v="4718"/>
          <ac:picMkLst>
            <pc:docMk/>
            <pc:sldMk cId="1049838953" sldId="264"/>
            <ac:picMk id="5126" creationId="{489FE3CE-D322-C4B4-EFF8-C1B350EC04F5}"/>
          </ac:picMkLst>
        </pc:picChg>
      </pc:sldChg>
      <pc:sldChg chg="modSp add del">
        <pc:chgData name="Prameela Kavya Thummuru" userId="0363f0db-857c-434e-8b4a-3d24fdace99b" providerId="ADAL" clId="{516E6FED-DD17-49E1-BABA-4E3C5F2A4C7E}" dt="2022-12-15T01:25:36.442" v="4837" actId="2696"/>
        <pc:sldMkLst>
          <pc:docMk/>
          <pc:sldMk cId="128901888" sldId="265"/>
        </pc:sldMkLst>
        <pc:picChg chg="mod">
          <ac:chgData name="Prameela Kavya Thummuru" userId="0363f0db-857c-434e-8b4a-3d24fdace99b" providerId="ADAL" clId="{516E6FED-DD17-49E1-BABA-4E3C5F2A4C7E}" dt="2022-12-15T01:25:31.254" v="4836" actId="1076"/>
          <ac:picMkLst>
            <pc:docMk/>
            <pc:sldMk cId="128901888" sldId="265"/>
            <ac:picMk id="6149" creationId="{21E19D5E-39B6-0900-D92C-C59B59564A83}"/>
          </ac:picMkLst>
        </pc:picChg>
        <pc:picChg chg="mod">
          <ac:chgData name="Prameela Kavya Thummuru" userId="0363f0db-857c-434e-8b4a-3d24fdace99b" providerId="ADAL" clId="{516E6FED-DD17-49E1-BABA-4E3C5F2A4C7E}" dt="2022-12-15T01:25:30.505" v="4835" actId="1076"/>
          <ac:picMkLst>
            <pc:docMk/>
            <pc:sldMk cId="128901888" sldId="265"/>
            <ac:picMk id="6150" creationId="{CB97AD83-55AA-F49F-8B0C-9AE0CA3232C1}"/>
          </ac:picMkLst>
        </pc:picChg>
        <pc:picChg chg="mod">
          <ac:chgData name="Prameela Kavya Thummuru" userId="0363f0db-857c-434e-8b4a-3d24fdace99b" providerId="ADAL" clId="{516E6FED-DD17-49E1-BABA-4E3C5F2A4C7E}" dt="2022-12-15T01:25:29.574" v="4834" actId="1076"/>
          <ac:picMkLst>
            <pc:docMk/>
            <pc:sldMk cId="128901888" sldId="265"/>
            <ac:picMk id="6151" creationId="{8C7B28F8-D7F6-6497-78A2-70CD707373ED}"/>
          </ac:picMkLst>
        </pc:picChg>
      </pc:sldChg>
      <pc:sldChg chg="addSp delSp modSp add mod">
        <pc:chgData name="Prameela Kavya Thummuru" userId="0363f0db-857c-434e-8b4a-3d24fdace99b" providerId="ADAL" clId="{516E6FED-DD17-49E1-BABA-4E3C5F2A4C7E}" dt="2022-12-15T05:39:38.881" v="8340" actId="113"/>
        <pc:sldMkLst>
          <pc:docMk/>
          <pc:sldMk cId="4041844213" sldId="265"/>
        </pc:sldMkLst>
        <pc:spChg chg="mod">
          <ac:chgData name="Prameela Kavya Thummuru" userId="0363f0db-857c-434e-8b4a-3d24fdace99b" providerId="ADAL" clId="{516E6FED-DD17-49E1-BABA-4E3C5F2A4C7E}" dt="2022-12-15T01:26:31.628" v="4849" actId="20577"/>
          <ac:spMkLst>
            <pc:docMk/>
            <pc:sldMk cId="4041844213" sldId="265"/>
            <ac:spMk id="4" creationId="{649FD82E-0FE7-86B8-129D-CC2574246B35}"/>
          </ac:spMkLst>
        </pc:spChg>
        <pc:spChg chg="mod">
          <ac:chgData name="Prameela Kavya Thummuru" userId="0363f0db-857c-434e-8b4a-3d24fdace99b" providerId="ADAL" clId="{516E6FED-DD17-49E1-BABA-4E3C5F2A4C7E}" dt="2022-12-15T05:39:36.927" v="8339" actId="113"/>
          <ac:spMkLst>
            <pc:docMk/>
            <pc:sldMk cId="4041844213" sldId="265"/>
            <ac:spMk id="24" creationId="{255F2218-EFA1-F99E-3633-0A5CACEFFABA}"/>
          </ac:spMkLst>
        </pc:spChg>
        <pc:spChg chg="mod">
          <ac:chgData name="Prameela Kavya Thummuru" userId="0363f0db-857c-434e-8b4a-3d24fdace99b" providerId="ADAL" clId="{516E6FED-DD17-49E1-BABA-4E3C5F2A4C7E}" dt="2022-12-15T05:39:38.881" v="8340" actId="113"/>
          <ac:spMkLst>
            <pc:docMk/>
            <pc:sldMk cId="4041844213" sldId="265"/>
            <ac:spMk id="26" creationId="{BA8568A7-F5B6-7DE3-F2B7-2B4997EF41A6}"/>
          </ac:spMkLst>
        </pc:spChg>
        <pc:picChg chg="add mod">
          <ac:chgData name="Prameela Kavya Thummuru" userId="0363f0db-857c-434e-8b4a-3d24fdace99b" providerId="ADAL" clId="{516E6FED-DD17-49E1-BABA-4E3C5F2A4C7E}" dt="2022-12-15T01:27:51.994" v="4875" actId="1076"/>
          <ac:picMkLst>
            <pc:docMk/>
            <pc:sldMk cId="4041844213" sldId="265"/>
            <ac:picMk id="3" creationId="{326A50C4-9EB4-7901-0973-B4EE8B83EE8B}"/>
          </ac:picMkLst>
        </pc:picChg>
        <pc:picChg chg="add mod">
          <ac:chgData name="Prameela Kavya Thummuru" userId="0363f0db-857c-434e-8b4a-3d24fdace99b" providerId="ADAL" clId="{516E6FED-DD17-49E1-BABA-4E3C5F2A4C7E}" dt="2022-12-15T01:28:09.483" v="4877" actId="1076"/>
          <ac:picMkLst>
            <pc:docMk/>
            <pc:sldMk cId="4041844213" sldId="265"/>
            <ac:picMk id="6" creationId="{5DD9ED28-1293-90DC-F369-F0D797B5585B}"/>
          </ac:picMkLst>
        </pc:picChg>
        <pc:picChg chg="del">
          <ac:chgData name="Prameela Kavya Thummuru" userId="0363f0db-857c-434e-8b4a-3d24fdace99b" providerId="ADAL" clId="{516E6FED-DD17-49E1-BABA-4E3C5F2A4C7E}" dt="2022-12-15T01:26:28.478" v="4845" actId="478"/>
          <ac:picMkLst>
            <pc:docMk/>
            <pc:sldMk cId="4041844213" sldId="265"/>
            <ac:picMk id="12" creationId="{792E4937-5CAC-B5CD-60AD-A3D40C732E3C}"/>
          </ac:picMkLst>
        </pc:picChg>
        <pc:picChg chg="del">
          <ac:chgData name="Prameela Kavya Thummuru" userId="0363f0db-857c-434e-8b4a-3d24fdace99b" providerId="ADAL" clId="{516E6FED-DD17-49E1-BABA-4E3C5F2A4C7E}" dt="2022-12-15T01:26:29.324" v="4846" actId="478"/>
          <ac:picMkLst>
            <pc:docMk/>
            <pc:sldMk cId="4041844213" sldId="265"/>
            <ac:picMk id="14" creationId="{554E3F76-C852-B127-8C27-86EFFF52D94D}"/>
          </ac:picMkLst>
        </pc:picChg>
        <pc:picChg chg="del">
          <ac:chgData name="Prameela Kavya Thummuru" userId="0363f0db-857c-434e-8b4a-3d24fdace99b" providerId="ADAL" clId="{516E6FED-DD17-49E1-BABA-4E3C5F2A4C7E}" dt="2022-12-15T01:25:58.286" v="4844" actId="478"/>
          <ac:picMkLst>
            <pc:docMk/>
            <pc:sldMk cId="4041844213" sldId="265"/>
            <ac:picMk id="7170" creationId="{E15356E1-AB96-3016-A861-B4049EEAFBEF}"/>
          </ac:picMkLst>
        </pc:picChg>
        <pc:picChg chg="del">
          <ac:chgData name="Prameela Kavya Thummuru" userId="0363f0db-857c-434e-8b4a-3d24fdace99b" providerId="ADAL" clId="{516E6FED-DD17-49E1-BABA-4E3C5F2A4C7E}" dt="2022-12-15T01:25:57.737" v="4843" actId="478"/>
          <ac:picMkLst>
            <pc:docMk/>
            <pc:sldMk cId="4041844213" sldId="265"/>
            <ac:picMk id="7171" creationId="{CE8F88D2-EF83-A364-7D13-ABC68E413218}"/>
          </ac:picMkLst>
        </pc:picChg>
        <pc:picChg chg="del">
          <ac:chgData name="Prameela Kavya Thummuru" userId="0363f0db-857c-434e-8b4a-3d24fdace99b" providerId="ADAL" clId="{516E6FED-DD17-49E1-BABA-4E3C5F2A4C7E}" dt="2022-12-15T01:25:56.661" v="4842" actId="478"/>
          <ac:picMkLst>
            <pc:docMk/>
            <pc:sldMk cId="4041844213" sldId="265"/>
            <ac:picMk id="7172" creationId="{4E67EF79-19FB-29AC-B21A-9562C6E7C3C4}"/>
          </ac:picMkLst>
        </pc:picChg>
        <pc:picChg chg="del">
          <ac:chgData name="Prameela Kavya Thummuru" userId="0363f0db-857c-434e-8b4a-3d24fdace99b" providerId="ADAL" clId="{516E6FED-DD17-49E1-BABA-4E3C5F2A4C7E}" dt="2022-12-15T01:25:56.116" v="4841" actId="478"/>
          <ac:picMkLst>
            <pc:docMk/>
            <pc:sldMk cId="4041844213" sldId="265"/>
            <ac:picMk id="7173" creationId="{CBA09715-C420-E7BA-9749-1BF44F4C48D8}"/>
          </ac:picMkLst>
        </pc:picChg>
        <pc:picChg chg="del">
          <ac:chgData name="Prameela Kavya Thummuru" userId="0363f0db-857c-434e-8b4a-3d24fdace99b" providerId="ADAL" clId="{516E6FED-DD17-49E1-BABA-4E3C5F2A4C7E}" dt="2022-12-15T01:25:55.120" v="4840" actId="478"/>
          <ac:picMkLst>
            <pc:docMk/>
            <pc:sldMk cId="4041844213" sldId="265"/>
            <ac:picMk id="7174" creationId="{EFC67760-7B7F-AA54-FB54-237E3F1AB011}"/>
          </ac:picMkLst>
        </pc:picChg>
        <pc:picChg chg="del">
          <ac:chgData name="Prameela Kavya Thummuru" userId="0363f0db-857c-434e-8b4a-3d24fdace99b" providerId="ADAL" clId="{516E6FED-DD17-49E1-BABA-4E3C5F2A4C7E}" dt="2022-12-15T01:25:54.616" v="4839" actId="478"/>
          <ac:picMkLst>
            <pc:docMk/>
            <pc:sldMk cId="4041844213" sldId="265"/>
            <ac:picMk id="7175" creationId="{3EC62647-F8F8-E43E-A695-E43DF278E94F}"/>
          </ac:picMkLst>
        </pc:picChg>
      </pc:sldChg>
      <pc:sldChg chg="addSp modSp add mod">
        <pc:chgData name="Prameela Kavya Thummuru" userId="0363f0db-857c-434e-8b4a-3d24fdace99b" providerId="ADAL" clId="{516E6FED-DD17-49E1-BABA-4E3C5F2A4C7E}" dt="2022-12-15T05:39:46.841" v="8343" actId="113"/>
        <pc:sldMkLst>
          <pc:docMk/>
          <pc:sldMk cId="2840944519" sldId="266"/>
        </pc:sldMkLst>
        <pc:spChg chg="mod">
          <ac:chgData name="Prameela Kavya Thummuru" userId="0363f0db-857c-434e-8b4a-3d24fdace99b" providerId="ADAL" clId="{516E6FED-DD17-49E1-BABA-4E3C5F2A4C7E}" dt="2022-12-15T01:26:56.084" v="4857" actId="20577"/>
          <ac:spMkLst>
            <pc:docMk/>
            <pc:sldMk cId="2840944519" sldId="266"/>
            <ac:spMk id="4" creationId="{649FD82E-0FE7-86B8-129D-CC2574246B35}"/>
          </ac:spMkLst>
        </pc:spChg>
        <pc:spChg chg="mod">
          <ac:chgData name="Prameela Kavya Thummuru" userId="0363f0db-857c-434e-8b4a-3d24fdace99b" providerId="ADAL" clId="{516E6FED-DD17-49E1-BABA-4E3C5F2A4C7E}" dt="2022-12-15T05:39:44.492" v="8342" actId="113"/>
          <ac:spMkLst>
            <pc:docMk/>
            <pc:sldMk cId="2840944519" sldId="266"/>
            <ac:spMk id="24" creationId="{255F2218-EFA1-F99E-3633-0A5CACEFFABA}"/>
          </ac:spMkLst>
        </pc:spChg>
        <pc:spChg chg="mod">
          <ac:chgData name="Prameela Kavya Thummuru" userId="0363f0db-857c-434e-8b4a-3d24fdace99b" providerId="ADAL" clId="{516E6FED-DD17-49E1-BABA-4E3C5F2A4C7E}" dt="2022-12-15T05:39:46.841" v="8343" actId="113"/>
          <ac:spMkLst>
            <pc:docMk/>
            <pc:sldMk cId="2840944519" sldId="266"/>
            <ac:spMk id="26" creationId="{BA8568A7-F5B6-7DE3-F2B7-2B4997EF41A6}"/>
          </ac:spMkLst>
        </pc:spChg>
        <pc:picChg chg="add mod">
          <ac:chgData name="Prameela Kavya Thummuru" userId="0363f0db-857c-434e-8b4a-3d24fdace99b" providerId="ADAL" clId="{516E6FED-DD17-49E1-BABA-4E3C5F2A4C7E}" dt="2022-12-15T01:30:35.510" v="4883" actId="14100"/>
          <ac:picMkLst>
            <pc:docMk/>
            <pc:sldMk cId="2840944519" sldId="266"/>
            <ac:picMk id="3" creationId="{7D38F568-1E66-CA61-AD7B-134A754C7A10}"/>
          </ac:picMkLst>
        </pc:picChg>
        <pc:picChg chg="add mod">
          <ac:chgData name="Prameela Kavya Thummuru" userId="0363f0db-857c-434e-8b4a-3d24fdace99b" providerId="ADAL" clId="{516E6FED-DD17-49E1-BABA-4E3C5F2A4C7E}" dt="2022-12-15T01:31:11.546" v="4888" actId="14100"/>
          <ac:picMkLst>
            <pc:docMk/>
            <pc:sldMk cId="2840944519" sldId="266"/>
            <ac:picMk id="6" creationId="{F7A49874-53C5-97F0-1E54-E1EDBD6BFF38}"/>
          </ac:picMkLst>
        </pc:picChg>
      </pc:sldChg>
      <pc:sldChg chg="addSp modSp add mod">
        <pc:chgData name="Prameela Kavya Thummuru" userId="0363f0db-857c-434e-8b4a-3d24fdace99b" providerId="ADAL" clId="{516E6FED-DD17-49E1-BABA-4E3C5F2A4C7E}" dt="2022-12-15T05:39:53.742" v="8346" actId="113"/>
        <pc:sldMkLst>
          <pc:docMk/>
          <pc:sldMk cId="1601219728" sldId="267"/>
        </pc:sldMkLst>
        <pc:spChg chg="mod">
          <ac:chgData name="Prameela Kavya Thummuru" userId="0363f0db-857c-434e-8b4a-3d24fdace99b" providerId="ADAL" clId="{516E6FED-DD17-49E1-BABA-4E3C5F2A4C7E}" dt="2022-12-15T01:27:05.146" v="4865" actId="20577"/>
          <ac:spMkLst>
            <pc:docMk/>
            <pc:sldMk cId="1601219728" sldId="267"/>
            <ac:spMk id="4" creationId="{649FD82E-0FE7-86B8-129D-CC2574246B35}"/>
          </ac:spMkLst>
        </pc:spChg>
        <pc:spChg chg="mod">
          <ac:chgData name="Prameela Kavya Thummuru" userId="0363f0db-857c-434e-8b4a-3d24fdace99b" providerId="ADAL" clId="{516E6FED-DD17-49E1-BABA-4E3C5F2A4C7E}" dt="2022-12-15T05:39:51.871" v="8345" actId="113"/>
          <ac:spMkLst>
            <pc:docMk/>
            <pc:sldMk cId="1601219728" sldId="267"/>
            <ac:spMk id="24" creationId="{255F2218-EFA1-F99E-3633-0A5CACEFFABA}"/>
          </ac:spMkLst>
        </pc:spChg>
        <pc:spChg chg="mod">
          <ac:chgData name="Prameela Kavya Thummuru" userId="0363f0db-857c-434e-8b4a-3d24fdace99b" providerId="ADAL" clId="{516E6FED-DD17-49E1-BABA-4E3C5F2A4C7E}" dt="2022-12-15T05:39:53.742" v="8346" actId="113"/>
          <ac:spMkLst>
            <pc:docMk/>
            <pc:sldMk cId="1601219728" sldId="267"/>
            <ac:spMk id="26" creationId="{BA8568A7-F5B6-7DE3-F2B7-2B4997EF41A6}"/>
          </ac:spMkLst>
        </pc:spChg>
        <pc:picChg chg="add mod">
          <ac:chgData name="Prameela Kavya Thummuru" userId="0363f0db-857c-434e-8b4a-3d24fdace99b" providerId="ADAL" clId="{516E6FED-DD17-49E1-BABA-4E3C5F2A4C7E}" dt="2022-12-15T01:32:51.117" v="4893" actId="14100"/>
          <ac:picMkLst>
            <pc:docMk/>
            <pc:sldMk cId="1601219728" sldId="267"/>
            <ac:picMk id="3" creationId="{3429D976-DCB7-2985-72C6-CB6CACDB9844}"/>
          </ac:picMkLst>
        </pc:picChg>
        <pc:picChg chg="add mod">
          <ac:chgData name="Prameela Kavya Thummuru" userId="0363f0db-857c-434e-8b4a-3d24fdace99b" providerId="ADAL" clId="{516E6FED-DD17-49E1-BABA-4E3C5F2A4C7E}" dt="2022-12-15T01:33:03.997" v="4896" actId="14100"/>
          <ac:picMkLst>
            <pc:docMk/>
            <pc:sldMk cId="1601219728" sldId="267"/>
            <ac:picMk id="6" creationId="{539B3590-3A95-5B0F-F8FF-94069D44476D}"/>
          </ac:picMkLst>
        </pc:picChg>
      </pc:sldChg>
      <pc:sldChg chg="addSp modSp add mod">
        <pc:chgData name="Prameela Kavya Thummuru" userId="0363f0db-857c-434e-8b4a-3d24fdace99b" providerId="ADAL" clId="{516E6FED-DD17-49E1-BABA-4E3C5F2A4C7E}" dt="2022-12-15T05:39:59.864" v="8348" actId="113"/>
        <pc:sldMkLst>
          <pc:docMk/>
          <pc:sldMk cId="3364329555" sldId="268"/>
        </pc:sldMkLst>
        <pc:spChg chg="mod">
          <ac:chgData name="Prameela Kavya Thummuru" userId="0363f0db-857c-434e-8b4a-3d24fdace99b" providerId="ADAL" clId="{516E6FED-DD17-49E1-BABA-4E3C5F2A4C7E}" dt="2022-12-15T01:27:09.362" v="4869" actId="20577"/>
          <ac:spMkLst>
            <pc:docMk/>
            <pc:sldMk cId="3364329555" sldId="268"/>
            <ac:spMk id="4" creationId="{649FD82E-0FE7-86B8-129D-CC2574246B35}"/>
          </ac:spMkLst>
        </pc:spChg>
        <pc:spChg chg="mod">
          <ac:chgData name="Prameela Kavya Thummuru" userId="0363f0db-857c-434e-8b4a-3d24fdace99b" providerId="ADAL" clId="{516E6FED-DD17-49E1-BABA-4E3C5F2A4C7E}" dt="2022-12-15T05:39:56.899" v="8347" actId="113"/>
          <ac:spMkLst>
            <pc:docMk/>
            <pc:sldMk cId="3364329555" sldId="268"/>
            <ac:spMk id="24" creationId="{255F2218-EFA1-F99E-3633-0A5CACEFFABA}"/>
          </ac:spMkLst>
        </pc:spChg>
        <pc:spChg chg="mod">
          <ac:chgData name="Prameela Kavya Thummuru" userId="0363f0db-857c-434e-8b4a-3d24fdace99b" providerId="ADAL" clId="{516E6FED-DD17-49E1-BABA-4E3C5F2A4C7E}" dt="2022-12-15T05:39:59.864" v="8348" actId="113"/>
          <ac:spMkLst>
            <pc:docMk/>
            <pc:sldMk cId="3364329555" sldId="268"/>
            <ac:spMk id="26" creationId="{BA8568A7-F5B6-7DE3-F2B7-2B4997EF41A6}"/>
          </ac:spMkLst>
        </pc:spChg>
        <pc:picChg chg="add mod">
          <ac:chgData name="Prameela Kavya Thummuru" userId="0363f0db-857c-434e-8b4a-3d24fdace99b" providerId="ADAL" clId="{516E6FED-DD17-49E1-BABA-4E3C5F2A4C7E}" dt="2022-12-15T01:33:53.495" v="4898" actId="1076"/>
          <ac:picMkLst>
            <pc:docMk/>
            <pc:sldMk cId="3364329555" sldId="268"/>
            <ac:picMk id="3" creationId="{C34B9B89-1456-4857-5993-72EFB6FF312D}"/>
          </ac:picMkLst>
        </pc:picChg>
        <pc:picChg chg="add mod">
          <ac:chgData name="Prameela Kavya Thummuru" userId="0363f0db-857c-434e-8b4a-3d24fdace99b" providerId="ADAL" clId="{516E6FED-DD17-49E1-BABA-4E3C5F2A4C7E}" dt="2022-12-15T01:34:02.490" v="4900" actId="1076"/>
          <ac:picMkLst>
            <pc:docMk/>
            <pc:sldMk cId="3364329555" sldId="268"/>
            <ac:picMk id="6" creationId="{A980546E-94F4-7242-CBB8-655854C9CFF6}"/>
          </ac:picMkLst>
        </pc:picChg>
      </pc:sldChg>
      <pc:sldChg chg="addSp modSp add mod">
        <pc:chgData name="Prameela Kavya Thummuru" userId="0363f0db-857c-434e-8b4a-3d24fdace99b" providerId="ADAL" clId="{516E6FED-DD17-49E1-BABA-4E3C5F2A4C7E}" dt="2022-12-15T05:40:05.464" v="8350" actId="113"/>
        <pc:sldMkLst>
          <pc:docMk/>
          <pc:sldMk cId="4171481184" sldId="269"/>
        </pc:sldMkLst>
        <pc:spChg chg="mod">
          <ac:chgData name="Prameela Kavya Thummuru" userId="0363f0db-857c-434e-8b4a-3d24fdace99b" providerId="ADAL" clId="{516E6FED-DD17-49E1-BABA-4E3C5F2A4C7E}" dt="2022-12-15T01:27:14.144" v="4873" actId="20577"/>
          <ac:spMkLst>
            <pc:docMk/>
            <pc:sldMk cId="4171481184" sldId="269"/>
            <ac:spMk id="4" creationId="{649FD82E-0FE7-86B8-129D-CC2574246B35}"/>
          </ac:spMkLst>
        </pc:spChg>
        <pc:spChg chg="mod">
          <ac:chgData name="Prameela Kavya Thummuru" userId="0363f0db-857c-434e-8b4a-3d24fdace99b" providerId="ADAL" clId="{516E6FED-DD17-49E1-BABA-4E3C5F2A4C7E}" dt="2022-12-15T05:40:03.512" v="8349" actId="113"/>
          <ac:spMkLst>
            <pc:docMk/>
            <pc:sldMk cId="4171481184" sldId="269"/>
            <ac:spMk id="24" creationId="{255F2218-EFA1-F99E-3633-0A5CACEFFABA}"/>
          </ac:spMkLst>
        </pc:spChg>
        <pc:spChg chg="mod">
          <ac:chgData name="Prameela Kavya Thummuru" userId="0363f0db-857c-434e-8b4a-3d24fdace99b" providerId="ADAL" clId="{516E6FED-DD17-49E1-BABA-4E3C5F2A4C7E}" dt="2022-12-15T05:40:05.464" v="8350" actId="113"/>
          <ac:spMkLst>
            <pc:docMk/>
            <pc:sldMk cId="4171481184" sldId="269"/>
            <ac:spMk id="26" creationId="{BA8568A7-F5B6-7DE3-F2B7-2B4997EF41A6}"/>
          </ac:spMkLst>
        </pc:spChg>
        <pc:picChg chg="add mod">
          <ac:chgData name="Prameela Kavya Thummuru" userId="0363f0db-857c-434e-8b4a-3d24fdace99b" providerId="ADAL" clId="{516E6FED-DD17-49E1-BABA-4E3C5F2A4C7E}" dt="2022-12-15T01:34:19.680" v="4902" actId="1076"/>
          <ac:picMkLst>
            <pc:docMk/>
            <pc:sldMk cId="4171481184" sldId="269"/>
            <ac:picMk id="3" creationId="{2A8D372E-19F7-61CC-7492-7F1E6977BDA9}"/>
          </ac:picMkLst>
        </pc:picChg>
        <pc:picChg chg="add mod">
          <ac:chgData name="Prameela Kavya Thummuru" userId="0363f0db-857c-434e-8b4a-3d24fdace99b" providerId="ADAL" clId="{516E6FED-DD17-49E1-BABA-4E3C5F2A4C7E}" dt="2022-12-15T01:34:29.707" v="4904" actId="1076"/>
          <ac:picMkLst>
            <pc:docMk/>
            <pc:sldMk cId="4171481184" sldId="269"/>
            <ac:picMk id="6" creationId="{55ED9763-1C1D-B789-9B59-318313D9E58A}"/>
          </ac:picMkLst>
        </pc:picChg>
      </pc:sldChg>
      <pc:sldChg chg="addSp modSp new mod">
        <pc:chgData name="Prameela Kavya Thummuru" userId="0363f0db-857c-434e-8b4a-3d24fdace99b" providerId="ADAL" clId="{516E6FED-DD17-49E1-BABA-4E3C5F2A4C7E}" dt="2022-12-15T22:12:46.296" v="14167" actId="14861"/>
        <pc:sldMkLst>
          <pc:docMk/>
          <pc:sldMk cId="3093612189" sldId="270"/>
        </pc:sldMkLst>
        <pc:spChg chg="mod">
          <ac:chgData name="Prameela Kavya Thummuru" userId="0363f0db-857c-434e-8b4a-3d24fdace99b" providerId="ADAL" clId="{516E6FED-DD17-49E1-BABA-4E3C5F2A4C7E}" dt="2022-12-15T01:48:56.339" v="5250" actId="20577"/>
          <ac:spMkLst>
            <pc:docMk/>
            <pc:sldMk cId="3093612189" sldId="270"/>
            <ac:spMk id="2" creationId="{CF11198C-A056-0B5A-BF68-980F498E488C}"/>
          </ac:spMkLst>
        </pc:spChg>
        <pc:spChg chg="mod">
          <ac:chgData name="Prameela Kavya Thummuru" userId="0363f0db-857c-434e-8b4a-3d24fdace99b" providerId="ADAL" clId="{516E6FED-DD17-49E1-BABA-4E3C5F2A4C7E}" dt="2022-12-15T22:10:19.985" v="14106" actId="14100"/>
          <ac:spMkLst>
            <pc:docMk/>
            <pc:sldMk cId="3093612189" sldId="270"/>
            <ac:spMk id="3" creationId="{B94D66C4-E516-5DBB-B244-8A9962BD2270}"/>
          </ac:spMkLst>
        </pc:spChg>
        <pc:spChg chg="add mod">
          <ac:chgData name="Prameela Kavya Thummuru" userId="0363f0db-857c-434e-8b4a-3d24fdace99b" providerId="ADAL" clId="{516E6FED-DD17-49E1-BABA-4E3C5F2A4C7E}" dt="2022-12-15T21:59:49.117" v="13891" actId="1076"/>
          <ac:spMkLst>
            <pc:docMk/>
            <pc:sldMk cId="3093612189" sldId="270"/>
            <ac:spMk id="4" creationId="{F1EA592B-569A-0D4D-7D00-3A0F12160629}"/>
          </ac:spMkLst>
        </pc:spChg>
        <pc:spChg chg="add mod">
          <ac:chgData name="Prameela Kavya Thummuru" userId="0363f0db-857c-434e-8b4a-3d24fdace99b" providerId="ADAL" clId="{516E6FED-DD17-49E1-BABA-4E3C5F2A4C7E}" dt="2022-12-15T22:05:59.984" v="14049" actId="14861"/>
          <ac:spMkLst>
            <pc:docMk/>
            <pc:sldMk cId="3093612189" sldId="270"/>
            <ac:spMk id="5" creationId="{38270613-89C4-B7DF-ABB3-C8BE5265D3A2}"/>
          </ac:spMkLst>
        </pc:spChg>
        <pc:spChg chg="add mod">
          <ac:chgData name="Prameela Kavya Thummuru" userId="0363f0db-857c-434e-8b4a-3d24fdace99b" providerId="ADAL" clId="{516E6FED-DD17-49E1-BABA-4E3C5F2A4C7E}" dt="2022-12-15T22:05:14.040" v="14044" actId="14861"/>
          <ac:spMkLst>
            <pc:docMk/>
            <pc:sldMk cId="3093612189" sldId="270"/>
            <ac:spMk id="6" creationId="{2A933079-9B90-E8CB-034A-6FEBBD96645F}"/>
          </ac:spMkLst>
        </pc:spChg>
        <pc:spChg chg="add mod">
          <ac:chgData name="Prameela Kavya Thummuru" userId="0363f0db-857c-434e-8b4a-3d24fdace99b" providerId="ADAL" clId="{516E6FED-DD17-49E1-BABA-4E3C5F2A4C7E}" dt="2022-12-15T22:11:41.671" v="14136" actId="1076"/>
          <ac:spMkLst>
            <pc:docMk/>
            <pc:sldMk cId="3093612189" sldId="270"/>
            <ac:spMk id="7" creationId="{69C4EA72-6DCF-2EE0-BDEF-A028DD553486}"/>
          </ac:spMkLst>
        </pc:spChg>
        <pc:spChg chg="add mod">
          <ac:chgData name="Prameela Kavya Thummuru" userId="0363f0db-857c-434e-8b4a-3d24fdace99b" providerId="ADAL" clId="{516E6FED-DD17-49E1-BABA-4E3C5F2A4C7E}" dt="2022-12-15T22:11:50.285" v="14138" actId="1076"/>
          <ac:spMkLst>
            <pc:docMk/>
            <pc:sldMk cId="3093612189" sldId="270"/>
            <ac:spMk id="8" creationId="{2AC81FEA-7911-B4A5-F7AE-399B8B6A74A5}"/>
          </ac:spMkLst>
        </pc:spChg>
        <pc:spChg chg="add mod">
          <ac:chgData name="Prameela Kavya Thummuru" userId="0363f0db-857c-434e-8b4a-3d24fdace99b" providerId="ADAL" clId="{516E6FED-DD17-49E1-BABA-4E3C5F2A4C7E}" dt="2022-12-15T22:11:45.637" v="14137" actId="1076"/>
          <ac:spMkLst>
            <pc:docMk/>
            <pc:sldMk cId="3093612189" sldId="270"/>
            <ac:spMk id="17" creationId="{48657F06-2D61-1C29-C558-512FBDE1C5BA}"/>
          </ac:spMkLst>
        </pc:spChg>
        <pc:spChg chg="add mod">
          <ac:chgData name="Prameela Kavya Thummuru" userId="0363f0db-857c-434e-8b4a-3d24fdace99b" providerId="ADAL" clId="{516E6FED-DD17-49E1-BABA-4E3C5F2A4C7E}" dt="2022-12-15T22:11:53.835" v="14139" actId="1076"/>
          <ac:spMkLst>
            <pc:docMk/>
            <pc:sldMk cId="3093612189" sldId="270"/>
            <ac:spMk id="18" creationId="{0EDBC46B-6220-F8D7-C483-4B825F02F7BB}"/>
          </ac:spMkLst>
        </pc:spChg>
        <pc:spChg chg="add mod">
          <ac:chgData name="Prameela Kavya Thummuru" userId="0363f0db-857c-434e-8b4a-3d24fdace99b" providerId="ADAL" clId="{516E6FED-DD17-49E1-BABA-4E3C5F2A4C7E}" dt="2022-12-15T22:12:40.454" v="14166" actId="14861"/>
          <ac:spMkLst>
            <pc:docMk/>
            <pc:sldMk cId="3093612189" sldId="270"/>
            <ac:spMk id="28" creationId="{4E19BA20-13CD-F876-DA63-2993D1AAD5D3}"/>
          </ac:spMkLst>
        </pc:spChg>
        <pc:spChg chg="add mod">
          <ac:chgData name="Prameela Kavya Thummuru" userId="0363f0db-857c-434e-8b4a-3d24fdace99b" providerId="ADAL" clId="{516E6FED-DD17-49E1-BABA-4E3C5F2A4C7E}" dt="2022-12-15T22:12:46.296" v="14167" actId="14861"/>
          <ac:spMkLst>
            <pc:docMk/>
            <pc:sldMk cId="3093612189" sldId="270"/>
            <ac:spMk id="44" creationId="{5B96462B-BF81-C2C2-08C1-3423E85A0DC1}"/>
          </ac:spMkLst>
        </pc:spChg>
        <pc:cxnChg chg="add mod">
          <ac:chgData name="Prameela Kavya Thummuru" userId="0363f0db-857c-434e-8b4a-3d24fdace99b" providerId="ADAL" clId="{516E6FED-DD17-49E1-BABA-4E3C5F2A4C7E}" dt="2022-12-15T22:11:41.671" v="14136" actId="1076"/>
          <ac:cxnSpMkLst>
            <pc:docMk/>
            <pc:sldMk cId="3093612189" sldId="270"/>
            <ac:cxnSpMk id="10" creationId="{63F5E627-A9FE-05B4-F51B-D507292114C7}"/>
          </ac:cxnSpMkLst>
        </pc:cxnChg>
        <pc:cxnChg chg="add mod">
          <ac:chgData name="Prameela Kavya Thummuru" userId="0363f0db-857c-434e-8b4a-3d24fdace99b" providerId="ADAL" clId="{516E6FED-DD17-49E1-BABA-4E3C5F2A4C7E}" dt="2022-12-15T22:11:50.285" v="14138" actId="1076"/>
          <ac:cxnSpMkLst>
            <pc:docMk/>
            <pc:sldMk cId="3093612189" sldId="270"/>
            <ac:cxnSpMk id="12" creationId="{01C296E8-6FDF-3DC3-7B09-48FC9841477F}"/>
          </ac:cxnSpMkLst>
        </pc:cxnChg>
        <pc:cxnChg chg="add mod">
          <ac:chgData name="Prameela Kavya Thummuru" userId="0363f0db-857c-434e-8b4a-3d24fdace99b" providerId="ADAL" clId="{516E6FED-DD17-49E1-BABA-4E3C5F2A4C7E}" dt="2022-12-15T22:11:41.671" v="14136" actId="1076"/>
          <ac:cxnSpMkLst>
            <pc:docMk/>
            <pc:sldMk cId="3093612189" sldId="270"/>
            <ac:cxnSpMk id="14" creationId="{B683E8CA-2A11-469B-723F-9434B192782F}"/>
          </ac:cxnSpMkLst>
        </pc:cxnChg>
        <pc:cxnChg chg="add mod">
          <ac:chgData name="Prameela Kavya Thummuru" userId="0363f0db-857c-434e-8b4a-3d24fdace99b" providerId="ADAL" clId="{516E6FED-DD17-49E1-BABA-4E3C5F2A4C7E}" dt="2022-12-15T22:11:45.637" v="14137" actId="1076"/>
          <ac:cxnSpMkLst>
            <pc:docMk/>
            <pc:sldMk cId="3093612189" sldId="270"/>
            <ac:cxnSpMk id="20" creationId="{A4CBDDCA-31D6-7506-B0F4-939A819DD6F1}"/>
          </ac:cxnSpMkLst>
        </pc:cxnChg>
        <pc:cxnChg chg="add mod">
          <ac:chgData name="Prameela Kavya Thummuru" userId="0363f0db-857c-434e-8b4a-3d24fdace99b" providerId="ADAL" clId="{516E6FED-DD17-49E1-BABA-4E3C5F2A4C7E}" dt="2022-12-15T22:11:53.835" v="14139" actId="1076"/>
          <ac:cxnSpMkLst>
            <pc:docMk/>
            <pc:sldMk cId="3093612189" sldId="270"/>
            <ac:cxnSpMk id="24" creationId="{EFC20ABC-F497-215A-94D7-9D89BBF37C25}"/>
          </ac:cxnSpMkLst>
        </pc:cxnChg>
        <pc:cxnChg chg="add mod">
          <ac:chgData name="Prameela Kavya Thummuru" userId="0363f0db-857c-434e-8b4a-3d24fdace99b" providerId="ADAL" clId="{516E6FED-DD17-49E1-BABA-4E3C5F2A4C7E}" dt="2022-12-15T22:11:57.460" v="14140" actId="1076"/>
          <ac:cxnSpMkLst>
            <pc:docMk/>
            <pc:sldMk cId="3093612189" sldId="270"/>
            <ac:cxnSpMk id="30" creationId="{0A31857D-A8AE-C3E2-F50A-F377262F117F}"/>
          </ac:cxnSpMkLst>
        </pc:cxnChg>
        <pc:cxnChg chg="add mod">
          <ac:chgData name="Prameela Kavya Thummuru" userId="0363f0db-857c-434e-8b4a-3d24fdace99b" providerId="ADAL" clId="{516E6FED-DD17-49E1-BABA-4E3C5F2A4C7E}" dt="2022-12-15T22:11:57.460" v="14140" actId="1076"/>
          <ac:cxnSpMkLst>
            <pc:docMk/>
            <pc:sldMk cId="3093612189" sldId="270"/>
            <ac:cxnSpMk id="32" creationId="{F6C1F58E-C2C1-4892-828B-D458890A0056}"/>
          </ac:cxnSpMkLst>
        </pc:cxnChg>
        <pc:cxnChg chg="add mod">
          <ac:chgData name="Prameela Kavya Thummuru" userId="0363f0db-857c-434e-8b4a-3d24fdace99b" providerId="ADAL" clId="{516E6FED-DD17-49E1-BABA-4E3C5F2A4C7E}" dt="2022-12-15T22:12:24.762" v="14165" actId="13822"/>
          <ac:cxnSpMkLst>
            <pc:docMk/>
            <pc:sldMk cId="3093612189" sldId="270"/>
            <ac:cxnSpMk id="46" creationId="{8B4CE472-0A5A-3FB7-367C-DD454D89496D}"/>
          </ac:cxnSpMkLst>
        </pc:cxnChg>
      </pc:sldChg>
      <pc:sldChg chg="addSp delSp modSp new mod setBg">
        <pc:chgData name="Prameela Kavya Thummuru" userId="0363f0db-857c-434e-8b4a-3d24fdace99b" providerId="ADAL" clId="{516E6FED-DD17-49E1-BABA-4E3C5F2A4C7E}" dt="2022-12-15T07:14:20.427" v="10832" actId="6549"/>
        <pc:sldMkLst>
          <pc:docMk/>
          <pc:sldMk cId="2143097507" sldId="271"/>
        </pc:sldMkLst>
        <pc:spChg chg="mod">
          <ac:chgData name="Prameela Kavya Thummuru" userId="0363f0db-857c-434e-8b4a-3d24fdace99b" providerId="ADAL" clId="{516E6FED-DD17-49E1-BABA-4E3C5F2A4C7E}" dt="2022-12-15T07:14:16.260" v="10826" actId="26606"/>
          <ac:spMkLst>
            <pc:docMk/>
            <pc:sldMk cId="2143097507" sldId="271"/>
            <ac:spMk id="2" creationId="{5FEC8E28-19B4-8914-9C39-1F3F16C53A6F}"/>
          </ac:spMkLst>
        </pc:spChg>
        <pc:spChg chg="mod">
          <ac:chgData name="Prameela Kavya Thummuru" userId="0363f0db-857c-434e-8b4a-3d24fdace99b" providerId="ADAL" clId="{516E6FED-DD17-49E1-BABA-4E3C5F2A4C7E}" dt="2022-12-15T07:14:16.260" v="10826" actId="26606"/>
          <ac:spMkLst>
            <pc:docMk/>
            <pc:sldMk cId="2143097507" sldId="271"/>
            <ac:spMk id="3" creationId="{DB864C2B-516E-EFC3-5FE9-D5FB45827E86}"/>
          </ac:spMkLst>
        </pc:spChg>
        <pc:spChg chg="add del">
          <ac:chgData name="Prameela Kavya Thummuru" userId="0363f0db-857c-434e-8b4a-3d24fdace99b" providerId="ADAL" clId="{516E6FED-DD17-49E1-BABA-4E3C5F2A4C7E}" dt="2022-12-15T02:26:23.297" v="6352" actId="26606"/>
          <ac:spMkLst>
            <pc:docMk/>
            <pc:sldMk cId="2143097507" sldId="271"/>
            <ac:spMk id="13" creationId="{E2A96188-384C-4341-9EEB-967A9341CD86}"/>
          </ac:spMkLst>
        </pc:spChg>
        <pc:spChg chg="add del">
          <ac:chgData name="Prameela Kavya Thummuru" userId="0363f0db-857c-434e-8b4a-3d24fdace99b" providerId="ADAL" clId="{516E6FED-DD17-49E1-BABA-4E3C5F2A4C7E}" dt="2022-12-15T02:26:23.297" v="6352" actId="26606"/>
          <ac:spMkLst>
            <pc:docMk/>
            <pc:sldMk cId="2143097507" sldId="271"/>
            <ac:spMk id="15" creationId="{759E7E4E-81AC-4FFE-A96F-B398ED3E94EF}"/>
          </ac:spMkLst>
        </pc:spChg>
        <pc:spChg chg="add del">
          <ac:chgData name="Prameela Kavya Thummuru" userId="0363f0db-857c-434e-8b4a-3d24fdace99b" providerId="ADAL" clId="{516E6FED-DD17-49E1-BABA-4E3C5F2A4C7E}" dt="2022-12-15T02:26:23.297" v="6352" actId="26606"/>
          <ac:spMkLst>
            <pc:docMk/>
            <pc:sldMk cId="2143097507" sldId="271"/>
            <ac:spMk id="17" creationId="{CBFD6B65-6A90-4C50-9533-D82D6901300C}"/>
          </ac:spMkLst>
        </pc:spChg>
        <pc:spChg chg="add del">
          <ac:chgData name="Prameela Kavya Thummuru" userId="0363f0db-857c-434e-8b4a-3d24fdace99b" providerId="ADAL" clId="{516E6FED-DD17-49E1-BABA-4E3C5F2A4C7E}" dt="2022-12-15T02:26:25.199" v="6354" actId="26606"/>
          <ac:spMkLst>
            <pc:docMk/>
            <pc:sldMk cId="2143097507" sldId="271"/>
            <ac:spMk id="19" creationId="{E2A96188-384C-4341-9EEB-967A9341CD86}"/>
          </ac:spMkLst>
        </pc:spChg>
        <pc:spChg chg="add del">
          <ac:chgData name="Prameela Kavya Thummuru" userId="0363f0db-857c-434e-8b4a-3d24fdace99b" providerId="ADAL" clId="{516E6FED-DD17-49E1-BABA-4E3C5F2A4C7E}" dt="2022-12-15T02:26:25.199" v="6354" actId="26606"/>
          <ac:spMkLst>
            <pc:docMk/>
            <pc:sldMk cId="2143097507" sldId="271"/>
            <ac:spMk id="20" creationId="{759E7E4E-81AC-4FFE-A96F-B398ED3E94EF}"/>
          </ac:spMkLst>
        </pc:spChg>
        <pc:spChg chg="add del">
          <ac:chgData name="Prameela Kavya Thummuru" userId="0363f0db-857c-434e-8b4a-3d24fdace99b" providerId="ADAL" clId="{516E6FED-DD17-49E1-BABA-4E3C5F2A4C7E}" dt="2022-12-15T02:26:25.199" v="6354" actId="26606"/>
          <ac:spMkLst>
            <pc:docMk/>
            <pc:sldMk cId="2143097507" sldId="271"/>
            <ac:spMk id="21" creationId="{CBFD6B65-6A90-4C50-9533-D82D6901300C}"/>
          </ac:spMkLst>
        </pc:spChg>
        <pc:spChg chg="add del">
          <ac:chgData name="Prameela Kavya Thummuru" userId="0363f0db-857c-434e-8b4a-3d24fdace99b" providerId="ADAL" clId="{516E6FED-DD17-49E1-BABA-4E3C5F2A4C7E}" dt="2022-12-15T02:26:26.549" v="6356" actId="26606"/>
          <ac:spMkLst>
            <pc:docMk/>
            <pc:sldMk cId="2143097507" sldId="271"/>
            <ac:spMk id="23" creationId="{E2A96188-384C-4341-9EEB-967A9341CD86}"/>
          </ac:spMkLst>
        </pc:spChg>
        <pc:spChg chg="add del">
          <ac:chgData name="Prameela Kavya Thummuru" userId="0363f0db-857c-434e-8b4a-3d24fdace99b" providerId="ADAL" clId="{516E6FED-DD17-49E1-BABA-4E3C5F2A4C7E}" dt="2022-12-15T02:26:26.549" v="6356" actId="26606"/>
          <ac:spMkLst>
            <pc:docMk/>
            <pc:sldMk cId="2143097507" sldId="271"/>
            <ac:spMk id="24" creationId="{759E7E4E-81AC-4FFE-A96F-B398ED3E94EF}"/>
          </ac:spMkLst>
        </pc:spChg>
        <pc:spChg chg="add del">
          <ac:chgData name="Prameela Kavya Thummuru" userId="0363f0db-857c-434e-8b4a-3d24fdace99b" providerId="ADAL" clId="{516E6FED-DD17-49E1-BABA-4E3C5F2A4C7E}" dt="2022-12-15T02:26:26.549" v="6356" actId="26606"/>
          <ac:spMkLst>
            <pc:docMk/>
            <pc:sldMk cId="2143097507" sldId="271"/>
            <ac:spMk id="25" creationId="{CBFD6B65-6A90-4C50-9533-D82D6901300C}"/>
          </ac:spMkLst>
        </pc:spChg>
        <pc:spChg chg="add del">
          <ac:chgData name="Prameela Kavya Thummuru" userId="0363f0db-857c-434e-8b4a-3d24fdace99b" providerId="ADAL" clId="{516E6FED-DD17-49E1-BABA-4E3C5F2A4C7E}" dt="2022-12-15T02:27:54.355" v="6374" actId="26606"/>
          <ac:spMkLst>
            <pc:docMk/>
            <pc:sldMk cId="2143097507" sldId="271"/>
            <ac:spMk id="27" creationId="{E2A96188-384C-4341-9EEB-967A9341CD86}"/>
          </ac:spMkLst>
        </pc:spChg>
        <pc:spChg chg="add del">
          <ac:chgData name="Prameela Kavya Thummuru" userId="0363f0db-857c-434e-8b4a-3d24fdace99b" providerId="ADAL" clId="{516E6FED-DD17-49E1-BABA-4E3C5F2A4C7E}" dt="2022-12-15T02:27:54.355" v="6374" actId="26606"/>
          <ac:spMkLst>
            <pc:docMk/>
            <pc:sldMk cId="2143097507" sldId="271"/>
            <ac:spMk id="28" creationId="{759E7E4E-81AC-4FFE-A96F-B398ED3E94EF}"/>
          </ac:spMkLst>
        </pc:spChg>
        <pc:spChg chg="add del">
          <ac:chgData name="Prameela Kavya Thummuru" userId="0363f0db-857c-434e-8b4a-3d24fdace99b" providerId="ADAL" clId="{516E6FED-DD17-49E1-BABA-4E3C5F2A4C7E}" dt="2022-12-15T02:27:54.355" v="6374" actId="26606"/>
          <ac:spMkLst>
            <pc:docMk/>
            <pc:sldMk cId="2143097507" sldId="271"/>
            <ac:spMk id="29" creationId="{CBFD6B65-6A90-4C50-9533-D82D6901300C}"/>
          </ac:spMkLst>
        </pc:spChg>
        <pc:spChg chg="add del">
          <ac:chgData name="Prameela Kavya Thummuru" userId="0363f0db-857c-434e-8b4a-3d24fdace99b" providerId="ADAL" clId="{516E6FED-DD17-49E1-BABA-4E3C5F2A4C7E}" dt="2022-12-15T02:28:49.449" v="6391" actId="26606"/>
          <ac:spMkLst>
            <pc:docMk/>
            <pc:sldMk cId="2143097507" sldId="271"/>
            <ac:spMk id="34" creationId="{E2A96188-384C-4341-9EEB-967A9341CD86}"/>
          </ac:spMkLst>
        </pc:spChg>
        <pc:spChg chg="add del">
          <ac:chgData name="Prameela Kavya Thummuru" userId="0363f0db-857c-434e-8b4a-3d24fdace99b" providerId="ADAL" clId="{516E6FED-DD17-49E1-BABA-4E3C5F2A4C7E}" dt="2022-12-15T02:28:49.449" v="6391" actId="26606"/>
          <ac:spMkLst>
            <pc:docMk/>
            <pc:sldMk cId="2143097507" sldId="271"/>
            <ac:spMk id="36" creationId="{280331C3-DDF5-48A9-8947-D71EAAFFAB0E}"/>
          </ac:spMkLst>
        </pc:spChg>
        <pc:spChg chg="add del">
          <ac:chgData name="Prameela Kavya Thummuru" userId="0363f0db-857c-434e-8b4a-3d24fdace99b" providerId="ADAL" clId="{516E6FED-DD17-49E1-BABA-4E3C5F2A4C7E}" dt="2022-12-15T02:28:49.449" v="6391" actId="26606"/>
          <ac:spMkLst>
            <pc:docMk/>
            <pc:sldMk cId="2143097507" sldId="271"/>
            <ac:spMk id="38" creationId="{C535A640-1948-4AFD-A0B7-19AFDA955322}"/>
          </ac:spMkLst>
        </pc:spChg>
        <pc:spChg chg="add del">
          <ac:chgData name="Prameela Kavya Thummuru" userId="0363f0db-857c-434e-8b4a-3d24fdace99b" providerId="ADAL" clId="{516E6FED-DD17-49E1-BABA-4E3C5F2A4C7E}" dt="2022-12-15T07:14:16.260" v="10826" actId="26606"/>
          <ac:spMkLst>
            <pc:docMk/>
            <pc:sldMk cId="2143097507" sldId="271"/>
            <ac:spMk id="43" creationId="{E2A96188-384C-4341-9EEB-967A9341CD86}"/>
          </ac:spMkLst>
        </pc:spChg>
        <pc:spChg chg="add del">
          <ac:chgData name="Prameela Kavya Thummuru" userId="0363f0db-857c-434e-8b4a-3d24fdace99b" providerId="ADAL" clId="{516E6FED-DD17-49E1-BABA-4E3C5F2A4C7E}" dt="2022-12-15T07:14:16.260" v="10826" actId="26606"/>
          <ac:spMkLst>
            <pc:docMk/>
            <pc:sldMk cId="2143097507" sldId="271"/>
            <ac:spMk id="45" creationId="{759E7E4E-81AC-4FFE-A96F-B398ED3E94EF}"/>
          </ac:spMkLst>
        </pc:spChg>
        <pc:spChg chg="add del">
          <ac:chgData name="Prameela Kavya Thummuru" userId="0363f0db-857c-434e-8b4a-3d24fdace99b" providerId="ADAL" clId="{516E6FED-DD17-49E1-BABA-4E3C5F2A4C7E}" dt="2022-12-15T07:14:16.260" v="10826" actId="26606"/>
          <ac:spMkLst>
            <pc:docMk/>
            <pc:sldMk cId="2143097507" sldId="271"/>
            <ac:spMk id="47" creationId="{CBFD6B65-6A90-4C50-9533-D82D6901300C}"/>
          </ac:spMkLst>
        </pc:spChg>
        <pc:spChg chg="add del">
          <ac:chgData name="Prameela Kavya Thummuru" userId="0363f0db-857c-434e-8b4a-3d24fdace99b" providerId="ADAL" clId="{516E6FED-DD17-49E1-BABA-4E3C5F2A4C7E}" dt="2022-12-15T07:14:16.260" v="10826" actId="26606"/>
          <ac:spMkLst>
            <pc:docMk/>
            <pc:sldMk cId="2143097507" sldId="271"/>
            <ac:spMk id="52" creationId="{E2A96188-384C-4341-9EEB-967A9341CD86}"/>
          </ac:spMkLst>
        </pc:spChg>
        <pc:spChg chg="add del">
          <ac:chgData name="Prameela Kavya Thummuru" userId="0363f0db-857c-434e-8b4a-3d24fdace99b" providerId="ADAL" clId="{516E6FED-DD17-49E1-BABA-4E3C5F2A4C7E}" dt="2022-12-15T07:14:16.260" v="10826" actId="26606"/>
          <ac:spMkLst>
            <pc:docMk/>
            <pc:sldMk cId="2143097507" sldId="271"/>
            <ac:spMk id="54" creationId="{759E7E4E-81AC-4FFE-A96F-B398ED3E94EF}"/>
          </ac:spMkLst>
        </pc:spChg>
        <pc:spChg chg="add del">
          <ac:chgData name="Prameela Kavya Thummuru" userId="0363f0db-857c-434e-8b4a-3d24fdace99b" providerId="ADAL" clId="{516E6FED-DD17-49E1-BABA-4E3C5F2A4C7E}" dt="2022-12-15T07:14:16.260" v="10826" actId="26606"/>
          <ac:spMkLst>
            <pc:docMk/>
            <pc:sldMk cId="2143097507" sldId="271"/>
            <ac:spMk id="56" creationId="{CBFD6B65-6A90-4C50-9533-D82D6901300C}"/>
          </ac:spMkLst>
        </pc:spChg>
        <pc:spChg chg="add del">
          <ac:chgData name="Prameela Kavya Thummuru" userId="0363f0db-857c-434e-8b4a-3d24fdace99b" providerId="ADAL" clId="{516E6FED-DD17-49E1-BABA-4E3C5F2A4C7E}" dt="2022-12-15T07:14:09.787" v="10821" actId="26606"/>
          <ac:spMkLst>
            <pc:docMk/>
            <pc:sldMk cId="2143097507" sldId="271"/>
            <ac:spMk id="61" creationId="{3D6A03ED-7B7A-4C88-8FFC-A4D862447D4B}"/>
          </ac:spMkLst>
        </pc:spChg>
        <pc:spChg chg="add del">
          <ac:chgData name="Prameela Kavya Thummuru" userId="0363f0db-857c-434e-8b4a-3d24fdace99b" providerId="ADAL" clId="{516E6FED-DD17-49E1-BABA-4E3C5F2A4C7E}" dt="2022-12-15T07:14:09.787" v="10821" actId="26606"/>
          <ac:spMkLst>
            <pc:docMk/>
            <pc:sldMk cId="2143097507" sldId="271"/>
            <ac:spMk id="63" creationId="{B1CE512C-FAC7-426B-89D0-50188951AA70}"/>
          </ac:spMkLst>
        </pc:spChg>
        <pc:spChg chg="add del">
          <ac:chgData name="Prameela Kavya Thummuru" userId="0363f0db-857c-434e-8b4a-3d24fdace99b" providerId="ADAL" clId="{516E6FED-DD17-49E1-BABA-4E3C5F2A4C7E}" dt="2022-12-15T07:14:09.787" v="10821" actId="26606"/>
          <ac:spMkLst>
            <pc:docMk/>
            <pc:sldMk cId="2143097507" sldId="271"/>
            <ac:spMk id="65" creationId="{80C1BABC-D8F0-40DC-A386-73BB1E2CA99C}"/>
          </ac:spMkLst>
        </pc:spChg>
        <pc:spChg chg="add del">
          <ac:chgData name="Prameela Kavya Thummuru" userId="0363f0db-857c-434e-8b4a-3d24fdace99b" providerId="ADAL" clId="{516E6FED-DD17-49E1-BABA-4E3C5F2A4C7E}" dt="2022-12-15T07:14:15.023" v="10824" actId="26606"/>
          <ac:spMkLst>
            <pc:docMk/>
            <pc:sldMk cId="2143097507" sldId="271"/>
            <ac:spMk id="67" creationId="{E2A96188-384C-4341-9EEB-967A9341CD86}"/>
          </ac:spMkLst>
        </pc:spChg>
        <pc:spChg chg="add del">
          <ac:chgData name="Prameela Kavya Thummuru" userId="0363f0db-857c-434e-8b4a-3d24fdace99b" providerId="ADAL" clId="{516E6FED-DD17-49E1-BABA-4E3C5F2A4C7E}" dt="2022-12-15T07:14:15.023" v="10824" actId="26606"/>
          <ac:spMkLst>
            <pc:docMk/>
            <pc:sldMk cId="2143097507" sldId="271"/>
            <ac:spMk id="68" creationId="{759E7E4E-81AC-4FFE-A96F-B398ED3E94EF}"/>
          </ac:spMkLst>
        </pc:spChg>
        <pc:spChg chg="add del">
          <ac:chgData name="Prameela Kavya Thummuru" userId="0363f0db-857c-434e-8b4a-3d24fdace99b" providerId="ADAL" clId="{516E6FED-DD17-49E1-BABA-4E3C5F2A4C7E}" dt="2022-12-15T07:14:15.023" v="10824" actId="26606"/>
          <ac:spMkLst>
            <pc:docMk/>
            <pc:sldMk cId="2143097507" sldId="271"/>
            <ac:spMk id="69" creationId="{CBFD6B65-6A90-4C50-9533-D82D6901300C}"/>
          </ac:spMkLst>
        </pc:spChg>
        <pc:graphicFrameChg chg="add del mod">
          <ac:chgData name="Prameela Kavya Thummuru" userId="0363f0db-857c-434e-8b4a-3d24fdace99b" providerId="ADAL" clId="{516E6FED-DD17-49E1-BABA-4E3C5F2A4C7E}" dt="2022-12-15T02:22:31.840" v="6316"/>
          <ac:graphicFrameMkLst>
            <pc:docMk/>
            <pc:sldMk cId="2143097507" sldId="271"/>
            <ac:graphicFrameMk id="4" creationId="{3058D469-09AB-01A9-5F2F-97FBA161B1C8}"/>
          </ac:graphicFrameMkLst>
        </pc:graphicFrameChg>
        <pc:graphicFrameChg chg="add del mod">
          <ac:chgData name="Prameela Kavya Thummuru" userId="0363f0db-857c-434e-8b4a-3d24fdace99b" providerId="ADAL" clId="{516E6FED-DD17-49E1-BABA-4E3C5F2A4C7E}" dt="2022-12-15T02:22:55.418" v="6319" actId="478"/>
          <ac:graphicFrameMkLst>
            <pc:docMk/>
            <pc:sldMk cId="2143097507" sldId="271"/>
            <ac:graphicFrameMk id="5" creationId="{272D15DA-044A-9FDB-9C7D-D20C0F3D432F}"/>
          </ac:graphicFrameMkLst>
        </pc:graphicFrameChg>
        <pc:graphicFrameChg chg="add del mod">
          <ac:chgData name="Prameela Kavya Thummuru" userId="0363f0db-857c-434e-8b4a-3d24fdace99b" providerId="ADAL" clId="{516E6FED-DD17-49E1-BABA-4E3C5F2A4C7E}" dt="2022-12-15T02:24:41.680" v="6321"/>
          <ac:graphicFrameMkLst>
            <pc:docMk/>
            <pc:sldMk cId="2143097507" sldId="271"/>
            <ac:graphicFrameMk id="6" creationId="{45A87F90-AD64-5F89-3B3A-600A301138B7}"/>
          </ac:graphicFrameMkLst>
        </pc:graphicFrameChg>
        <pc:graphicFrameChg chg="add del mod">
          <ac:chgData name="Prameela Kavya Thummuru" userId="0363f0db-857c-434e-8b4a-3d24fdace99b" providerId="ADAL" clId="{516E6FED-DD17-49E1-BABA-4E3C5F2A4C7E}" dt="2022-12-15T02:25:44.243" v="6348" actId="478"/>
          <ac:graphicFrameMkLst>
            <pc:docMk/>
            <pc:sldMk cId="2143097507" sldId="271"/>
            <ac:graphicFrameMk id="7" creationId="{AF87DA58-FF57-F587-C8D4-3EAE90F4D092}"/>
          </ac:graphicFrameMkLst>
        </pc:graphicFrameChg>
        <pc:graphicFrameChg chg="add del mod modGraphic">
          <ac:chgData name="Prameela Kavya Thummuru" userId="0363f0db-857c-434e-8b4a-3d24fdace99b" providerId="ADAL" clId="{516E6FED-DD17-49E1-BABA-4E3C5F2A4C7E}" dt="2022-12-15T07:14:20.427" v="10832" actId="6549"/>
          <ac:graphicFrameMkLst>
            <pc:docMk/>
            <pc:sldMk cId="2143097507" sldId="271"/>
            <ac:graphicFrameMk id="8" creationId="{491E3241-4601-39A0-2A99-F801DCFA7F4E}"/>
          </ac:graphicFrameMkLst>
        </pc:graphicFrameChg>
        <pc:graphicFrameChg chg="add del mod modGraphic">
          <ac:chgData name="Prameela Kavya Thummuru" userId="0363f0db-857c-434e-8b4a-3d24fdace99b" providerId="ADAL" clId="{516E6FED-DD17-49E1-BABA-4E3C5F2A4C7E}" dt="2022-12-15T07:14:19.113" v="10829"/>
          <ac:graphicFrameMkLst>
            <pc:docMk/>
            <pc:sldMk cId="2143097507" sldId="271"/>
            <ac:graphicFrameMk id="9" creationId="{B02B911D-AEB5-137C-4F50-64D688AE5F31}"/>
          </ac:graphicFrameMkLst>
        </pc:graphicFrameChg>
      </pc:sldChg>
      <pc:sldChg chg="modSp new mod ord">
        <pc:chgData name="Prameela Kavya Thummuru" userId="0363f0db-857c-434e-8b4a-3d24fdace99b" providerId="ADAL" clId="{516E6FED-DD17-49E1-BABA-4E3C5F2A4C7E}" dt="2022-12-15T22:28:57.631" v="14219" actId="20577"/>
        <pc:sldMkLst>
          <pc:docMk/>
          <pc:sldMk cId="1736455745" sldId="272"/>
        </pc:sldMkLst>
        <pc:spChg chg="mod">
          <ac:chgData name="Prameela Kavya Thummuru" userId="0363f0db-857c-434e-8b4a-3d24fdace99b" providerId="ADAL" clId="{516E6FED-DD17-49E1-BABA-4E3C5F2A4C7E}" dt="2022-12-15T07:25:53.480" v="11078" actId="20577"/>
          <ac:spMkLst>
            <pc:docMk/>
            <pc:sldMk cId="1736455745" sldId="272"/>
            <ac:spMk id="2" creationId="{900F4C82-59BD-B8CB-55E4-EFC722F26E68}"/>
          </ac:spMkLst>
        </pc:spChg>
        <pc:spChg chg="mod">
          <ac:chgData name="Prameela Kavya Thummuru" userId="0363f0db-857c-434e-8b4a-3d24fdace99b" providerId="ADAL" clId="{516E6FED-DD17-49E1-BABA-4E3C5F2A4C7E}" dt="2022-12-15T22:28:57.631" v="14219" actId="20577"/>
          <ac:spMkLst>
            <pc:docMk/>
            <pc:sldMk cId="1736455745" sldId="272"/>
            <ac:spMk id="3" creationId="{F538D1B0-80FE-A9F6-FE96-BEA9F3FE653C}"/>
          </ac:spMkLst>
        </pc:spChg>
      </pc:sldChg>
      <pc:sldChg chg="addSp delSp modSp new mod setBg">
        <pc:chgData name="Prameela Kavya Thummuru" userId="0363f0db-857c-434e-8b4a-3d24fdace99b" providerId="ADAL" clId="{516E6FED-DD17-49E1-BABA-4E3C5F2A4C7E}" dt="2022-12-15T08:20:15.783" v="13655" actId="20577"/>
        <pc:sldMkLst>
          <pc:docMk/>
          <pc:sldMk cId="383834369" sldId="273"/>
        </pc:sldMkLst>
        <pc:spChg chg="del mod">
          <ac:chgData name="Prameela Kavya Thummuru" userId="0363f0db-857c-434e-8b4a-3d24fdace99b" providerId="ADAL" clId="{516E6FED-DD17-49E1-BABA-4E3C5F2A4C7E}" dt="2022-12-15T07:37:54.304" v="11630" actId="478"/>
          <ac:spMkLst>
            <pc:docMk/>
            <pc:sldMk cId="383834369" sldId="273"/>
            <ac:spMk id="2" creationId="{3E4458FD-2AE7-C719-B4DD-7B886D4AB674}"/>
          </ac:spMkLst>
        </pc:spChg>
        <pc:spChg chg="del">
          <ac:chgData name="Prameela Kavya Thummuru" userId="0363f0db-857c-434e-8b4a-3d24fdace99b" providerId="ADAL" clId="{516E6FED-DD17-49E1-BABA-4E3C5F2A4C7E}" dt="2022-12-15T03:13:16.630" v="8133" actId="478"/>
          <ac:spMkLst>
            <pc:docMk/>
            <pc:sldMk cId="383834369" sldId="273"/>
            <ac:spMk id="3" creationId="{1F62D19B-38B7-C468-FF74-BAB30D7FD10D}"/>
          </ac:spMkLst>
        </pc:spChg>
        <pc:spChg chg="add del">
          <ac:chgData name="Prameela Kavya Thummuru" userId="0363f0db-857c-434e-8b4a-3d24fdace99b" providerId="ADAL" clId="{516E6FED-DD17-49E1-BABA-4E3C5F2A4C7E}" dt="2022-12-15T03:13:19.389" v="8135" actId="22"/>
          <ac:spMkLst>
            <pc:docMk/>
            <pc:sldMk cId="383834369" sldId="273"/>
            <ac:spMk id="5" creationId="{57D6928F-BDE2-8C9E-C161-F761B8F5B169}"/>
          </ac:spMkLst>
        </pc:spChg>
        <pc:spChg chg="add ord">
          <ac:chgData name="Prameela Kavya Thummuru" userId="0363f0db-857c-434e-8b4a-3d24fdace99b" providerId="ADAL" clId="{516E6FED-DD17-49E1-BABA-4E3C5F2A4C7E}" dt="2022-12-15T07:50:39.600" v="12043" actId="26606"/>
          <ac:spMkLst>
            <pc:docMk/>
            <pc:sldMk cId="383834369" sldId="273"/>
            <ac:spMk id="6" creationId="{C254059D-81E2-F4CD-3984-D47A9F9DD123}"/>
          </ac:spMkLst>
        </pc:spChg>
        <pc:spChg chg="add del mod">
          <ac:chgData name="Prameela Kavya Thummuru" userId="0363f0db-857c-434e-8b4a-3d24fdace99b" providerId="ADAL" clId="{516E6FED-DD17-49E1-BABA-4E3C5F2A4C7E}" dt="2022-12-15T07:49:11.099" v="12035" actId="478"/>
          <ac:spMkLst>
            <pc:docMk/>
            <pc:sldMk cId="383834369" sldId="273"/>
            <ac:spMk id="8" creationId="{7FB3A474-1813-BABE-83A6-8C3E91828C83}"/>
          </ac:spMkLst>
        </pc:spChg>
        <pc:spChg chg="add mod">
          <ac:chgData name="Prameela Kavya Thummuru" userId="0363f0db-857c-434e-8b4a-3d24fdace99b" providerId="ADAL" clId="{516E6FED-DD17-49E1-BABA-4E3C5F2A4C7E}" dt="2022-12-15T08:20:15.783" v="13655" actId="20577"/>
          <ac:spMkLst>
            <pc:docMk/>
            <pc:sldMk cId="383834369" sldId="273"/>
            <ac:spMk id="9" creationId="{DAB862CB-9B0D-31F9-EB60-020CAF329D71}"/>
          </ac:spMkLst>
        </pc:spChg>
        <pc:spChg chg="add del">
          <ac:chgData name="Prameela Kavya Thummuru" userId="0363f0db-857c-434e-8b4a-3d24fdace99b" providerId="ADAL" clId="{516E6FED-DD17-49E1-BABA-4E3C5F2A4C7E}" dt="2022-12-15T07:50:26.478" v="12041" actId="26606"/>
          <ac:spMkLst>
            <pc:docMk/>
            <pc:sldMk cId="383834369" sldId="273"/>
            <ac:spMk id="16" creationId="{E2A96188-384C-4341-9EEB-967A9341CD86}"/>
          </ac:spMkLst>
        </pc:spChg>
        <pc:spChg chg="add del">
          <ac:chgData name="Prameela Kavya Thummuru" userId="0363f0db-857c-434e-8b4a-3d24fdace99b" providerId="ADAL" clId="{516E6FED-DD17-49E1-BABA-4E3C5F2A4C7E}" dt="2022-12-15T07:50:26.478" v="12041" actId="26606"/>
          <ac:spMkLst>
            <pc:docMk/>
            <pc:sldMk cId="383834369" sldId="273"/>
            <ac:spMk id="18" creationId="{759E7E4E-81AC-4FFE-A96F-B398ED3E94EF}"/>
          </ac:spMkLst>
        </pc:spChg>
        <pc:spChg chg="add del">
          <ac:chgData name="Prameela Kavya Thummuru" userId="0363f0db-857c-434e-8b4a-3d24fdace99b" providerId="ADAL" clId="{516E6FED-DD17-49E1-BABA-4E3C5F2A4C7E}" dt="2022-12-15T07:50:26.478" v="12041" actId="26606"/>
          <ac:spMkLst>
            <pc:docMk/>
            <pc:sldMk cId="383834369" sldId="273"/>
            <ac:spMk id="20" creationId="{CBFD6B65-6A90-4C50-9533-D82D6901300C}"/>
          </ac:spMkLst>
        </pc:spChg>
        <pc:spChg chg="add del">
          <ac:chgData name="Prameela Kavya Thummuru" userId="0363f0db-857c-434e-8b4a-3d24fdace99b" providerId="ADAL" clId="{516E6FED-DD17-49E1-BABA-4E3C5F2A4C7E}" dt="2022-12-15T07:50:39.600" v="12043" actId="26606"/>
          <ac:spMkLst>
            <pc:docMk/>
            <pc:sldMk cId="383834369" sldId="273"/>
            <ac:spMk id="22" creationId="{E2A96188-384C-4341-9EEB-967A9341CD86}"/>
          </ac:spMkLst>
        </pc:spChg>
        <pc:spChg chg="add del">
          <ac:chgData name="Prameela Kavya Thummuru" userId="0363f0db-857c-434e-8b4a-3d24fdace99b" providerId="ADAL" clId="{516E6FED-DD17-49E1-BABA-4E3C5F2A4C7E}" dt="2022-12-15T07:50:39.600" v="12043" actId="26606"/>
          <ac:spMkLst>
            <pc:docMk/>
            <pc:sldMk cId="383834369" sldId="273"/>
            <ac:spMk id="23" creationId="{280331C3-DDF5-48A9-8947-D71EAAFFAB0E}"/>
          </ac:spMkLst>
        </pc:spChg>
        <pc:spChg chg="add del">
          <ac:chgData name="Prameela Kavya Thummuru" userId="0363f0db-857c-434e-8b4a-3d24fdace99b" providerId="ADAL" clId="{516E6FED-DD17-49E1-BABA-4E3C5F2A4C7E}" dt="2022-12-15T07:50:39.600" v="12043" actId="26606"/>
          <ac:spMkLst>
            <pc:docMk/>
            <pc:sldMk cId="383834369" sldId="273"/>
            <ac:spMk id="24" creationId="{C535A640-1948-4AFD-A0B7-19AFDA955322}"/>
          </ac:spMkLst>
        </pc:spChg>
        <pc:graphicFrameChg chg="add del mod">
          <ac:chgData name="Prameela Kavya Thummuru" userId="0363f0db-857c-434e-8b4a-3d24fdace99b" providerId="ADAL" clId="{516E6FED-DD17-49E1-BABA-4E3C5F2A4C7E}" dt="2022-12-15T07:47:35.163" v="12009"/>
          <ac:graphicFrameMkLst>
            <pc:docMk/>
            <pc:sldMk cId="383834369" sldId="273"/>
            <ac:graphicFrameMk id="10" creationId="{702E736C-171C-DB44-76EF-F5DA7D61B76D}"/>
          </ac:graphicFrameMkLst>
        </pc:graphicFrameChg>
        <pc:graphicFrameChg chg="add mod modGraphic">
          <ac:chgData name="Prameela Kavya Thummuru" userId="0363f0db-857c-434e-8b4a-3d24fdace99b" providerId="ADAL" clId="{516E6FED-DD17-49E1-BABA-4E3C5F2A4C7E}" dt="2022-12-15T07:50:44.598" v="12044" actId="1076"/>
          <ac:graphicFrameMkLst>
            <pc:docMk/>
            <pc:sldMk cId="383834369" sldId="273"/>
            <ac:graphicFrameMk id="11" creationId="{DF44AB4B-D88E-9413-26C3-55FA1A889F9A}"/>
          </ac:graphicFrameMkLst>
        </pc:graphicFrameChg>
      </pc:sldChg>
      <pc:sldChg chg="addSp delSp modSp new del mod">
        <pc:chgData name="Prameela Kavya Thummuru" userId="0363f0db-857c-434e-8b4a-3d24fdace99b" providerId="ADAL" clId="{516E6FED-DD17-49E1-BABA-4E3C5F2A4C7E}" dt="2022-12-15T06:26:28.503" v="9355" actId="2696"/>
        <pc:sldMkLst>
          <pc:docMk/>
          <pc:sldMk cId="2664159481" sldId="274"/>
        </pc:sldMkLst>
        <pc:spChg chg="del mod">
          <ac:chgData name="Prameela Kavya Thummuru" userId="0363f0db-857c-434e-8b4a-3d24fdace99b" providerId="ADAL" clId="{516E6FED-DD17-49E1-BABA-4E3C5F2A4C7E}" dt="2022-12-15T06:25:37.420" v="9342" actId="21"/>
          <ac:spMkLst>
            <pc:docMk/>
            <pc:sldMk cId="2664159481" sldId="274"/>
            <ac:spMk id="2" creationId="{CA3AA0A5-A2E5-82E7-63F4-58B69C4C2ABF}"/>
          </ac:spMkLst>
        </pc:spChg>
        <pc:spChg chg="mod">
          <ac:chgData name="Prameela Kavya Thummuru" userId="0363f0db-857c-434e-8b4a-3d24fdace99b" providerId="ADAL" clId="{516E6FED-DD17-49E1-BABA-4E3C5F2A4C7E}" dt="2022-12-15T05:54:37.170" v="8968"/>
          <ac:spMkLst>
            <pc:docMk/>
            <pc:sldMk cId="2664159481" sldId="274"/>
            <ac:spMk id="3" creationId="{3A267B4F-5083-A6A8-0283-776E076461CB}"/>
          </ac:spMkLst>
        </pc:spChg>
        <pc:spChg chg="add mod">
          <ac:chgData name="Prameela Kavya Thummuru" userId="0363f0db-857c-434e-8b4a-3d24fdace99b" providerId="ADAL" clId="{516E6FED-DD17-49E1-BABA-4E3C5F2A4C7E}" dt="2022-12-15T06:25:37.420" v="9342" actId="21"/>
          <ac:spMkLst>
            <pc:docMk/>
            <pc:sldMk cId="2664159481" sldId="274"/>
            <ac:spMk id="5" creationId="{F50E571D-E844-A0CD-E550-A15C9169D08E}"/>
          </ac:spMkLst>
        </pc:spChg>
      </pc:sldChg>
      <pc:sldChg chg="addSp delSp modSp new mod setBg">
        <pc:chgData name="Prameela Kavya Thummuru" userId="0363f0db-857c-434e-8b4a-3d24fdace99b" providerId="ADAL" clId="{516E6FED-DD17-49E1-BABA-4E3C5F2A4C7E}" dt="2022-12-15T05:38:46.971" v="8336" actId="1076"/>
        <pc:sldMkLst>
          <pc:docMk/>
          <pc:sldMk cId="1245276985" sldId="275"/>
        </pc:sldMkLst>
        <pc:spChg chg="mod">
          <ac:chgData name="Prameela Kavya Thummuru" userId="0363f0db-857c-434e-8b4a-3d24fdace99b" providerId="ADAL" clId="{516E6FED-DD17-49E1-BABA-4E3C5F2A4C7E}" dt="2022-12-15T05:38:33.172" v="8333" actId="26606"/>
          <ac:spMkLst>
            <pc:docMk/>
            <pc:sldMk cId="1245276985" sldId="275"/>
            <ac:spMk id="2" creationId="{130558E5-8715-EA6B-E556-FFAC52DDFC02}"/>
          </ac:spMkLst>
        </pc:spChg>
        <pc:spChg chg="mod ord">
          <ac:chgData name="Prameela Kavya Thummuru" userId="0363f0db-857c-434e-8b4a-3d24fdace99b" providerId="ADAL" clId="{516E6FED-DD17-49E1-BABA-4E3C5F2A4C7E}" dt="2022-12-15T05:38:33.172" v="8333" actId="26606"/>
          <ac:spMkLst>
            <pc:docMk/>
            <pc:sldMk cId="1245276985" sldId="275"/>
            <ac:spMk id="3" creationId="{7BDA623B-BBCB-6DBE-5B03-1A686BD1B023}"/>
          </ac:spMkLst>
        </pc:spChg>
        <pc:spChg chg="add del">
          <ac:chgData name="Prameela Kavya Thummuru" userId="0363f0db-857c-434e-8b4a-3d24fdace99b" providerId="ADAL" clId="{516E6FED-DD17-49E1-BABA-4E3C5F2A4C7E}" dt="2022-12-15T05:37:57.051" v="8326" actId="26606"/>
          <ac:spMkLst>
            <pc:docMk/>
            <pc:sldMk cId="1245276985" sldId="275"/>
            <ac:spMk id="9225" creationId="{96A35EAA-ED80-4FF1-942C-82B1D483AF60}"/>
          </ac:spMkLst>
        </pc:spChg>
        <pc:spChg chg="add del">
          <ac:chgData name="Prameela Kavya Thummuru" userId="0363f0db-857c-434e-8b4a-3d24fdace99b" providerId="ADAL" clId="{516E6FED-DD17-49E1-BABA-4E3C5F2A4C7E}" dt="2022-12-15T05:37:57.051" v="8326" actId="26606"/>
          <ac:spMkLst>
            <pc:docMk/>
            <pc:sldMk cId="1245276985" sldId="275"/>
            <ac:spMk id="9227" creationId="{D415F49B-3CBC-46CF-AFB5-988852D0479E}"/>
          </ac:spMkLst>
        </pc:spChg>
        <pc:spChg chg="add del">
          <ac:chgData name="Prameela Kavya Thummuru" userId="0363f0db-857c-434e-8b4a-3d24fdace99b" providerId="ADAL" clId="{516E6FED-DD17-49E1-BABA-4E3C5F2A4C7E}" dt="2022-12-15T05:37:57.051" v="8326" actId="26606"/>
          <ac:spMkLst>
            <pc:docMk/>
            <pc:sldMk cId="1245276985" sldId="275"/>
            <ac:spMk id="9229" creationId="{D0940C6F-9A54-410C-9BCD-203E8D97FBAB}"/>
          </ac:spMkLst>
        </pc:spChg>
        <pc:spChg chg="add del">
          <ac:chgData name="Prameela Kavya Thummuru" userId="0363f0db-857c-434e-8b4a-3d24fdace99b" providerId="ADAL" clId="{516E6FED-DD17-49E1-BABA-4E3C5F2A4C7E}" dt="2022-12-15T05:37:57.051" v="8326" actId="26606"/>
          <ac:spMkLst>
            <pc:docMk/>
            <pc:sldMk cId="1245276985" sldId="275"/>
            <ac:spMk id="9231" creationId="{D98B472A-D6EF-4DBE-8152-4B2AA75D8A27}"/>
          </ac:spMkLst>
        </pc:spChg>
        <pc:spChg chg="add del">
          <ac:chgData name="Prameela Kavya Thummuru" userId="0363f0db-857c-434e-8b4a-3d24fdace99b" providerId="ADAL" clId="{516E6FED-DD17-49E1-BABA-4E3C5F2A4C7E}" dt="2022-12-15T05:37:57.051" v="8326" actId="26606"/>
          <ac:spMkLst>
            <pc:docMk/>
            <pc:sldMk cId="1245276985" sldId="275"/>
            <ac:spMk id="9233" creationId="{FB69A980-D397-4383-991D-6DC2FB1C3CC6}"/>
          </ac:spMkLst>
        </pc:spChg>
        <pc:spChg chg="add del">
          <ac:chgData name="Prameela Kavya Thummuru" userId="0363f0db-857c-434e-8b4a-3d24fdace99b" providerId="ADAL" clId="{516E6FED-DD17-49E1-BABA-4E3C5F2A4C7E}" dt="2022-12-15T05:37:57.051" v="8326" actId="26606"/>
          <ac:spMkLst>
            <pc:docMk/>
            <pc:sldMk cId="1245276985" sldId="275"/>
            <ac:spMk id="9235" creationId="{9752318E-D247-4ED8-8B91-ED4663F2359D}"/>
          </ac:spMkLst>
        </pc:spChg>
        <pc:spChg chg="add del">
          <ac:chgData name="Prameela Kavya Thummuru" userId="0363f0db-857c-434e-8b4a-3d24fdace99b" providerId="ADAL" clId="{516E6FED-DD17-49E1-BABA-4E3C5F2A4C7E}" dt="2022-12-15T05:38:11.663" v="8328" actId="26606"/>
          <ac:spMkLst>
            <pc:docMk/>
            <pc:sldMk cId="1245276985" sldId="275"/>
            <ac:spMk id="9237" creationId="{FBB030FC-8E19-44AB-80DB-FFFB62D499F4}"/>
          </ac:spMkLst>
        </pc:spChg>
        <pc:spChg chg="add del">
          <ac:chgData name="Prameela Kavya Thummuru" userId="0363f0db-857c-434e-8b4a-3d24fdace99b" providerId="ADAL" clId="{516E6FED-DD17-49E1-BABA-4E3C5F2A4C7E}" dt="2022-12-15T05:38:11.663" v="8328" actId="26606"/>
          <ac:spMkLst>
            <pc:docMk/>
            <pc:sldMk cId="1245276985" sldId="275"/>
            <ac:spMk id="9238" creationId="{96A35EAA-ED80-4FF1-942C-82B1D483AF60}"/>
          </ac:spMkLst>
        </pc:spChg>
        <pc:spChg chg="add del">
          <ac:chgData name="Prameela Kavya Thummuru" userId="0363f0db-857c-434e-8b4a-3d24fdace99b" providerId="ADAL" clId="{516E6FED-DD17-49E1-BABA-4E3C5F2A4C7E}" dt="2022-12-15T05:38:11.663" v="8328" actId="26606"/>
          <ac:spMkLst>
            <pc:docMk/>
            <pc:sldMk cId="1245276985" sldId="275"/>
            <ac:spMk id="9239" creationId="{F09459DE-CB78-4B7B-AEFE-A19FFB652096}"/>
          </ac:spMkLst>
        </pc:spChg>
        <pc:spChg chg="add del">
          <ac:chgData name="Prameela Kavya Thummuru" userId="0363f0db-857c-434e-8b4a-3d24fdace99b" providerId="ADAL" clId="{516E6FED-DD17-49E1-BABA-4E3C5F2A4C7E}" dt="2022-12-15T05:38:11.663" v="8328" actId="26606"/>
          <ac:spMkLst>
            <pc:docMk/>
            <pc:sldMk cId="1245276985" sldId="275"/>
            <ac:spMk id="9240" creationId="{D415F49B-3CBC-46CF-AFB5-988852D0479E}"/>
          </ac:spMkLst>
        </pc:spChg>
        <pc:spChg chg="add del">
          <ac:chgData name="Prameela Kavya Thummuru" userId="0363f0db-857c-434e-8b4a-3d24fdace99b" providerId="ADAL" clId="{516E6FED-DD17-49E1-BABA-4E3C5F2A4C7E}" dt="2022-12-15T05:38:11.663" v="8328" actId="26606"/>
          <ac:spMkLst>
            <pc:docMk/>
            <pc:sldMk cId="1245276985" sldId="275"/>
            <ac:spMk id="9241" creationId="{83AF9C6E-31D5-480C-AE10-9BA3E4ED1A5B}"/>
          </ac:spMkLst>
        </pc:spChg>
        <pc:spChg chg="add del">
          <ac:chgData name="Prameela Kavya Thummuru" userId="0363f0db-857c-434e-8b4a-3d24fdace99b" providerId="ADAL" clId="{516E6FED-DD17-49E1-BABA-4E3C5F2A4C7E}" dt="2022-12-15T05:38:11.663" v="8328" actId="26606"/>
          <ac:spMkLst>
            <pc:docMk/>
            <pc:sldMk cId="1245276985" sldId="275"/>
            <ac:spMk id="9242" creationId="{31139EDA-9FCD-4FD3-9B08-FB9334D6B440}"/>
          </ac:spMkLst>
        </pc:spChg>
        <pc:spChg chg="add del">
          <ac:chgData name="Prameela Kavya Thummuru" userId="0363f0db-857c-434e-8b4a-3d24fdace99b" providerId="ADAL" clId="{516E6FED-DD17-49E1-BABA-4E3C5F2A4C7E}" dt="2022-12-15T05:38:11.663" v="8328" actId="26606"/>
          <ac:spMkLst>
            <pc:docMk/>
            <pc:sldMk cId="1245276985" sldId="275"/>
            <ac:spMk id="9243" creationId="{61E5A1BA-E02A-4623-903A-482252B339D0}"/>
          </ac:spMkLst>
        </pc:spChg>
        <pc:spChg chg="add del">
          <ac:chgData name="Prameela Kavya Thummuru" userId="0363f0db-857c-434e-8b4a-3d24fdace99b" providerId="ADAL" clId="{516E6FED-DD17-49E1-BABA-4E3C5F2A4C7E}" dt="2022-12-15T05:38:11.663" v="8328" actId="26606"/>
          <ac:spMkLst>
            <pc:docMk/>
            <pc:sldMk cId="1245276985" sldId="275"/>
            <ac:spMk id="9244" creationId="{AD242FBE-2452-4D50-BD27-1EB4712B7D02}"/>
          </ac:spMkLst>
        </pc:spChg>
        <pc:spChg chg="add del">
          <ac:chgData name="Prameela Kavya Thummuru" userId="0363f0db-857c-434e-8b4a-3d24fdace99b" providerId="ADAL" clId="{516E6FED-DD17-49E1-BABA-4E3C5F2A4C7E}" dt="2022-12-15T05:38:13.933" v="8330" actId="26606"/>
          <ac:spMkLst>
            <pc:docMk/>
            <pc:sldMk cId="1245276985" sldId="275"/>
            <ac:spMk id="9246" creationId="{BD2A7128-270D-45DD-B0C7-24FF462228BB}"/>
          </ac:spMkLst>
        </pc:spChg>
        <pc:spChg chg="add del">
          <ac:chgData name="Prameela Kavya Thummuru" userId="0363f0db-857c-434e-8b4a-3d24fdace99b" providerId="ADAL" clId="{516E6FED-DD17-49E1-BABA-4E3C5F2A4C7E}" dt="2022-12-15T05:38:13.933" v="8330" actId="26606"/>
          <ac:spMkLst>
            <pc:docMk/>
            <pc:sldMk cId="1245276985" sldId="275"/>
            <ac:spMk id="9247" creationId="{B8FF6271-3265-454B-8C05-E3A079E34564}"/>
          </ac:spMkLst>
        </pc:spChg>
        <pc:spChg chg="add del">
          <ac:chgData name="Prameela Kavya Thummuru" userId="0363f0db-857c-434e-8b4a-3d24fdace99b" providerId="ADAL" clId="{516E6FED-DD17-49E1-BABA-4E3C5F2A4C7E}" dt="2022-12-15T05:38:13.933" v="8330" actId="26606"/>
          <ac:spMkLst>
            <pc:docMk/>
            <pc:sldMk cId="1245276985" sldId="275"/>
            <ac:spMk id="9248" creationId="{F8BBF676-DD2A-4CF7-A89A-C20DF132476E}"/>
          </ac:spMkLst>
        </pc:spChg>
        <pc:spChg chg="add del">
          <ac:chgData name="Prameela Kavya Thummuru" userId="0363f0db-857c-434e-8b4a-3d24fdace99b" providerId="ADAL" clId="{516E6FED-DD17-49E1-BABA-4E3C5F2A4C7E}" dt="2022-12-15T05:38:13.933" v="8330" actId="26606"/>
          <ac:spMkLst>
            <pc:docMk/>
            <pc:sldMk cId="1245276985" sldId="275"/>
            <ac:spMk id="9249" creationId="{05D9F2FB-1814-467D-A608-A6F63BCB69E3}"/>
          </ac:spMkLst>
        </pc:spChg>
        <pc:spChg chg="add del">
          <ac:chgData name="Prameela Kavya Thummuru" userId="0363f0db-857c-434e-8b4a-3d24fdace99b" providerId="ADAL" clId="{516E6FED-DD17-49E1-BABA-4E3C5F2A4C7E}" dt="2022-12-15T05:38:33.140" v="8332" actId="26606"/>
          <ac:spMkLst>
            <pc:docMk/>
            <pc:sldMk cId="1245276985" sldId="275"/>
            <ac:spMk id="9251" creationId="{96A35EAA-ED80-4FF1-942C-82B1D483AF60}"/>
          </ac:spMkLst>
        </pc:spChg>
        <pc:spChg chg="add del">
          <ac:chgData name="Prameela Kavya Thummuru" userId="0363f0db-857c-434e-8b4a-3d24fdace99b" providerId="ADAL" clId="{516E6FED-DD17-49E1-BABA-4E3C5F2A4C7E}" dt="2022-12-15T05:38:33.140" v="8332" actId="26606"/>
          <ac:spMkLst>
            <pc:docMk/>
            <pc:sldMk cId="1245276985" sldId="275"/>
            <ac:spMk id="9252" creationId="{D415F49B-3CBC-46CF-AFB5-988852D0479E}"/>
          </ac:spMkLst>
        </pc:spChg>
        <pc:spChg chg="add del">
          <ac:chgData name="Prameela Kavya Thummuru" userId="0363f0db-857c-434e-8b4a-3d24fdace99b" providerId="ADAL" clId="{516E6FED-DD17-49E1-BABA-4E3C5F2A4C7E}" dt="2022-12-15T05:38:33.140" v="8332" actId="26606"/>
          <ac:spMkLst>
            <pc:docMk/>
            <pc:sldMk cId="1245276985" sldId="275"/>
            <ac:spMk id="9253" creationId="{D0940C6F-9A54-410C-9BCD-203E8D97FBAB}"/>
          </ac:spMkLst>
        </pc:spChg>
        <pc:spChg chg="add del">
          <ac:chgData name="Prameela Kavya Thummuru" userId="0363f0db-857c-434e-8b4a-3d24fdace99b" providerId="ADAL" clId="{516E6FED-DD17-49E1-BABA-4E3C5F2A4C7E}" dt="2022-12-15T05:38:33.140" v="8332" actId="26606"/>
          <ac:spMkLst>
            <pc:docMk/>
            <pc:sldMk cId="1245276985" sldId="275"/>
            <ac:spMk id="9254" creationId="{365ECCD1-CF5E-4EE6-837B-F9A6958B1B81}"/>
          </ac:spMkLst>
        </pc:spChg>
        <pc:spChg chg="add del">
          <ac:chgData name="Prameela Kavya Thummuru" userId="0363f0db-857c-434e-8b4a-3d24fdace99b" providerId="ADAL" clId="{516E6FED-DD17-49E1-BABA-4E3C5F2A4C7E}" dt="2022-12-15T05:38:33.140" v="8332" actId="26606"/>
          <ac:spMkLst>
            <pc:docMk/>
            <pc:sldMk cId="1245276985" sldId="275"/>
            <ac:spMk id="9255" creationId="{F8EE3C19-E3A3-472F-9AC1-25CA42933A73}"/>
          </ac:spMkLst>
        </pc:spChg>
        <pc:spChg chg="add del">
          <ac:chgData name="Prameela Kavya Thummuru" userId="0363f0db-857c-434e-8b4a-3d24fdace99b" providerId="ADAL" clId="{516E6FED-DD17-49E1-BABA-4E3C5F2A4C7E}" dt="2022-12-15T05:38:33.140" v="8332" actId="26606"/>
          <ac:spMkLst>
            <pc:docMk/>
            <pc:sldMk cId="1245276985" sldId="275"/>
            <ac:spMk id="9256" creationId="{F646C6CE-72A6-48A2-BAA1-A9BD9AE029EC}"/>
          </ac:spMkLst>
        </pc:spChg>
        <pc:spChg chg="add">
          <ac:chgData name="Prameela Kavya Thummuru" userId="0363f0db-857c-434e-8b4a-3d24fdace99b" providerId="ADAL" clId="{516E6FED-DD17-49E1-BABA-4E3C5F2A4C7E}" dt="2022-12-15T05:38:33.172" v="8333" actId="26606"/>
          <ac:spMkLst>
            <pc:docMk/>
            <pc:sldMk cId="1245276985" sldId="275"/>
            <ac:spMk id="9258" creationId="{96A35EAA-ED80-4FF1-942C-82B1D483AF60}"/>
          </ac:spMkLst>
        </pc:spChg>
        <pc:spChg chg="add">
          <ac:chgData name="Prameela Kavya Thummuru" userId="0363f0db-857c-434e-8b4a-3d24fdace99b" providerId="ADAL" clId="{516E6FED-DD17-49E1-BABA-4E3C5F2A4C7E}" dt="2022-12-15T05:38:33.172" v="8333" actId="26606"/>
          <ac:spMkLst>
            <pc:docMk/>
            <pc:sldMk cId="1245276985" sldId="275"/>
            <ac:spMk id="9259" creationId="{D415F49B-3CBC-46CF-AFB5-988852D0479E}"/>
          </ac:spMkLst>
        </pc:spChg>
        <pc:spChg chg="add">
          <ac:chgData name="Prameela Kavya Thummuru" userId="0363f0db-857c-434e-8b4a-3d24fdace99b" providerId="ADAL" clId="{516E6FED-DD17-49E1-BABA-4E3C5F2A4C7E}" dt="2022-12-15T05:38:33.172" v="8333" actId="26606"/>
          <ac:spMkLst>
            <pc:docMk/>
            <pc:sldMk cId="1245276985" sldId="275"/>
            <ac:spMk id="9260" creationId="{83AF9C6E-31D5-480C-AE10-9BA3E4ED1A5B}"/>
          </ac:spMkLst>
        </pc:spChg>
        <pc:spChg chg="add">
          <ac:chgData name="Prameela Kavya Thummuru" userId="0363f0db-857c-434e-8b4a-3d24fdace99b" providerId="ADAL" clId="{516E6FED-DD17-49E1-BABA-4E3C5F2A4C7E}" dt="2022-12-15T05:38:33.172" v="8333" actId="26606"/>
          <ac:spMkLst>
            <pc:docMk/>
            <pc:sldMk cId="1245276985" sldId="275"/>
            <ac:spMk id="9261" creationId="{31139EDA-9FCD-4FD3-9B08-FB9334D6B440}"/>
          </ac:spMkLst>
        </pc:spChg>
        <pc:spChg chg="add">
          <ac:chgData name="Prameela Kavya Thummuru" userId="0363f0db-857c-434e-8b4a-3d24fdace99b" providerId="ADAL" clId="{516E6FED-DD17-49E1-BABA-4E3C5F2A4C7E}" dt="2022-12-15T05:38:33.172" v="8333" actId="26606"/>
          <ac:spMkLst>
            <pc:docMk/>
            <pc:sldMk cId="1245276985" sldId="275"/>
            <ac:spMk id="9262" creationId="{61E5A1BA-E02A-4623-903A-482252B339D0}"/>
          </ac:spMkLst>
        </pc:spChg>
        <pc:spChg chg="add">
          <ac:chgData name="Prameela Kavya Thummuru" userId="0363f0db-857c-434e-8b4a-3d24fdace99b" providerId="ADAL" clId="{516E6FED-DD17-49E1-BABA-4E3C5F2A4C7E}" dt="2022-12-15T05:38:33.172" v="8333" actId="26606"/>
          <ac:spMkLst>
            <pc:docMk/>
            <pc:sldMk cId="1245276985" sldId="275"/>
            <ac:spMk id="9263" creationId="{AD242FBE-2452-4D50-BD27-1EB4712B7D02}"/>
          </ac:spMkLst>
        </pc:spChg>
        <pc:spChg chg="add">
          <ac:chgData name="Prameela Kavya Thummuru" userId="0363f0db-857c-434e-8b4a-3d24fdace99b" providerId="ADAL" clId="{516E6FED-DD17-49E1-BABA-4E3C5F2A4C7E}" dt="2022-12-15T05:38:33.172" v="8333" actId="26606"/>
          <ac:spMkLst>
            <pc:docMk/>
            <pc:sldMk cId="1245276985" sldId="275"/>
            <ac:spMk id="9264" creationId="{FBB030FC-8E19-44AB-80DB-FFFB62D499F4}"/>
          </ac:spMkLst>
        </pc:spChg>
        <pc:spChg chg="add">
          <ac:chgData name="Prameela Kavya Thummuru" userId="0363f0db-857c-434e-8b4a-3d24fdace99b" providerId="ADAL" clId="{516E6FED-DD17-49E1-BABA-4E3C5F2A4C7E}" dt="2022-12-15T05:38:33.172" v="8333" actId="26606"/>
          <ac:spMkLst>
            <pc:docMk/>
            <pc:sldMk cId="1245276985" sldId="275"/>
            <ac:spMk id="9265" creationId="{F09459DE-CB78-4B7B-AEFE-A19FFB652096}"/>
          </ac:spMkLst>
        </pc:spChg>
        <pc:picChg chg="add mod ord">
          <ac:chgData name="Prameela Kavya Thummuru" userId="0363f0db-857c-434e-8b4a-3d24fdace99b" providerId="ADAL" clId="{516E6FED-DD17-49E1-BABA-4E3C5F2A4C7E}" dt="2022-12-15T05:38:46.971" v="8336" actId="1076"/>
          <ac:picMkLst>
            <pc:docMk/>
            <pc:sldMk cId="1245276985" sldId="275"/>
            <ac:picMk id="9218" creationId="{9CBC793E-4275-3DEB-CCA9-9A477EE7B88C}"/>
          </ac:picMkLst>
        </pc:picChg>
        <pc:picChg chg="add mod">
          <ac:chgData name="Prameela Kavya Thummuru" userId="0363f0db-857c-434e-8b4a-3d24fdace99b" providerId="ADAL" clId="{516E6FED-DD17-49E1-BABA-4E3C5F2A4C7E}" dt="2022-12-15T05:38:43.511" v="8335" actId="1076"/>
          <ac:picMkLst>
            <pc:docMk/>
            <pc:sldMk cId="1245276985" sldId="275"/>
            <ac:picMk id="9220" creationId="{5D83AB87-3B24-6ED8-DA46-5FB09F05AD48}"/>
          </ac:picMkLst>
        </pc:picChg>
      </pc:sldChg>
      <pc:sldChg chg="delSp modSp new mod">
        <pc:chgData name="Prameela Kavya Thummuru" userId="0363f0db-857c-434e-8b4a-3d24fdace99b" providerId="ADAL" clId="{516E6FED-DD17-49E1-BABA-4E3C5F2A4C7E}" dt="2022-12-15T08:18:10.349" v="13619" actId="20577"/>
        <pc:sldMkLst>
          <pc:docMk/>
          <pc:sldMk cId="4176853499" sldId="276"/>
        </pc:sldMkLst>
        <pc:spChg chg="del">
          <ac:chgData name="Prameela Kavya Thummuru" userId="0363f0db-857c-434e-8b4a-3d24fdace99b" providerId="ADAL" clId="{516E6FED-DD17-49E1-BABA-4E3C5F2A4C7E}" dt="2022-12-15T05:40:13.419" v="8352" actId="478"/>
          <ac:spMkLst>
            <pc:docMk/>
            <pc:sldMk cId="4176853499" sldId="276"/>
            <ac:spMk id="2" creationId="{C6EF3868-FC74-C4A1-A56E-89CAD86771B0}"/>
          </ac:spMkLst>
        </pc:spChg>
        <pc:spChg chg="mod">
          <ac:chgData name="Prameela Kavya Thummuru" userId="0363f0db-857c-434e-8b4a-3d24fdace99b" providerId="ADAL" clId="{516E6FED-DD17-49E1-BABA-4E3C5F2A4C7E}" dt="2022-12-15T08:18:10.349" v="13619" actId="20577"/>
          <ac:spMkLst>
            <pc:docMk/>
            <pc:sldMk cId="4176853499" sldId="276"/>
            <ac:spMk id="3" creationId="{3600D706-BD0D-3CA6-F38A-8E56310F8212}"/>
          </ac:spMkLst>
        </pc:spChg>
      </pc:sldChg>
      <pc:sldChg chg="addSp modSp add del mod">
        <pc:chgData name="Prameela Kavya Thummuru" userId="0363f0db-857c-434e-8b4a-3d24fdace99b" providerId="ADAL" clId="{516E6FED-DD17-49E1-BABA-4E3C5F2A4C7E}" dt="2022-12-15T06:45:07.874" v="9867" actId="208"/>
        <pc:sldMkLst>
          <pc:docMk/>
          <pc:sldMk cId="3936320372" sldId="277"/>
        </pc:sldMkLst>
        <pc:spChg chg="mod">
          <ac:chgData name="Prameela Kavya Thummuru" userId="0363f0db-857c-434e-8b4a-3d24fdace99b" providerId="ADAL" clId="{516E6FED-DD17-49E1-BABA-4E3C5F2A4C7E}" dt="2022-12-15T05:56:41.942" v="8985" actId="1076"/>
          <ac:spMkLst>
            <pc:docMk/>
            <pc:sldMk cId="3936320372" sldId="277"/>
            <ac:spMk id="2" creationId="{8E667ED8-0A2B-1832-F9D3-6417085240FA}"/>
          </ac:spMkLst>
        </pc:spChg>
        <pc:spChg chg="mod">
          <ac:chgData name="Prameela Kavya Thummuru" userId="0363f0db-857c-434e-8b4a-3d24fdace99b" providerId="ADAL" clId="{516E6FED-DD17-49E1-BABA-4E3C5F2A4C7E}" dt="2022-12-15T05:56:38.435" v="8984" actId="1076"/>
          <ac:spMkLst>
            <pc:docMk/>
            <pc:sldMk cId="3936320372" sldId="277"/>
            <ac:spMk id="3" creationId="{E8924E6A-55DE-B264-BF20-3447457D1FFE}"/>
          </ac:spMkLst>
        </pc:spChg>
        <pc:spChg chg="mod">
          <ac:chgData name="Prameela Kavya Thummuru" userId="0363f0db-857c-434e-8b4a-3d24fdace99b" providerId="ADAL" clId="{516E6FED-DD17-49E1-BABA-4E3C5F2A4C7E}" dt="2022-12-15T05:55:49.540" v="8974" actId="1076"/>
          <ac:spMkLst>
            <pc:docMk/>
            <pc:sldMk cId="3936320372" sldId="277"/>
            <ac:spMk id="4" creationId="{D0582C66-95C2-0809-2B6A-2FCA2258BF56}"/>
          </ac:spMkLst>
        </pc:spChg>
        <pc:spChg chg="mod">
          <ac:chgData name="Prameela Kavya Thummuru" userId="0363f0db-857c-434e-8b4a-3d24fdace99b" providerId="ADAL" clId="{516E6FED-DD17-49E1-BABA-4E3C5F2A4C7E}" dt="2022-12-15T05:55:53.136" v="8975" actId="1076"/>
          <ac:spMkLst>
            <pc:docMk/>
            <pc:sldMk cId="3936320372" sldId="277"/>
            <ac:spMk id="10" creationId="{E244547B-ECEE-61F2-FC5C-011A8CA46EED}"/>
          </ac:spMkLst>
        </pc:spChg>
        <pc:spChg chg="mod">
          <ac:chgData name="Prameela Kavya Thummuru" userId="0363f0db-857c-434e-8b4a-3d24fdace99b" providerId="ADAL" clId="{516E6FED-DD17-49E1-BABA-4E3C5F2A4C7E}" dt="2022-12-15T05:56:23.288" v="8980" actId="1076"/>
          <ac:spMkLst>
            <pc:docMk/>
            <pc:sldMk cId="3936320372" sldId="277"/>
            <ac:spMk id="19" creationId="{80861F24-3886-2E92-37D6-5C47196633A9}"/>
          </ac:spMkLst>
        </pc:spChg>
        <pc:spChg chg="mod">
          <ac:chgData name="Prameela Kavya Thummuru" userId="0363f0db-857c-434e-8b4a-3d24fdace99b" providerId="ADAL" clId="{516E6FED-DD17-49E1-BABA-4E3C5F2A4C7E}" dt="2022-12-15T05:56:26.655" v="8981" actId="1076"/>
          <ac:spMkLst>
            <pc:docMk/>
            <pc:sldMk cId="3936320372" sldId="277"/>
            <ac:spMk id="20" creationId="{A632EC18-40FD-3403-CB74-9E413A9887F5}"/>
          </ac:spMkLst>
        </pc:spChg>
        <pc:spChg chg="mod">
          <ac:chgData name="Prameela Kavya Thummuru" userId="0363f0db-857c-434e-8b4a-3d24fdace99b" providerId="ADAL" clId="{516E6FED-DD17-49E1-BABA-4E3C5F2A4C7E}" dt="2022-12-15T05:56:17.404" v="8979" actId="1076"/>
          <ac:spMkLst>
            <pc:docMk/>
            <pc:sldMk cId="3936320372" sldId="277"/>
            <ac:spMk id="21" creationId="{4A4CBFA1-FF9A-97DE-BE66-CA1208CDE54D}"/>
          </ac:spMkLst>
        </pc:spChg>
        <pc:spChg chg="mod">
          <ac:chgData name="Prameela Kavya Thummuru" userId="0363f0db-857c-434e-8b4a-3d24fdace99b" providerId="ADAL" clId="{516E6FED-DD17-49E1-BABA-4E3C5F2A4C7E}" dt="2022-12-15T05:56:03.654" v="8977" actId="1076"/>
          <ac:spMkLst>
            <pc:docMk/>
            <pc:sldMk cId="3936320372" sldId="277"/>
            <ac:spMk id="22" creationId="{CBF15444-FC8D-5366-6296-BE9D6585E4ED}"/>
          </ac:spMkLst>
        </pc:spChg>
        <pc:spChg chg="mod">
          <ac:chgData name="Prameela Kavya Thummuru" userId="0363f0db-857c-434e-8b4a-3d24fdace99b" providerId="ADAL" clId="{516E6FED-DD17-49E1-BABA-4E3C5F2A4C7E}" dt="2022-12-15T05:56:35.873" v="8983" actId="1076"/>
          <ac:spMkLst>
            <pc:docMk/>
            <pc:sldMk cId="3936320372" sldId="277"/>
            <ac:spMk id="35" creationId="{77252B0F-32FC-3383-BA39-85E5519F7731}"/>
          </ac:spMkLst>
        </pc:spChg>
        <pc:spChg chg="mod">
          <ac:chgData name="Prameela Kavya Thummuru" userId="0363f0db-857c-434e-8b4a-3d24fdace99b" providerId="ADAL" clId="{516E6FED-DD17-49E1-BABA-4E3C5F2A4C7E}" dt="2022-12-15T05:56:32.821" v="8982" actId="1076"/>
          <ac:spMkLst>
            <pc:docMk/>
            <pc:sldMk cId="3936320372" sldId="277"/>
            <ac:spMk id="36" creationId="{EF5C31BC-DF79-53F7-CD66-7E276B2F6F1E}"/>
          </ac:spMkLst>
        </pc:spChg>
        <pc:spChg chg="add mod">
          <ac:chgData name="Prameela Kavya Thummuru" userId="0363f0db-857c-434e-8b4a-3d24fdace99b" providerId="ADAL" clId="{516E6FED-DD17-49E1-BABA-4E3C5F2A4C7E}" dt="2022-12-15T06:44:21.912" v="9859" actId="1076"/>
          <ac:spMkLst>
            <pc:docMk/>
            <pc:sldMk cId="3936320372" sldId="277"/>
            <ac:spMk id="42" creationId="{5F9AE250-7374-5DED-6014-6EC5B21E7A0D}"/>
          </ac:spMkLst>
        </pc:spChg>
        <pc:spChg chg="add mod">
          <ac:chgData name="Prameela Kavya Thummuru" userId="0363f0db-857c-434e-8b4a-3d24fdace99b" providerId="ADAL" clId="{516E6FED-DD17-49E1-BABA-4E3C5F2A4C7E}" dt="2022-12-15T06:44:25.347" v="9860" actId="1076"/>
          <ac:spMkLst>
            <pc:docMk/>
            <pc:sldMk cId="3936320372" sldId="277"/>
            <ac:spMk id="43" creationId="{E0F01D99-1315-8174-1AC4-6F536B6DC4CC}"/>
          </ac:spMkLst>
        </pc:spChg>
        <pc:spChg chg="mod">
          <ac:chgData name="Prameela Kavya Thummuru" userId="0363f0db-857c-434e-8b4a-3d24fdace99b" providerId="ADAL" clId="{516E6FED-DD17-49E1-BABA-4E3C5F2A4C7E}" dt="2022-12-15T06:39:32.736" v="9731" actId="20577"/>
          <ac:spMkLst>
            <pc:docMk/>
            <pc:sldMk cId="3936320372" sldId="277"/>
            <ac:spMk id="44" creationId="{7141D02B-7C30-209F-B487-CA0BED5CEB55}"/>
          </ac:spMkLst>
        </pc:spChg>
        <pc:spChg chg="add mod">
          <ac:chgData name="Prameela Kavya Thummuru" userId="0363f0db-857c-434e-8b4a-3d24fdace99b" providerId="ADAL" clId="{516E6FED-DD17-49E1-BABA-4E3C5F2A4C7E}" dt="2022-12-15T06:43:41.151" v="9821" actId="208"/>
          <ac:spMkLst>
            <pc:docMk/>
            <pc:sldMk cId="3936320372" sldId="277"/>
            <ac:spMk id="45" creationId="{F5A116B1-D3C5-62D4-C485-1F697F26C0A8}"/>
          </ac:spMkLst>
        </pc:spChg>
        <pc:spChg chg="add mod">
          <ac:chgData name="Prameela Kavya Thummuru" userId="0363f0db-857c-434e-8b4a-3d24fdace99b" providerId="ADAL" clId="{516E6FED-DD17-49E1-BABA-4E3C5F2A4C7E}" dt="2022-12-15T06:44:10.700" v="9855" actId="1076"/>
          <ac:spMkLst>
            <pc:docMk/>
            <pc:sldMk cId="3936320372" sldId="277"/>
            <ac:spMk id="46" creationId="{E4CA8316-0C6D-05B5-E26C-97BA34A02705}"/>
          </ac:spMkLst>
        </pc:spChg>
        <pc:spChg chg="add mod">
          <ac:chgData name="Prameela Kavya Thummuru" userId="0363f0db-857c-434e-8b4a-3d24fdace99b" providerId="ADAL" clId="{516E6FED-DD17-49E1-BABA-4E3C5F2A4C7E}" dt="2022-12-15T06:44:18.467" v="9858" actId="1076"/>
          <ac:spMkLst>
            <pc:docMk/>
            <pc:sldMk cId="3936320372" sldId="277"/>
            <ac:spMk id="47" creationId="{7A90548B-6DA8-07D1-203B-B989C8804770}"/>
          </ac:spMkLst>
        </pc:spChg>
        <pc:cxnChg chg="mod">
          <ac:chgData name="Prameela Kavya Thummuru" userId="0363f0db-857c-434e-8b4a-3d24fdace99b" providerId="ADAL" clId="{516E6FED-DD17-49E1-BABA-4E3C5F2A4C7E}" dt="2022-12-15T05:55:49.540" v="8974" actId="1076"/>
          <ac:cxnSpMkLst>
            <pc:docMk/>
            <pc:sldMk cId="3936320372" sldId="277"/>
            <ac:cxnSpMk id="6" creationId="{FCFDC7F5-48D8-1570-CF85-249B16EF3354}"/>
          </ac:cxnSpMkLst>
        </pc:cxnChg>
        <pc:cxnChg chg="mod">
          <ac:chgData name="Prameela Kavya Thummuru" userId="0363f0db-857c-434e-8b4a-3d24fdace99b" providerId="ADAL" clId="{516E6FED-DD17-49E1-BABA-4E3C5F2A4C7E}" dt="2022-12-15T05:56:41.942" v="8985" actId="1076"/>
          <ac:cxnSpMkLst>
            <pc:docMk/>
            <pc:sldMk cId="3936320372" sldId="277"/>
            <ac:cxnSpMk id="8" creationId="{E54B4A66-3C5A-4B48-F57C-02CDF18CF582}"/>
          </ac:cxnSpMkLst>
        </pc:cxnChg>
        <pc:cxnChg chg="mod">
          <ac:chgData name="Prameela Kavya Thummuru" userId="0363f0db-857c-434e-8b4a-3d24fdace99b" providerId="ADAL" clId="{516E6FED-DD17-49E1-BABA-4E3C5F2A4C7E}" dt="2022-12-15T05:55:53.136" v="8975" actId="1076"/>
          <ac:cxnSpMkLst>
            <pc:docMk/>
            <pc:sldMk cId="3936320372" sldId="277"/>
            <ac:cxnSpMk id="9" creationId="{9D48D49F-0386-774A-F666-E31A0606EA09}"/>
          </ac:cxnSpMkLst>
        </pc:cxnChg>
        <pc:cxnChg chg="mod">
          <ac:chgData name="Prameela Kavya Thummuru" userId="0363f0db-857c-434e-8b4a-3d24fdace99b" providerId="ADAL" clId="{516E6FED-DD17-49E1-BABA-4E3C5F2A4C7E}" dt="2022-12-15T05:56:23.288" v="8980" actId="1076"/>
          <ac:cxnSpMkLst>
            <pc:docMk/>
            <pc:sldMk cId="3936320372" sldId="277"/>
            <ac:cxnSpMk id="12" creationId="{A6C8AD35-0528-A0EF-96B4-89E137622053}"/>
          </ac:cxnSpMkLst>
        </pc:cxnChg>
        <pc:cxnChg chg="mod">
          <ac:chgData name="Prameela Kavya Thummuru" userId="0363f0db-857c-434e-8b4a-3d24fdace99b" providerId="ADAL" clId="{516E6FED-DD17-49E1-BABA-4E3C5F2A4C7E}" dt="2022-12-15T05:56:38.435" v="8984" actId="1076"/>
          <ac:cxnSpMkLst>
            <pc:docMk/>
            <pc:sldMk cId="3936320372" sldId="277"/>
            <ac:cxnSpMk id="13" creationId="{C9C6E474-C01D-EAA7-6D75-B220C14161A5}"/>
          </ac:cxnSpMkLst>
        </pc:cxnChg>
        <pc:cxnChg chg="mod">
          <ac:chgData name="Prameela Kavya Thummuru" userId="0363f0db-857c-434e-8b4a-3d24fdace99b" providerId="ADAL" clId="{516E6FED-DD17-49E1-BABA-4E3C5F2A4C7E}" dt="2022-12-15T05:56:26.655" v="8981" actId="1076"/>
          <ac:cxnSpMkLst>
            <pc:docMk/>
            <pc:sldMk cId="3936320372" sldId="277"/>
            <ac:cxnSpMk id="14" creationId="{54D18217-43EB-CA52-AE30-296A15980C73}"/>
          </ac:cxnSpMkLst>
        </pc:cxnChg>
        <pc:cxnChg chg="mod">
          <ac:chgData name="Prameela Kavya Thummuru" userId="0363f0db-857c-434e-8b4a-3d24fdace99b" providerId="ADAL" clId="{516E6FED-DD17-49E1-BABA-4E3C5F2A4C7E}" dt="2022-12-15T05:56:03.654" v="8977" actId="1076"/>
          <ac:cxnSpMkLst>
            <pc:docMk/>
            <pc:sldMk cId="3936320372" sldId="277"/>
            <ac:cxnSpMk id="16" creationId="{64709B5A-9711-A150-A380-D083D229BA5C}"/>
          </ac:cxnSpMkLst>
        </pc:cxnChg>
        <pc:cxnChg chg="mod">
          <ac:chgData name="Prameela Kavya Thummuru" userId="0363f0db-857c-434e-8b4a-3d24fdace99b" providerId="ADAL" clId="{516E6FED-DD17-49E1-BABA-4E3C5F2A4C7E}" dt="2022-12-15T05:56:17.404" v="8979" actId="1076"/>
          <ac:cxnSpMkLst>
            <pc:docMk/>
            <pc:sldMk cId="3936320372" sldId="277"/>
            <ac:cxnSpMk id="18" creationId="{88A81031-9D16-4A7C-E5F5-B36001E9FA79}"/>
          </ac:cxnSpMkLst>
        </pc:cxnChg>
        <pc:cxnChg chg="mod">
          <ac:chgData name="Prameela Kavya Thummuru" userId="0363f0db-857c-434e-8b4a-3d24fdace99b" providerId="ADAL" clId="{516E6FED-DD17-49E1-BABA-4E3C5F2A4C7E}" dt="2022-12-15T05:56:35.873" v="8983" actId="1076"/>
          <ac:cxnSpMkLst>
            <pc:docMk/>
            <pc:sldMk cId="3936320372" sldId="277"/>
            <ac:cxnSpMk id="32" creationId="{70917908-DCAC-BE0F-6FC3-73860BD521FF}"/>
          </ac:cxnSpMkLst>
        </pc:cxnChg>
        <pc:cxnChg chg="mod">
          <ac:chgData name="Prameela Kavya Thummuru" userId="0363f0db-857c-434e-8b4a-3d24fdace99b" providerId="ADAL" clId="{516E6FED-DD17-49E1-BABA-4E3C5F2A4C7E}" dt="2022-12-15T05:56:32.821" v="8982" actId="1076"/>
          <ac:cxnSpMkLst>
            <pc:docMk/>
            <pc:sldMk cId="3936320372" sldId="277"/>
            <ac:cxnSpMk id="34" creationId="{7C295133-BF1C-9FC3-D552-55B5FF326EB9}"/>
          </ac:cxnSpMkLst>
        </pc:cxnChg>
        <pc:cxnChg chg="add">
          <ac:chgData name="Prameela Kavya Thummuru" userId="0363f0db-857c-434e-8b4a-3d24fdace99b" providerId="ADAL" clId="{516E6FED-DD17-49E1-BABA-4E3C5F2A4C7E}" dt="2022-12-15T06:44:34.116" v="9861" actId="11529"/>
          <ac:cxnSpMkLst>
            <pc:docMk/>
            <pc:sldMk cId="3936320372" sldId="277"/>
            <ac:cxnSpMk id="49" creationId="{88578500-445B-A052-CB50-B05B09DD0008}"/>
          </ac:cxnSpMkLst>
        </pc:cxnChg>
        <pc:cxnChg chg="add mod">
          <ac:chgData name="Prameela Kavya Thummuru" userId="0363f0db-857c-434e-8b4a-3d24fdace99b" providerId="ADAL" clId="{516E6FED-DD17-49E1-BABA-4E3C5F2A4C7E}" dt="2022-12-15T06:45:00.644" v="9865" actId="208"/>
          <ac:cxnSpMkLst>
            <pc:docMk/>
            <pc:sldMk cId="3936320372" sldId="277"/>
            <ac:cxnSpMk id="51" creationId="{A4207C21-EBB6-EE44-8924-A66CF6DE6FFA}"/>
          </ac:cxnSpMkLst>
        </pc:cxnChg>
        <pc:cxnChg chg="add mod">
          <ac:chgData name="Prameela Kavya Thummuru" userId="0363f0db-857c-434e-8b4a-3d24fdace99b" providerId="ADAL" clId="{516E6FED-DD17-49E1-BABA-4E3C5F2A4C7E}" dt="2022-12-15T06:45:03.704" v="9866" actId="208"/>
          <ac:cxnSpMkLst>
            <pc:docMk/>
            <pc:sldMk cId="3936320372" sldId="277"/>
            <ac:cxnSpMk id="53" creationId="{6F085B6E-A3F5-04C0-668F-AC6069A5CE0A}"/>
          </ac:cxnSpMkLst>
        </pc:cxnChg>
        <pc:cxnChg chg="add mod">
          <ac:chgData name="Prameela Kavya Thummuru" userId="0363f0db-857c-434e-8b4a-3d24fdace99b" providerId="ADAL" clId="{516E6FED-DD17-49E1-BABA-4E3C5F2A4C7E}" dt="2022-12-15T06:45:07.874" v="9867" actId="208"/>
          <ac:cxnSpMkLst>
            <pc:docMk/>
            <pc:sldMk cId="3936320372" sldId="277"/>
            <ac:cxnSpMk id="55" creationId="{C425B7C0-ED9B-3A19-B4E3-7322C7BC7336}"/>
          </ac:cxnSpMkLst>
        </pc:cxnChg>
      </pc:sldChg>
      <pc:sldChg chg="addSp modSp add mod modAnim">
        <pc:chgData name="Prameela Kavya Thummuru" userId="0363f0db-857c-434e-8b4a-3d24fdace99b" providerId="ADAL" clId="{516E6FED-DD17-49E1-BABA-4E3C5F2A4C7E}" dt="2022-12-15T06:26:19.841" v="9354" actId="113"/>
        <pc:sldMkLst>
          <pc:docMk/>
          <pc:sldMk cId="3399429758" sldId="278"/>
        </pc:sldMkLst>
        <pc:spChg chg="add mod">
          <ac:chgData name="Prameela Kavya Thummuru" userId="0363f0db-857c-434e-8b4a-3d24fdace99b" providerId="ADAL" clId="{516E6FED-DD17-49E1-BABA-4E3C5F2A4C7E}" dt="2022-12-15T06:06:00.235" v="9326" actId="1076"/>
          <ac:spMkLst>
            <pc:docMk/>
            <pc:sldMk cId="3399429758" sldId="278"/>
            <ac:spMk id="5" creationId="{6E8844B3-A7E6-266F-A68F-407970D00A9D}"/>
          </ac:spMkLst>
        </pc:spChg>
        <pc:spChg chg="add mod">
          <ac:chgData name="Prameela Kavya Thummuru" userId="0363f0db-857c-434e-8b4a-3d24fdace99b" providerId="ADAL" clId="{516E6FED-DD17-49E1-BABA-4E3C5F2A4C7E}" dt="2022-12-15T06:06:31.119" v="9336" actId="13822"/>
          <ac:spMkLst>
            <pc:docMk/>
            <pc:sldMk cId="3399429758" sldId="278"/>
            <ac:spMk id="11" creationId="{803A41B8-315F-B3A4-625C-96B7B2520673}"/>
          </ac:spMkLst>
        </pc:spChg>
        <pc:spChg chg="add mod">
          <ac:chgData name="Prameela Kavya Thummuru" userId="0363f0db-857c-434e-8b4a-3d24fdace99b" providerId="ADAL" clId="{516E6FED-DD17-49E1-BABA-4E3C5F2A4C7E}" dt="2022-12-15T06:26:19.841" v="9354" actId="113"/>
          <ac:spMkLst>
            <pc:docMk/>
            <pc:sldMk cId="3399429758" sldId="278"/>
            <ac:spMk id="15" creationId="{D2D7BAD6-FBF3-4A95-1FF2-1F87159854B3}"/>
          </ac:spMkLst>
        </pc:spChg>
        <pc:spChg chg="mod">
          <ac:chgData name="Prameela Kavya Thummuru" userId="0363f0db-857c-434e-8b4a-3d24fdace99b" providerId="ADAL" clId="{516E6FED-DD17-49E1-BABA-4E3C5F2A4C7E}" dt="2022-12-15T06:06:43.936" v="9337" actId="207"/>
          <ac:spMkLst>
            <pc:docMk/>
            <pc:sldMk cId="3399429758" sldId="278"/>
            <ac:spMk id="44" creationId="{7141D02B-7C30-209F-B487-CA0BED5CEB55}"/>
          </ac:spMkLst>
        </pc:spChg>
      </pc:sldChg>
      <pc:sldChg chg="addSp delSp modSp new mod">
        <pc:chgData name="Prameela Kavya Thummuru" userId="0363f0db-857c-434e-8b4a-3d24fdace99b" providerId="ADAL" clId="{516E6FED-DD17-49E1-BABA-4E3C5F2A4C7E}" dt="2022-12-15T07:37:42.267" v="11629" actId="20577"/>
        <pc:sldMkLst>
          <pc:docMk/>
          <pc:sldMk cId="2958106991" sldId="279"/>
        </pc:sldMkLst>
        <pc:spChg chg="del">
          <ac:chgData name="Prameela Kavya Thummuru" userId="0363f0db-857c-434e-8b4a-3d24fdace99b" providerId="ADAL" clId="{516E6FED-DD17-49E1-BABA-4E3C5F2A4C7E}" dt="2022-12-15T06:45:27.573" v="9869" actId="478"/>
          <ac:spMkLst>
            <pc:docMk/>
            <pc:sldMk cId="2958106991" sldId="279"/>
            <ac:spMk id="2" creationId="{7F3280A3-0076-ABB2-BB8A-0B55EA1728B3}"/>
          </ac:spMkLst>
        </pc:spChg>
        <pc:spChg chg="del mod">
          <ac:chgData name="Prameela Kavya Thummuru" userId="0363f0db-857c-434e-8b4a-3d24fdace99b" providerId="ADAL" clId="{516E6FED-DD17-49E1-BABA-4E3C5F2A4C7E}" dt="2022-12-15T06:45:46.573" v="9871" actId="3680"/>
          <ac:spMkLst>
            <pc:docMk/>
            <pc:sldMk cId="2958106991" sldId="279"/>
            <ac:spMk id="3" creationId="{7EEBF09E-B965-F324-E789-3B92DD4F7F76}"/>
          </ac:spMkLst>
        </pc:spChg>
        <pc:spChg chg="add mod">
          <ac:chgData name="Prameela Kavya Thummuru" userId="0363f0db-857c-434e-8b4a-3d24fdace99b" providerId="ADAL" clId="{516E6FED-DD17-49E1-BABA-4E3C5F2A4C7E}" dt="2022-12-15T07:37:42.267" v="11629" actId="20577"/>
          <ac:spMkLst>
            <pc:docMk/>
            <pc:sldMk cId="2958106991" sldId="279"/>
            <ac:spMk id="6" creationId="{A5716546-427A-E334-A87D-6864B9BF109F}"/>
          </ac:spMkLst>
        </pc:spChg>
        <pc:graphicFrameChg chg="add mod ord modGraphic">
          <ac:chgData name="Prameela Kavya Thummuru" userId="0363f0db-857c-434e-8b4a-3d24fdace99b" providerId="ADAL" clId="{516E6FED-DD17-49E1-BABA-4E3C5F2A4C7E}" dt="2022-12-15T07:28:06.255" v="11086"/>
          <ac:graphicFrameMkLst>
            <pc:docMk/>
            <pc:sldMk cId="2958106991" sldId="279"/>
            <ac:graphicFrameMk id="4" creationId="{D51519D7-65B1-4B29-249E-A91407142189}"/>
          </ac:graphicFrameMkLst>
        </pc:graphicFrameChg>
        <pc:graphicFrameChg chg="add mod modGraphic">
          <ac:chgData name="Prameela Kavya Thummuru" userId="0363f0db-857c-434e-8b4a-3d24fdace99b" providerId="ADAL" clId="{516E6FED-DD17-49E1-BABA-4E3C5F2A4C7E}" dt="2022-12-15T07:33:38.295" v="11501" actId="113"/>
          <ac:graphicFrameMkLst>
            <pc:docMk/>
            <pc:sldMk cId="2958106991" sldId="279"/>
            <ac:graphicFrameMk id="5" creationId="{26ADD1FB-8D74-64E8-6A3F-679ACAFCF2F8}"/>
          </ac:graphicFrameMkLst>
        </pc:graphicFrameChg>
      </pc:sldChg>
      <pc:sldChg chg="addSp delSp modSp new mod setBg">
        <pc:chgData name="Prameela Kavya Thummuru" userId="0363f0db-857c-434e-8b4a-3d24fdace99b" providerId="ADAL" clId="{516E6FED-DD17-49E1-BABA-4E3C5F2A4C7E}" dt="2022-12-15T07:25:48.088" v="11076" actId="20577"/>
        <pc:sldMkLst>
          <pc:docMk/>
          <pc:sldMk cId="1597841233" sldId="280"/>
        </pc:sldMkLst>
        <pc:spChg chg="mod">
          <ac:chgData name="Prameela Kavya Thummuru" userId="0363f0db-857c-434e-8b4a-3d24fdace99b" providerId="ADAL" clId="{516E6FED-DD17-49E1-BABA-4E3C5F2A4C7E}" dt="2022-12-15T07:25:44.775" v="11074" actId="20577"/>
          <ac:spMkLst>
            <pc:docMk/>
            <pc:sldMk cId="1597841233" sldId="280"/>
            <ac:spMk id="2" creationId="{0D173887-8EBB-BF1B-B8F1-9D6649170E29}"/>
          </ac:spMkLst>
        </pc:spChg>
        <pc:spChg chg="mod">
          <ac:chgData name="Prameela Kavya Thummuru" userId="0363f0db-857c-434e-8b4a-3d24fdace99b" providerId="ADAL" clId="{516E6FED-DD17-49E1-BABA-4E3C5F2A4C7E}" dt="2022-12-15T07:20:52.604" v="11070" actId="20577"/>
          <ac:spMkLst>
            <pc:docMk/>
            <pc:sldMk cId="1597841233" sldId="280"/>
            <ac:spMk id="3" creationId="{E226FB92-B119-CCFF-5ADB-4372EFA3D6FA}"/>
          </ac:spMkLst>
        </pc:spChg>
        <pc:spChg chg="add del">
          <ac:chgData name="Prameela Kavya Thummuru" userId="0363f0db-857c-434e-8b4a-3d24fdace99b" providerId="ADAL" clId="{516E6FED-DD17-49E1-BABA-4E3C5F2A4C7E}" dt="2022-12-15T07:06:03.028" v="10720" actId="26606"/>
          <ac:spMkLst>
            <pc:docMk/>
            <pc:sldMk cId="1597841233" sldId="280"/>
            <ac:spMk id="9" creationId="{E2A96188-384C-4341-9EEB-967A9341CD86}"/>
          </ac:spMkLst>
        </pc:spChg>
        <pc:spChg chg="add del">
          <ac:chgData name="Prameela Kavya Thummuru" userId="0363f0db-857c-434e-8b4a-3d24fdace99b" providerId="ADAL" clId="{516E6FED-DD17-49E1-BABA-4E3C5F2A4C7E}" dt="2022-12-15T07:06:03.028" v="10720" actId="26606"/>
          <ac:spMkLst>
            <pc:docMk/>
            <pc:sldMk cId="1597841233" sldId="280"/>
            <ac:spMk id="11" creationId="{759E7E4E-81AC-4FFE-A96F-B398ED3E94EF}"/>
          </ac:spMkLst>
        </pc:spChg>
        <pc:spChg chg="add del">
          <ac:chgData name="Prameela Kavya Thummuru" userId="0363f0db-857c-434e-8b4a-3d24fdace99b" providerId="ADAL" clId="{516E6FED-DD17-49E1-BABA-4E3C5F2A4C7E}" dt="2022-12-15T07:06:03.028" v="10720" actId="26606"/>
          <ac:spMkLst>
            <pc:docMk/>
            <pc:sldMk cId="1597841233" sldId="280"/>
            <ac:spMk id="13" creationId="{CBFD6B65-6A90-4C50-9533-D82D6901300C}"/>
          </ac:spMkLst>
        </pc:spChg>
        <pc:spChg chg="add del">
          <ac:chgData name="Prameela Kavya Thummuru" userId="0363f0db-857c-434e-8b4a-3d24fdace99b" providerId="ADAL" clId="{516E6FED-DD17-49E1-BABA-4E3C5F2A4C7E}" dt="2022-12-15T07:06:04.834" v="10722" actId="26606"/>
          <ac:spMkLst>
            <pc:docMk/>
            <pc:sldMk cId="1597841233" sldId="280"/>
            <ac:spMk id="15" creationId="{3D6A03ED-7B7A-4C88-8FFC-A4D862447D4B}"/>
          </ac:spMkLst>
        </pc:spChg>
        <pc:spChg chg="add del">
          <ac:chgData name="Prameela Kavya Thummuru" userId="0363f0db-857c-434e-8b4a-3d24fdace99b" providerId="ADAL" clId="{516E6FED-DD17-49E1-BABA-4E3C5F2A4C7E}" dt="2022-12-15T07:06:04.834" v="10722" actId="26606"/>
          <ac:spMkLst>
            <pc:docMk/>
            <pc:sldMk cId="1597841233" sldId="280"/>
            <ac:spMk id="16" creationId="{B1CE512C-FAC7-426B-89D0-50188951AA70}"/>
          </ac:spMkLst>
        </pc:spChg>
        <pc:spChg chg="add del">
          <ac:chgData name="Prameela Kavya Thummuru" userId="0363f0db-857c-434e-8b4a-3d24fdace99b" providerId="ADAL" clId="{516E6FED-DD17-49E1-BABA-4E3C5F2A4C7E}" dt="2022-12-15T07:06:04.834" v="10722" actId="26606"/>
          <ac:spMkLst>
            <pc:docMk/>
            <pc:sldMk cId="1597841233" sldId="280"/>
            <ac:spMk id="17" creationId="{80C1BABC-D8F0-40DC-A386-73BB1E2CA99C}"/>
          </ac:spMkLst>
        </pc:spChg>
        <pc:spChg chg="add del">
          <ac:chgData name="Prameela Kavya Thummuru" userId="0363f0db-857c-434e-8b4a-3d24fdace99b" providerId="ADAL" clId="{516E6FED-DD17-49E1-BABA-4E3C5F2A4C7E}" dt="2022-12-15T07:06:24.781" v="10724" actId="26606"/>
          <ac:spMkLst>
            <pc:docMk/>
            <pc:sldMk cId="1597841233" sldId="280"/>
            <ac:spMk id="19" creationId="{E2A96188-384C-4341-9EEB-967A9341CD86}"/>
          </ac:spMkLst>
        </pc:spChg>
        <pc:spChg chg="add del">
          <ac:chgData name="Prameela Kavya Thummuru" userId="0363f0db-857c-434e-8b4a-3d24fdace99b" providerId="ADAL" clId="{516E6FED-DD17-49E1-BABA-4E3C5F2A4C7E}" dt="2022-12-15T07:06:24.781" v="10724" actId="26606"/>
          <ac:spMkLst>
            <pc:docMk/>
            <pc:sldMk cId="1597841233" sldId="280"/>
            <ac:spMk id="20" creationId="{280331C3-DDF5-48A9-8947-D71EAAFFAB0E}"/>
          </ac:spMkLst>
        </pc:spChg>
        <pc:spChg chg="add del">
          <ac:chgData name="Prameela Kavya Thummuru" userId="0363f0db-857c-434e-8b4a-3d24fdace99b" providerId="ADAL" clId="{516E6FED-DD17-49E1-BABA-4E3C5F2A4C7E}" dt="2022-12-15T07:06:24.781" v="10724" actId="26606"/>
          <ac:spMkLst>
            <pc:docMk/>
            <pc:sldMk cId="1597841233" sldId="280"/>
            <ac:spMk id="21" creationId="{C535A640-1948-4AFD-A0B7-19AFDA955322}"/>
          </ac:spMkLst>
        </pc:spChg>
        <pc:spChg chg="add del">
          <ac:chgData name="Prameela Kavya Thummuru" userId="0363f0db-857c-434e-8b4a-3d24fdace99b" providerId="ADAL" clId="{516E6FED-DD17-49E1-BABA-4E3C5F2A4C7E}" dt="2022-12-15T07:08:30.466" v="10757" actId="26606"/>
          <ac:spMkLst>
            <pc:docMk/>
            <pc:sldMk cId="1597841233" sldId="280"/>
            <ac:spMk id="26" creationId="{E2A96188-384C-4341-9EEB-967A9341CD86}"/>
          </ac:spMkLst>
        </pc:spChg>
        <pc:spChg chg="add del">
          <ac:chgData name="Prameela Kavya Thummuru" userId="0363f0db-857c-434e-8b4a-3d24fdace99b" providerId="ADAL" clId="{516E6FED-DD17-49E1-BABA-4E3C5F2A4C7E}" dt="2022-12-15T07:08:30.466" v="10757" actId="26606"/>
          <ac:spMkLst>
            <pc:docMk/>
            <pc:sldMk cId="1597841233" sldId="280"/>
            <ac:spMk id="28" creationId="{759E7E4E-81AC-4FFE-A96F-B398ED3E94EF}"/>
          </ac:spMkLst>
        </pc:spChg>
        <pc:spChg chg="add del">
          <ac:chgData name="Prameela Kavya Thummuru" userId="0363f0db-857c-434e-8b4a-3d24fdace99b" providerId="ADAL" clId="{516E6FED-DD17-49E1-BABA-4E3C5F2A4C7E}" dt="2022-12-15T07:08:30.466" v="10757" actId="26606"/>
          <ac:spMkLst>
            <pc:docMk/>
            <pc:sldMk cId="1597841233" sldId="280"/>
            <ac:spMk id="30" creationId="{CBFD6B65-6A90-4C50-9533-D82D6901300C}"/>
          </ac:spMkLst>
        </pc:spChg>
        <pc:spChg chg="add del">
          <ac:chgData name="Prameela Kavya Thummuru" userId="0363f0db-857c-434e-8b4a-3d24fdace99b" providerId="ADAL" clId="{516E6FED-DD17-49E1-BABA-4E3C5F2A4C7E}" dt="2022-12-15T07:15:57.817" v="10852" actId="26606"/>
          <ac:spMkLst>
            <pc:docMk/>
            <pc:sldMk cId="1597841233" sldId="280"/>
            <ac:spMk id="35" creationId="{E2A96188-384C-4341-9EEB-967A9341CD86}"/>
          </ac:spMkLst>
        </pc:spChg>
        <pc:spChg chg="add del">
          <ac:chgData name="Prameela Kavya Thummuru" userId="0363f0db-857c-434e-8b4a-3d24fdace99b" providerId="ADAL" clId="{516E6FED-DD17-49E1-BABA-4E3C5F2A4C7E}" dt="2022-12-15T07:15:57.817" v="10852" actId="26606"/>
          <ac:spMkLst>
            <pc:docMk/>
            <pc:sldMk cId="1597841233" sldId="280"/>
            <ac:spMk id="37" creationId="{759E7E4E-81AC-4FFE-A96F-B398ED3E94EF}"/>
          </ac:spMkLst>
        </pc:spChg>
        <pc:spChg chg="add del">
          <ac:chgData name="Prameela Kavya Thummuru" userId="0363f0db-857c-434e-8b4a-3d24fdace99b" providerId="ADAL" clId="{516E6FED-DD17-49E1-BABA-4E3C5F2A4C7E}" dt="2022-12-15T07:15:57.817" v="10852" actId="26606"/>
          <ac:spMkLst>
            <pc:docMk/>
            <pc:sldMk cId="1597841233" sldId="280"/>
            <ac:spMk id="39" creationId="{CBFD6B65-6A90-4C50-9533-D82D6901300C}"/>
          </ac:spMkLst>
        </pc:spChg>
        <pc:spChg chg="add del">
          <ac:chgData name="Prameela Kavya Thummuru" userId="0363f0db-857c-434e-8b4a-3d24fdace99b" providerId="ADAL" clId="{516E6FED-DD17-49E1-BABA-4E3C5F2A4C7E}" dt="2022-12-15T07:19:13.746" v="11023" actId="26606"/>
          <ac:spMkLst>
            <pc:docMk/>
            <pc:sldMk cId="1597841233" sldId="280"/>
            <ac:spMk id="44" creationId="{E2A96188-384C-4341-9EEB-967A9341CD86}"/>
          </ac:spMkLst>
        </pc:spChg>
        <pc:spChg chg="add del">
          <ac:chgData name="Prameela Kavya Thummuru" userId="0363f0db-857c-434e-8b4a-3d24fdace99b" providerId="ADAL" clId="{516E6FED-DD17-49E1-BABA-4E3C5F2A4C7E}" dt="2022-12-15T07:19:13.746" v="11023" actId="26606"/>
          <ac:spMkLst>
            <pc:docMk/>
            <pc:sldMk cId="1597841233" sldId="280"/>
            <ac:spMk id="46" creationId="{280331C3-DDF5-48A9-8947-D71EAAFFAB0E}"/>
          </ac:spMkLst>
        </pc:spChg>
        <pc:spChg chg="add del">
          <ac:chgData name="Prameela Kavya Thummuru" userId="0363f0db-857c-434e-8b4a-3d24fdace99b" providerId="ADAL" clId="{516E6FED-DD17-49E1-BABA-4E3C5F2A4C7E}" dt="2022-12-15T07:19:13.746" v="11023" actId="26606"/>
          <ac:spMkLst>
            <pc:docMk/>
            <pc:sldMk cId="1597841233" sldId="280"/>
            <ac:spMk id="48" creationId="{C535A640-1948-4AFD-A0B7-19AFDA955322}"/>
          </ac:spMkLst>
        </pc:spChg>
        <pc:spChg chg="add">
          <ac:chgData name="Prameela Kavya Thummuru" userId="0363f0db-857c-434e-8b4a-3d24fdace99b" providerId="ADAL" clId="{516E6FED-DD17-49E1-BABA-4E3C5F2A4C7E}" dt="2022-12-15T07:19:13.746" v="11023" actId="26606"/>
          <ac:spMkLst>
            <pc:docMk/>
            <pc:sldMk cId="1597841233" sldId="280"/>
            <ac:spMk id="53" creationId="{E2A96188-384C-4341-9EEB-967A9341CD86}"/>
          </ac:spMkLst>
        </pc:spChg>
        <pc:spChg chg="add">
          <ac:chgData name="Prameela Kavya Thummuru" userId="0363f0db-857c-434e-8b4a-3d24fdace99b" providerId="ADAL" clId="{516E6FED-DD17-49E1-BABA-4E3C5F2A4C7E}" dt="2022-12-15T07:19:13.746" v="11023" actId="26606"/>
          <ac:spMkLst>
            <pc:docMk/>
            <pc:sldMk cId="1597841233" sldId="280"/>
            <ac:spMk id="55" creationId="{759E7E4E-81AC-4FFE-A96F-B398ED3E94EF}"/>
          </ac:spMkLst>
        </pc:spChg>
        <pc:spChg chg="add">
          <ac:chgData name="Prameela Kavya Thummuru" userId="0363f0db-857c-434e-8b4a-3d24fdace99b" providerId="ADAL" clId="{516E6FED-DD17-49E1-BABA-4E3C5F2A4C7E}" dt="2022-12-15T07:19:13.746" v="11023" actId="26606"/>
          <ac:spMkLst>
            <pc:docMk/>
            <pc:sldMk cId="1597841233" sldId="280"/>
            <ac:spMk id="57" creationId="{CBFD6B65-6A90-4C50-9533-D82D6901300C}"/>
          </ac:spMkLst>
        </pc:spChg>
        <pc:graphicFrameChg chg="add del mod modGraphic">
          <ac:chgData name="Prameela Kavya Thummuru" userId="0363f0db-857c-434e-8b4a-3d24fdace99b" providerId="ADAL" clId="{516E6FED-DD17-49E1-BABA-4E3C5F2A4C7E}" dt="2022-12-15T07:14:26.669" v="10833" actId="478"/>
          <ac:graphicFrameMkLst>
            <pc:docMk/>
            <pc:sldMk cId="1597841233" sldId="280"/>
            <ac:graphicFrameMk id="4" creationId="{37AF0725-F40F-2F21-55E5-8F161E742DAC}"/>
          </ac:graphicFrameMkLst>
        </pc:graphicFrameChg>
        <pc:graphicFrameChg chg="add del mod">
          <ac:chgData name="Prameela Kavya Thummuru" userId="0363f0db-857c-434e-8b4a-3d24fdace99b" providerId="ADAL" clId="{516E6FED-DD17-49E1-BABA-4E3C5F2A4C7E}" dt="2022-12-15T07:14:30.329" v="10835"/>
          <ac:graphicFrameMkLst>
            <pc:docMk/>
            <pc:sldMk cId="1597841233" sldId="280"/>
            <ac:graphicFrameMk id="5" creationId="{B93E3F8A-AB06-AEFF-FEC1-E3556085D751}"/>
          </ac:graphicFrameMkLst>
        </pc:graphicFrameChg>
        <pc:graphicFrameChg chg="add del mod modGraphic">
          <ac:chgData name="Prameela Kavya Thummuru" userId="0363f0db-857c-434e-8b4a-3d24fdace99b" providerId="ADAL" clId="{516E6FED-DD17-49E1-BABA-4E3C5F2A4C7E}" dt="2022-12-15T07:14:48.002" v="10840" actId="478"/>
          <ac:graphicFrameMkLst>
            <pc:docMk/>
            <pc:sldMk cId="1597841233" sldId="280"/>
            <ac:graphicFrameMk id="6" creationId="{79D9855F-3F6C-F5E9-309B-38AEEE727F7D}"/>
          </ac:graphicFrameMkLst>
        </pc:graphicFrameChg>
        <pc:graphicFrameChg chg="add del mod">
          <ac:chgData name="Prameela Kavya Thummuru" userId="0363f0db-857c-434e-8b4a-3d24fdace99b" providerId="ADAL" clId="{516E6FED-DD17-49E1-BABA-4E3C5F2A4C7E}" dt="2022-12-15T07:15:09.299" v="10842" actId="478"/>
          <ac:graphicFrameMkLst>
            <pc:docMk/>
            <pc:sldMk cId="1597841233" sldId="280"/>
            <ac:graphicFrameMk id="7" creationId="{C7E0917C-0969-BEEC-35B5-EDC0278E614B}"/>
          </ac:graphicFrameMkLst>
        </pc:graphicFrameChg>
        <pc:graphicFrameChg chg="add del mod modGraphic">
          <ac:chgData name="Prameela Kavya Thummuru" userId="0363f0db-857c-434e-8b4a-3d24fdace99b" providerId="ADAL" clId="{516E6FED-DD17-49E1-BABA-4E3C5F2A4C7E}" dt="2022-12-15T07:15:37.321" v="10849" actId="478"/>
          <ac:graphicFrameMkLst>
            <pc:docMk/>
            <pc:sldMk cId="1597841233" sldId="280"/>
            <ac:graphicFrameMk id="8" creationId="{FBC5CC85-3E9F-E046-261E-0D2B0F4D005B}"/>
          </ac:graphicFrameMkLst>
        </pc:graphicFrameChg>
        <pc:graphicFrameChg chg="add mod modGraphic">
          <ac:chgData name="Prameela Kavya Thummuru" userId="0363f0db-857c-434e-8b4a-3d24fdace99b" providerId="ADAL" clId="{516E6FED-DD17-49E1-BABA-4E3C5F2A4C7E}" dt="2022-12-15T07:25:48.088" v="11076" actId="20577"/>
          <ac:graphicFrameMkLst>
            <pc:docMk/>
            <pc:sldMk cId="1597841233" sldId="280"/>
            <ac:graphicFrameMk id="10" creationId="{5E1B99AF-2FE3-109D-00E4-43620D291319}"/>
          </ac:graphicFrameMkLst>
        </pc:graphicFrameChg>
      </pc:sldChg>
      <pc:sldChg chg="modSp add mod">
        <pc:chgData name="Prameela Kavya Thummuru" userId="0363f0db-857c-434e-8b4a-3d24fdace99b" providerId="ADAL" clId="{516E6FED-DD17-49E1-BABA-4E3C5F2A4C7E}" dt="2022-12-15T07:36:32.652" v="11625" actId="20577"/>
        <pc:sldMkLst>
          <pc:docMk/>
          <pc:sldMk cId="4106809245" sldId="281"/>
        </pc:sldMkLst>
        <pc:spChg chg="mod">
          <ac:chgData name="Prameela Kavya Thummuru" userId="0363f0db-857c-434e-8b4a-3d24fdace99b" providerId="ADAL" clId="{516E6FED-DD17-49E1-BABA-4E3C5F2A4C7E}" dt="2022-12-15T07:36:32.652" v="11625" actId="20577"/>
          <ac:spMkLst>
            <pc:docMk/>
            <pc:sldMk cId="4106809245" sldId="281"/>
            <ac:spMk id="9" creationId="{CF56BDB0-760A-3978-8637-C7F2E7DE88BB}"/>
          </ac:spMkLst>
        </pc:spChg>
      </pc:sldChg>
      <pc:sldChg chg="addSp delSp modSp new mod">
        <pc:chgData name="Prameela Kavya Thummuru" userId="0363f0db-857c-434e-8b4a-3d24fdace99b" providerId="ADAL" clId="{516E6FED-DD17-49E1-BABA-4E3C5F2A4C7E}" dt="2022-12-15T08:08:55.184" v="12998" actId="20577"/>
        <pc:sldMkLst>
          <pc:docMk/>
          <pc:sldMk cId="1128164332" sldId="282"/>
        </pc:sldMkLst>
        <pc:spChg chg="mod">
          <ac:chgData name="Prameela Kavya Thummuru" userId="0363f0db-857c-434e-8b4a-3d24fdace99b" providerId="ADAL" clId="{516E6FED-DD17-49E1-BABA-4E3C5F2A4C7E}" dt="2022-12-15T07:51:08.296" v="12049" actId="255"/>
          <ac:spMkLst>
            <pc:docMk/>
            <pc:sldMk cId="1128164332" sldId="282"/>
            <ac:spMk id="2" creationId="{429574B3-9C6D-90B1-6B0F-C68255123E53}"/>
          </ac:spMkLst>
        </pc:spChg>
        <pc:spChg chg="mod">
          <ac:chgData name="Prameela Kavya Thummuru" userId="0363f0db-857c-434e-8b4a-3d24fdace99b" providerId="ADAL" clId="{516E6FED-DD17-49E1-BABA-4E3C5F2A4C7E}" dt="2022-12-15T08:08:55.184" v="12998" actId="20577"/>
          <ac:spMkLst>
            <pc:docMk/>
            <pc:sldMk cId="1128164332" sldId="282"/>
            <ac:spMk id="3" creationId="{ADCA61BC-B1E6-C4D6-D519-51EE9C3B8F89}"/>
          </ac:spMkLst>
        </pc:spChg>
        <pc:graphicFrameChg chg="add del mod">
          <ac:chgData name="Prameela Kavya Thummuru" userId="0363f0db-857c-434e-8b4a-3d24fdace99b" providerId="ADAL" clId="{516E6FED-DD17-49E1-BABA-4E3C5F2A4C7E}" dt="2022-12-15T07:57:04.269" v="12123" actId="478"/>
          <ac:graphicFrameMkLst>
            <pc:docMk/>
            <pc:sldMk cId="1128164332" sldId="282"/>
            <ac:graphicFrameMk id="4" creationId="{238F502E-9F1A-9A05-C5E5-1F3B3D78EDF1}"/>
          </ac:graphicFrameMkLst>
        </pc:graphicFrameChg>
        <pc:graphicFrameChg chg="add mod">
          <ac:chgData name="Prameela Kavya Thummuru" userId="0363f0db-857c-434e-8b4a-3d24fdace99b" providerId="ADAL" clId="{516E6FED-DD17-49E1-BABA-4E3C5F2A4C7E}" dt="2022-12-15T07:57:11.147" v="12125" actId="1076"/>
          <ac:graphicFrameMkLst>
            <pc:docMk/>
            <pc:sldMk cId="1128164332" sldId="282"/>
            <ac:graphicFrameMk id="5" creationId="{8FD37ED0-A3B6-2E40-23A4-861A59CA957E}"/>
          </ac:graphicFrameMkLst>
        </pc:graphicFrameChg>
      </pc:sldChg>
      <pc:sldChg chg="addSp delSp modSp new mod setBg">
        <pc:chgData name="Prameela Kavya Thummuru" userId="0363f0db-857c-434e-8b4a-3d24fdace99b" providerId="ADAL" clId="{516E6FED-DD17-49E1-BABA-4E3C5F2A4C7E}" dt="2022-12-15T08:23:55.333" v="13677" actId="113"/>
        <pc:sldMkLst>
          <pc:docMk/>
          <pc:sldMk cId="3161259488" sldId="283"/>
        </pc:sldMkLst>
        <pc:spChg chg="mod">
          <ac:chgData name="Prameela Kavya Thummuru" userId="0363f0db-857c-434e-8b4a-3d24fdace99b" providerId="ADAL" clId="{516E6FED-DD17-49E1-BABA-4E3C5F2A4C7E}" dt="2022-12-15T08:02:02.195" v="12558" actId="26606"/>
          <ac:spMkLst>
            <pc:docMk/>
            <pc:sldMk cId="3161259488" sldId="283"/>
            <ac:spMk id="2" creationId="{0350D807-7934-9ACE-66A0-50BAA3E626F1}"/>
          </ac:spMkLst>
        </pc:spChg>
        <pc:spChg chg="mod">
          <ac:chgData name="Prameela Kavya Thummuru" userId="0363f0db-857c-434e-8b4a-3d24fdace99b" providerId="ADAL" clId="{516E6FED-DD17-49E1-BABA-4E3C5F2A4C7E}" dt="2022-12-15T08:07:38.308" v="12851" actId="115"/>
          <ac:spMkLst>
            <pc:docMk/>
            <pc:sldMk cId="3161259488" sldId="283"/>
            <ac:spMk id="3" creationId="{6F221271-2933-359C-82A2-59FA2026579A}"/>
          </ac:spMkLst>
        </pc:spChg>
        <pc:spChg chg="add del">
          <ac:chgData name="Prameela Kavya Thummuru" userId="0363f0db-857c-434e-8b4a-3d24fdace99b" providerId="ADAL" clId="{516E6FED-DD17-49E1-BABA-4E3C5F2A4C7E}" dt="2022-12-15T08:03:52.153" v="12579" actId="26606"/>
          <ac:spMkLst>
            <pc:docMk/>
            <pc:sldMk cId="3161259488" sldId="283"/>
            <ac:spMk id="9" creationId="{E2A96188-384C-4341-9EEB-967A9341CD86}"/>
          </ac:spMkLst>
        </pc:spChg>
        <pc:spChg chg="add del">
          <ac:chgData name="Prameela Kavya Thummuru" userId="0363f0db-857c-434e-8b4a-3d24fdace99b" providerId="ADAL" clId="{516E6FED-DD17-49E1-BABA-4E3C5F2A4C7E}" dt="2022-12-15T08:03:52.153" v="12579" actId="26606"/>
          <ac:spMkLst>
            <pc:docMk/>
            <pc:sldMk cId="3161259488" sldId="283"/>
            <ac:spMk id="11" creationId="{759E7E4E-81AC-4FFE-A96F-B398ED3E94EF}"/>
          </ac:spMkLst>
        </pc:spChg>
        <pc:spChg chg="add del">
          <ac:chgData name="Prameela Kavya Thummuru" userId="0363f0db-857c-434e-8b4a-3d24fdace99b" providerId="ADAL" clId="{516E6FED-DD17-49E1-BABA-4E3C5F2A4C7E}" dt="2022-12-15T08:03:52.153" v="12579" actId="26606"/>
          <ac:spMkLst>
            <pc:docMk/>
            <pc:sldMk cId="3161259488" sldId="283"/>
            <ac:spMk id="13" creationId="{CBFD6B65-6A90-4C50-9533-D82D6901300C}"/>
          </ac:spMkLst>
        </pc:spChg>
        <pc:spChg chg="add">
          <ac:chgData name="Prameela Kavya Thummuru" userId="0363f0db-857c-434e-8b4a-3d24fdace99b" providerId="ADAL" clId="{516E6FED-DD17-49E1-BABA-4E3C5F2A4C7E}" dt="2022-12-15T08:03:52.153" v="12579" actId="26606"/>
          <ac:spMkLst>
            <pc:docMk/>
            <pc:sldMk cId="3161259488" sldId="283"/>
            <ac:spMk id="18" creationId="{E2A96188-384C-4341-9EEB-967A9341CD86}"/>
          </ac:spMkLst>
        </pc:spChg>
        <pc:spChg chg="add">
          <ac:chgData name="Prameela Kavya Thummuru" userId="0363f0db-857c-434e-8b4a-3d24fdace99b" providerId="ADAL" clId="{516E6FED-DD17-49E1-BABA-4E3C5F2A4C7E}" dt="2022-12-15T08:03:52.153" v="12579" actId="26606"/>
          <ac:spMkLst>
            <pc:docMk/>
            <pc:sldMk cId="3161259488" sldId="283"/>
            <ac:spMk id="20" creationId="{759E7E4E-81AC-4FFE-A96F-B398ED3E94EF}"/>
          </ac:spMkLst>
        </pc:spChg>
        <pc:spChg chg="add">
          <ac:chgData name="Prameela Kavya Thummuru" userId="0363f0db-857c-434e-8b4a-3d24fdace99b" providerId="ADAL" clId="{516E6FED-DD17-49E1-BABA-4E3C5F2A4C7E}" dt="2022-12-15T08:03:52.153" v="12579" actId="26606"/>
          <ac:spMkLst>
            <pc:docMk/>
            <pc:sldMk cId="3161259488" sldId="283"/>
            <ac:spMk id="22" creationId="{CBFD6B65-6A90-4C50-9533-D82D6901300C}"/>
          </ac:spMkLst>
        </pc:spChg>
        <pc:graphicFrameChg chg="add del mod modGraphic">
          <ac:chgData name="Prameela Kavya Thummuru" userId="0363f0db-857c-434e-8b4a-3d24fdace99b" providerId="ADAL" clId="{516E6FED-DD17-49E1-BABA-4E3C5F2A4C7E}" dt="2022-12-15T08:03:42.378" v="12577" actId="478"/>
          <ac:graphicFrameMkLst>
            <pc:docMk/>
            <pc:sldMk cId="3161259488" sldId="283"/>
            <ac:graphicFrameMk id="4" creationId="{C6FA117C-5D5D-F0BB-DB8A-8F4E7CF60015}"/>
          </ac:graphicFrameMkLst>
        </pc:graphicFrameChg>
        <pc:graphicFrameChg chg="add del mod modGraphic">
          <ac:chgData name="Prameela Kavya Thummuru" userId="0363f0db-857c-434e-8b4a-3d24fdace99b" providerId="ADAL" clId="{516E6FED-DD17-49E1-BABA-4E3C5F2A4C7E}" dt="2022-12-15T08:23:13.352" v="13669" actId="478"/>
          <ac:graphicFrameMkLst>
            <pc:docMk/>
            <pc:sldMk cId="3161259488" sldId="283"/>
            <ac:graphicFrameMk id="5" creationId="{9A5AB8A0-8C27-4231-4453-9C5CE238DDDD}"/>
          </ac:graphicFrameMkLst>
        </pc:graphicFrameChg>
        <pc:graphicFrameChg chg="add del mod">
          <ac:chgData name="Prameela Kavya Thummuru" userId="0363f0db-857c-434e-8b4a-3d24fdace99b" providerId="ADAL" clId="{516E6FED-DD17-49E1-BABA-4E3C5F2A4C7E}" dt="2022-12-15T08:23:15.994" v="13671"/>
          <ac:graphicFrameMkLst>
            <pc:docMk/>
            <pc:sldMk cId="3161259488" sldId="283"/>
            <ac:graphicFrameMk id="6" creationId="{979BF30A-2C5C-AB94-DD80-974FE48393DC}"/>
          </ac:graphicFrameMkLst>
        </pc:graphicFrameChg>
        <pc:graphicFrameChg chg="add mod modGraphic">
          <ac:chgData name="Prameela Kavya Thummuru" userId="0363f0db-857c-434e-8b4a-3d24fdace99b" providerId="ADAL" clId="{516E6FED-DD17-49E1-BABA-4E3C5F2A4C7E}" dt="2022-12-15T08:23:55.333" v="13677" actId="113"/>
          <ac:graphicFrameMkLst>
            <pc:docMk/>
            <pc:sldMk cId="3161259488" sldId="283"/>
            <ac:graphicFrameMk id="7" creationId="{8FAC7347-3CB4-F43A-0543-7CB15009A7F1}"/>
          </ac:graphicFrameMkLst>
        </pc:graphicFrameChg>
      </pc:sldChg>
      <pc:sldChg chg="modSp new mod">
        <pc:chgData name="Prameela Kavya Thummuru" userId="0363f0db-857c-434e-8b4a-3d24fdace99b" providerId="ADAL" clId="{516E6FED-DD17-49E1-BABA-4E3C5F2A4C7E}" dt="2022-12-15T08:11:34.937" v="13444" actId="12"/>
        <pc:sldMkLst>
          <pc:docMk/>
          <pc:sldMk cId="4180296281" sldId="284"/>
        </pc:sldMkLst>
        <pc:spChg chg="mod">
          <ac:chgData name="Prameela Kavya Thummuru" userId="0363f0db-857c-434e-8b4a-3d24fdace99b" providerId="ADAL" clId="{516E6FED-DD17-49E1-BABA-4E3C5F2A4C7E}" dt="2022-12-15T08:05:20.691" v="12690" actId="20577"/>
          <ac:spMkLst>
            <pc:docMk/>
            <pc:sldMk cId="4180296281" sldId="284"/>
            <ac:spMk id="2" creationId="{715A1723-D7CA-5199-5441-3C9CF640E0F1}"/>
          </ac:spMkLst>
        </pc:spChg>
        <pc:spChg chg="mod">
          <ac:chgData name="Prameela Kavya Thummuru" userId="0363f0db-857c-434e-8b4a-3d24fdace99b" providerId="ADAL" clId="{516E6FED-DD17-49E1-BABA-4E3C5F2A4C7E}" dt="2022-12-15T08:11:34.937" v="13444" actId="12"/>
          <ac:spMkLst>
            <pc:docMk/>
            <pc:sldMk cId="4180296281" sldId="284"/>
            <ac:spMk id="3" creationId="{2BA993E2-6851-FEAE-CD65-0D80F54DF185}"/>
          </ac:spMkLst>
        </pc:spChg>
      </pc:sldChg>
      <pc:sldChg chg="addSp delSp modSp new mod">
        <pc:chgData name="Prameela Kavya Thummuru" userId="0363f0db-857c-434e-8b4a-3d24fdace99b" providerId="ADAL" clId="{516E6FED-DD17-49E1-BABA-4E3C5F2A4C7E}" dt="2022-12-15T08:15:12.310" v="13600" actId="26606"/>
        <pc:sldMkLst>
          <pc:docMk/>
          <pc:sldMk cId="284424883" sldId="285"/>
        </pc:sldMkLst>
        <pc:spChg chg="mod">
          <ac:chgData name="Prameela Kavya Thummuru" userId="0363f0db-857c-434e-8b4a-3d24fdace99b" providerId="ADAL" clId="{516E6FED-DD17-49E1-BABA-4E3C5F2A4C7E}" dt="2022-12-15T08:13:58.983" v="13456" actId="20577"/>
          <ac:spMkLst>
            <pc:docMk/>
            <pc:sldMk cId="284424883" sldId="285"/>
            <ac:spMk id="2" creationId="{7EE0BD88-C4A9-AC08-8B3B-67A48328B651}"/>
          </ac:spMkLst>
        </pc:spChg>
        <pc:spChg chg="del mod">
          <ac:chgData name="Prameela Kavya Thummuru" userId="0363f0db-857c-434e-8b4a-3d24fdace99b" providerId="ADAL" clId="{516E6FED-DD17-49E1-BABA-4E3C5F2A4C7E}" dt="2022-12-15T08:15:12.310" v="13600" actId="26606"/>
          <ac:spMkLst>
            <pc:docMk/>
            <pc:sldMk cId="284424883" sldId="285"/>
            <ac:spMk id="3" creationId="{813C81D3-EDDF-57DD-044C-E5BA65AF74F2}"/>
          </ac:spMkLst>
        </pc:spChg>
        <pc:graphicFrameChg chg="add">
          <ac:chgData name="Prameela Kavya Thummuru" userId="0363f0db-857c-434e-8b4a-3d24fdace99b" providerId="ADAL" clId="{516E6FED-DD17-49E1-BABA-4E3C5F2A4C7E}" dt="2022-12-15T08:15:12.310" v="13600" actId="26606"/>
          <ac:graphicFrameMkLst>
            <pc:docMk/>
            <pc:sldMk cId="284424883" sldId="285"/>
            <ac:graphicFrameMk id="5" creationId="{EE67D575-B640-B230-777D-65870AF3221B}"/>
          </ac:graphicFrameMkLst>
        </pc:graphicFrameChg>
      </pc:sldChg>
      <pc:sldChg chg="addSp delSp modSp new mod setBg">
        <pc:chgData name="Prameela Kavya Thummuru" userId="0363f0db-857c-434e-8b4a-3d24fdace99b" providerId="ADAL" clId="{516E6FED-DD17-49E1-BABA-4E3C5F2A4C7E}" dt="2022-12-15T08:15:54.226" v="13613" actId="255"/>
        <pc:sldMkLst>
          <pc:docMk/>
          <pc:sldMk cId="2407689374" sldId="286"/>
        </pc:sldMkLst>
        <pc:spChg chg="del">
          <ac:chgData name="Prameela Kavya Thummuru" userId="0363f0db-857c-434e-8b4a-3d24fdace99b" providerId="ADAL" clId="{516E6FED-DD17-49E1-BABA-4E3C5F2A4C7E}" dt="2022-12-15T08:15:32.270" v="13602" actId="478"/>
          <ac:spMkLst>
            <pc:docMk/>
            <pc:sldMk cId="2407689374" sldId="286"/>
            <ac:spMk id="2" creationId="{11B91110-6EAE-FBDE-F7B0-994704A53352}"/>
          </ac:spMkLst>
        </pc:spChg>
        <pc:spChg chg="mod">
          <ac:chgData name="Prameela Kavya Thummuru" userId="0363f0db-857c-434e-8b4a-3d24fdace99b" providerId="ADAL" clId="{516E6FED-DD17-49E1-BABA-4E3C5F2A4C7E}" dt="2022-12-15T08:15:54.226" v="13613" actId="255"/>
          <ac:spMkLst>
            <pc:docMk/>
            <pc:sldMk cId="2407689374" sldId="286"/>
            <ac:spMk id="3" creationId="{FC64DEB1-5192-E38F-F3A7-8C41EFE905BF}"/>
          </ac:spMkLst>
        </pc:spChg>
        <pc:spChg chg="add">
          <ac:chgData name="Prameela Kavya Thummuru" userId="0363f0db-857c-434e-8b4a-3d24fdace99b" providerId="ADAL" clId="{516E6FED-DD17-49E1-BABA-4E3C5F2A4C7E}" dt="2022-12-15T08:15:45.188" v="13612" actId="26606"/>
          <ac:spMkLst>
            <pc:docMk/>
            <pc:sldMk cId="2407689374" sldId="286"/>
            <ac:spMk id="8" creationId="{52E56E1E-D82A-4FF7-99CE-83AE9A18FCDC}"/>
          </ac:spMkLst>
        </pc:spChg>
        <pc:spChg chg="add">
          <ac:chgData name="Prameela Kavya Thummuru" userId="0363f0db-857c-434e-8b4a-3d24fdace99b" providerId="ADAL" clId="{516E6FED-DD17-49E1-BABA-4E3C5F2A4C7E}" dt="2022-12-15T08:15:45.188" v="13612" actId="26606"/>
          <ac:spMkLst>
            <pc:docMk/>
            <pc:sldMk cId="2407689374" sldId="286"/>
            <ac:spMk id="10" creationId="{FCE4B1E6-EC5B-432F-90D0-898FA5296D55}"/>
          </ac:spMkLst>
        </pc:spChg>
        <pc:spChg chg="add">
          <ac:chgData name="Prameela Kavya Thummuru" userId="0363f0db-857c-434e-8b4a-3d24fdace99b" providerId="ADAL" clId="{516E6FED-DD17-49E1-BABA-4E3C5F2A4C7E}" dt="2022-12-15T08:15:45.188" v="13612" actId="26606"/>
          <ac:spMkLst>
            <pc:docMk/>
            <pc:sldMk cId="2407689374" sldId="286"/>
            <ac:spMk id="12" creationId="{B9940E64-4719-4E36-8FFD-748B552B359B}"/>
          </ac:spMkLst>
        </pc:spChg>
      </pc:sldChg>
      <pc:sldChg chg="addSp modSp new mod">
        <pc:chgData name="Prameela Kavya Thummuru" userId="0363f0db-857c-434e-8b4a-3d24fdace99b" providerId="ADAL" clId="{516E6FED-DD17-49E1-BABA-4E3C5F2A4C7E}" dt="2022-12-15T21:44:49.248" v="13740" actId="14734"/>
        <pc:sldMkLst>
          <pc:docMk/>
          <pc:sldMk cId="1100151956" sldId="287"/>
        </pc:sldMkLst>
        <pc:spChg chg="mod">
          <ac:chgData name="Prameela Kavya Thummuru" userId="0363f0db-857c-434e-8b4a-3d24fdace99b" providerId="ADAL" clId="{516E6FED-DD17-49E1-BABA-4E3C5F2A4C7E}" dt="2022-12-15T08:25:25.240" v="13730" actId="20577"/>
          <ac:spMkLst>
            <pc:docMk/>
            <pc:sldMk cId="1100151956" sldId="287"/>
            <ac:spMk id="2" creationId="{4991A5E0-383E-4DFD-5032-899B2D612075}"/>
          </ac:spMkLst>
        </pc:spChg>
        <pc:spChg chg="mod">
          <ac:chgData name="Prameela Kavya Thummuru" userId="0363f0db-857c-434e-8b4a-3d24fdace99b" providerId="ADAL" clId="{516E6FED-DD17-49E1-BABA-4E3C5F2A4C7E}" dt="2022-12-15T21:44:31.378" v="13738" actId="20577"/>
          <ac:spMkLst>
            <pc:docMk/>
            <pc:sldMk cId="1100151956" sldId="287"/>
            <ac:spMk id="3" creationId="{1D3EB3A8-86A2-38CD-BC6F-BEC22588EB97}"/>
          </ac:spMkLst>
        </pc:spChg>
        <pc:graphicFrameChg chg="add mod modGraphic">
          <ac:chgData name="Prameela Kavya Thummuru" userId="0363f0db-857c-434e-8b4a-3d24fdace99b" providerId="ADAL" clId="{516E6FED-DD17-49E1-BABA-4E3C5F2A4C7E}" dt="2022-12-15T21:44:49.248" v="13740" actId="14734"/>
          <ac:graphicFrameMkLst>
            <pc:docMk/>
            <pc:sldMk cId="1100151956" sldId="287"/>
            <ac:graphicFrameMk id="4" creationId="{8D087A7B-FF5A-BE26-064B-5E5F096D0597}"/>
          </ac:graphicFrameMkLst>
        </pc:graphicFrameChg>
      </pc:sldChg>
      <pc:sldChg chg="addSp delSp modSp add mod">
        <pc:chgData name="Prameela Kavya Thummuru" userId="0363f0db-857c-434e-8b4a-3d24fdace99b" providerId="ADAL" clId="{516E6FED-DD17-49E1-BABA-4E3C5F2A4C7E}" dt="2022-12-15T21:45:46.663" v="13775" actId="14734"/>
        <pc:sldMkLst>
          <pc:docMk/>
          <pc:sldMk cId="3265737033" sldId="288"/>
        </pc:sldMkLst>
        <pc:spChg chg="mod">
          <ac:chgData name="Prameela Kavya Thummuru" userId="0363f0db-857c-434e-8b4a-3d24fdace99b" providerId="ADAL" clId="{516E6FED-DD17-49E1-BABA-4E3C5F2A4C7E}" dt="2022-12-15T21:45:41.757" v="13773" actId="20577"/>
          <ac:spMkLst>
            <pc:docMk/>
            <pc:sldMk cId="3265737033" sldId="288"/>
            <ac:spMk id="3" creationId="{1D3EB3A8-86A2-38CD-BC6F-BEC22588EB97}"/>
          </ac:spMkLst>
        </pc:spChg>
        <pc:graphicFrameChg chg="del modGraphic">
          <ac:chgData name="Prameela Kavya Thummuru" userId="0363f0db-857c-434e-8b4a-3d24fdace99b" providerId="ADAL" clId="{516E6FED-DD17-49E1-BABA-4E3C5F2A4C7E}" dt="2022-12-15T21:45:07.294" v="13743" actId="478"/>
          <ac:graphicFrameMkLst>
            <pc:docMk/>
            <pc:sldMk cId="3265737033" sldId="288"/>
            <ac:graphicFrameMk id="4" creationId="{8D087A7B-FF5A-BE26-064B-5E5F096D0597}"/>
          </ac:graphicFrameMkLst>
        </pc:graphicFrameChg>
        <pc:graphicFrameChg chg="add mod modGraphic">
          <ac:chgData name="Prameela Kavya Thummuru" userId="0363f0db-857c-434e-8b4a-3d24fdace99b" providerId="ADAL" clId="{516E6FED-DD17-49E1-BABA-4E3C5F2A4C7E}" dt="2022-12-15T21:45:46.663" v="13775" actId="14734"/>
          <ac:graphicFrameMkLst>
            <pc:docMk/>
            <pc:sldMk cId="3265737033" sldId="288"/>
            <ac:graphicFrameMk id="5" creationId="{F85FEBC5-0F87-7E52-3E41-C59CF5794C0F}"/>
          </ac:graphicFrameMkLst>
        </pc:graphicFrameChg>
      </pc:sldChg>
      <pc:sldChg chg="addSp delSp modSp add mod">
        <pc:chgData name="Prameela Kavya Thummuru" userId="0363f0db-857c-434e-8b4a-3d24fdace99b" providerId="ADAL" clId="{516E6FED-DD17-49E1-BABA-4E3C5F2A4C7E}" dt="2022-12-15T21:47:07.394" v="13795" actId="14734"/>
        <pc:sldMkLst>
          <pc:docMk/>
          <pc:sldMk cId="768435290" sldId="289"/>
        </pc:sldMkLst>
        <pc:spChg chg="mod">
          <ac:chgData name="Prameela Kavya Thummuru" userId="0363f0db-857c-434e-8b4a-3d24fdace99b" providerId="ADAL" clId="{516E6FED-DD17-49E1-BABA-4E3C5F2A4C7E}" dt="2022-12-15T21:46:55.884" v="13791" actId="20577"/>
          <ac:spMkLst>
            <pc:docMk/>
            <pc:sldMk cId="768435290" sldId="289"/>
            <ac:spMk id="3" creationId="{1D3EB3A8-86A2-38CD-BC6F-BEC22588EB97}"/>
          </ac:spMkLst>
        </pc:spChg>
        <pc:graphicFrameChg chg="add mod modGraphic">
          <ac:chgData name="Prameela Kavya Thummuru" userId="0363f0db-857c-434e-8b4a-3d24fdace99b" providerId="ADAL" clId="{516E6FED-DD17-49E1-BABA-4E3C5F2A4C7E}" dt="2022-12-15T21:47:07.394" v="13795" actId="14734"/>
          <ac:graphicFrameMkLst>
            <pc:docMk/>
            <pc:sldMk cId="768435290" sldId="289"/>
            <ac:graphicFrameMk id="4" creationId="{BEA2F6D2-83F8-E37B-EAE2-106A889E49F2}"/>
          </ac:graphicFrameMkLst>
        </pc:graphicFrameChg>
        <pc:graphicFrameChg chg="del">
          <ac:chgData name="Prameela Kavya Thummuru" userId="0363f0db-857c-434e-8b4a-3d24fdace99b" providerId="ADAL" clId="{516E6FED-DD17-49E1-BABA-4E3C5F2A4C7E}" dt="2022-12-15T21:46:16.341" v="13789" actId="478"/>
          <ac:graphicFrameMkLst>
            <pc:docMk/>
            <pc:sldMk cId="768435290" sldId="289"/>
            <ac:graphicFrameMk id="5" creationId="{F85FEBC5-0F87-7E52-3E41-C59CF5794C0F}"/>
          </ac:graphicFrameMkLst>
        </pc:graphicFrameChg>
      </pc:sldChg>
    </pc:docChg>
  </pc:docChgLst>
  <pc:docChgLst>
    <pc:chgData name="Prameela Kavya Thummuru" userId="S::pthummuru@microsoft.com::0363f0db-857c-434e-8b4a-3d24fdace99b" providerId="AD" clId="Web-{6C56CC20-DEC8-4444-8C2A-FB7DD48EB5EF}"/>
    <pc:docChg chg="addSld delSld modSld addMainMaster delMainMaster">
      <pc:chgData name="Prameela Kavya Thummuru" userId="S::pthummuru@microsoft.com::0363f0db-857c-434e-8b4a-3d24fdace99b" providerId="AD" clId="Web-{6C56CC20-DEC8-4444-8C2A-FB7DD48EB5EF}" dt="2022-12-14T20:17:31.777" v="345"/>
      <pc:docMkLst>
        <pc:docMk/>
      </pc:docMkLst>
      <pc:sldChg chg="addSp modSp del mod setBg modClrScheme chgLayout">
        <pc:chgData name="Prameela Kavya Thummuru" userId="S::pthummuru@microsoft.com::0363f0db-857c-434e-8b4a-3d24fdace99b" providerId="AD" clId="Web-{6C56CC20-DEC8-4444-8C2A-FB7DD48EB5EF}" dt="2022-12-14T19:50:14.839" v="16"/>
        <pc:sldMkLst>
          <pc:docMk/>
          <pc:sldMk cId="109857222" sldId="256"/>
        </pc:sldMkLst>
        <pc:spChg chg="mod">
          <ac:chgData name="Prameela Kavya Thummuru" userId="S::pthummuru@microsoft.com::0363f0db-857c-434e-8b4a-3d24fdace99b" providerId="AD" clId="Web-{6C56CC20-DEC8-4444-8C2A-FB7DD48EB5EF}" dt="2022-12-14T19:49:16.711" v="15"/>
          <ac:spMkLst>
            <pc:docMk/>
            <pc:sldMk cId="109857222" sldId="256"/>
            <ac:spMk id="2" creationId="{00000000-0000-0000-0000-000000000000}"/>
          </ac:spMkLst>
        </pc:spChg>
        <pc:spChg chg="mod">
          <ac:chgData name="Prameela Kavya Thummuru" userId="S::pthummuru@microsoft.com::0363f0db-857c-434e-8b4a-3d24fdace99b" providerId="AD" clId="Web-{6C56CC20-DEC8-4444-8C2A-FB7DD48EB5EF}" dt="2022-12-14T19:49:16.711" v="15"/>
          <ac:spMkLst>
            <pc:docMk/>
            <pc:sldMk cId="109857222" sldId="256"/>
            <ac:spMk id="3" creationId="{00000000-0000-0000-0000-000000000000}"/>
          </ac:spMkLst>
        </pc:spChg>
        <pc:spChg chg="add">
          <ac:chgData name="Prameela Kavya Thummuru" userId="S::pthummuru@microsoft.com::0363f0db-857c-434e-8b4a-3d24fdace99b" providerId="AD" clId="Web-{6C56CC20-DEC8-4444-8C2A-FB7DD48EB5EF}" dt="2022-12-14T19:49:16.711" v="15"/>
          <ac:spMkLst>
            <pc:docMk/>
            <pc:sldMk cId="109857222" sldId="256"/>
            <ac:spMk id="9" creationId="{83AF9C6E-31D5-480C-AE10-9BA3E4ED1A5B}"/>
          </ac:spMkLst>
        </pc:spChg>
        <pc:spChg chg="add">
          <ac:chgData name="Prameela Kavya Thummuru" userId="S::pthummuru@microsoft.com::0363f0db-857c-434e-8b4a-3d24fdace99b" providerId="AD" clId="Web-{6C56CC20-DEC8-4444-8C2A-FB7DD48EB5EF}" dt="2022-12-14T19:49:16.711" v="15"/>
          <ac:spMkLst>
            <pc:docMk/>
            <pc:sldMk cId="109857222" sldId="256"/>
            <ac:spMk id="11" creationId="{4F63EBA1-848C-4958-811B-0BEF4A0DFC54}"/>
          </ac:spMkLst>
        </pc:spChg>
        <pc:spChg chg="add">
          <ac:chgData name="Prameela Kavya Thummuru" userId="S::pthummuru@microsoft.com::0363f0db-857c-434e-8b4a-3d24fdace99b" providerId="AD" clId="Web-{6C56CC20-DEC8-4444-8C2A-FB7DD48EB5EF}" dt="2022-12-14T19:49:16.711" v="15"/>
          <ac:spMkLst>
            <pc:docMk/>
            <pc:sldMk cId="109857222" sldId="256"/>
            <ac:spMk id="13" creationId="{3CEFF6F4-C041-4E7F-9C99-93B222CB8D8D}"/>
          </ac:spMkLst>
        </pc:spChg>
        <pc:picChg chg="add">
          <ac:chgData name="Prameela Kavya Thummuru" userId="S::pthummuru@microsoft.com::0363f0db-857c-434e-8b4a-3d24fdace99b" providerId="AD" clId="Web-{6C56CC20-DEC8-4444-8C2A-FB7DD48EB5EF}" dt="2022-12-14T19:49:16.711" v="15"/>
          <ac:picMkLst>
            <pc:docMk/>
            <pc:sldMk cId="109857222" sldId="256"/>
            <ac:picMk id="4" creationId="{B308B1BE-1211-1E75-0737-902FC94D0023}"/>
          </ac:picMkLst>
        </pc:picChg>
      </pc:sldChg>
      <pc:sldChg chg="modSp new">
        <pc:chgData name="Prameela Kavya Thummuru" userId="S::pthummuru@microsoft.com::0363f0db-857c-434e-8b4a-3d24fdace99b" providerId="AD" clId="Web-{6C56CC20-DEC8-4444-8C2A-FB7DD48EB5EF}" dt="2022-12-14T19:50:23.043" v="19" actId="20577"/>
        <pc:sldMkLst>
          <pc:docMk/>
          <pc:sldMk cId="3678039952" sldId="256"/>
        </pc:sldMkLst>
        <pc:spChg chg="mod">
          <ac:chgData name="Prameela Kavya Thummuru" userId="S::pthummuru@microsoft.com::0363f0db-857c-434e-8b4a-3d24fdace99b" providerId="AD" clId="Web-{6C56CC20-DEC8-4444-8C2A-FB7DD48EB5EF}" dt="2022-12-14T19:50:19.246" v="18" actId="20577"/>
          <ac:spMkLst>
            <pc:docMk/>
            <pc:sldMk cId="3678039952" sldId="256"/>
            <ac:spMk id="2" creationId="{0CB02937-78D5-7C52-5D63-F379A1EC2EA1}"/>
          </ac:spMkLst>
        </pc:spChg>
        <pc:spChg chg="mod">
          <ac:chgData name="Prameela Kavya Thummuru" userId="S::pthummuru@microsoft.com::0363f0db-857c-434e-8b4a-3d24fdace99b" providerId="AD" clId="Web-{6C56CC20-DEC8-4444-8C2A-FB7DD48EB5EF}" dt="2022-12-14T19:50:23.043" v="19" actId="20577"/>
          <ac:spMkLst>
            <pc:docMk/>
            <pc:sldMk cId="3678039952" sldId="256"/>
            <ac:spMk id="3" creationId="{0492AFAA-DE1A-F27D-3D6C-A0BD58F4F1EA}"/>
          </ac:spMkLst>
        </pc:spChg>
      </pc:sldChg>
      <pc:sldChg chg="modSp new">
        <pc:chgData name="Prameela Kavya Thummuru" userId="S::pthummuru@microsoft.com::0363f0db-857c-434e-8b4a-3d24fdace99b" providerId="AD" clId="Web-{6C56CC20-DEC8-4444-8C2A-FB7DD48EB5EF}" dt="2022-12-14T20:01:18.549" v="259" actId="20577"/>
        <pc:sldMkLst>
          <pc:docMk/>
          <pc:sldMk cId="3287758503" sldId="257"/>
        </pc:sldMkLst>
        <pc:spChg chg="mod">
          <ac:chgData name="Prameela Kavya Thummuru" userId="S::pthummuru@microsoft.com::0363f0db-857c-434e-8b4a-3d24fdace99b" providerId="AD" clId="Web-{6C56CC20-DEC8-4444-8C2A-FB7DD48EB5EF}" dt="2022-12-14T19:51:11.264" v="33" actId="20577"/>
          <ac:spMkLst>
            <pc:docMk/>
            <pc:sldMk cId="3287758503" sldId="257"/>
            <ac:spMk id="2" creationId="{4E1E1D65-01D4-8275-5096-B5BC3CE8CD83}"/>
          </ac:spMkLst>
        </pc:spChg>
        <pc:spChg chg="mod">
          <ac:chgData name="Prameela Kavya Thummuru" userId="S::pthummuru@microsoft.com::0363f0db-857c-434e-8b4a-3d24fdace99b" providerId="AD" clId="Web-{6C56CC20-DEC8-4444-8C2A-FB7DD48EB5EF}" dt="2022-12-14T20:01:18.549" v="259" actId="20577"/>
          <ac:spMkLst>
            <pc:docMk/>
            <pc:sldMk cId="3287758503" sldId="257"/>
            <ac:spMk id="3" creationId="{04E7F7DA-B218-3AA8-2331-62074A45029E}"/>
          </ac:spMkLst>
        </pc:spChg>
      </pc:sldChg>
      <pc:sldChg chg="addSp delSp modSp new modTransition addAnim modAnim">
        <pc:chgData name="Prameela Kavya Thummuru" userId="S::pthummuru@microsoft.com::0363f0db-857c-434e-8b4a-3d24fdace99b" providerId="AD" clId="Web-{6C56CC20-DEC8-4444-8C2A-FB7DD48EB5EF}" dt="2022-12-14T20:17:31.777" v="345"/>
        <pc:sldMkLst>
          <pc:docMk/>
          <pc:sldMk cId="1602962455" sldId="258"/>
        </pc:sldMkLst>
        <pc:spChg chg="mod">
          <ac:chgData name="Prameela Kavya Thummuru" userId="S::pthummuru@microsoft.com::0363f0db-857c-434e-8b4a-3d24fdace99b" providerId="AD" clId="Web-{6C56CC20-DEC8-4444-8C2A-FB7DD48EB5EF}" dt="2022-12-14T20:02:55.414" v="264" actId="20577"/>
          <ac:spMkLst>
            <pc:docMk/>
            <pc:sldMk cId="1602962455" sldId="258"/>
            <ac:spMk id="2" creationId="{0684E617-DE7E-E782-AA12-C4A691EA6689}"/>
          </ac:spMkLst>
        </pc:spChg>
        <pc:spChg chg="del">
          <ac:chgData name="Prameela Kavya Thummuru" userId="S::pthummuru@microsoft.com::0363f0db-857c-434e-8b4a-3d24fdace99b" providerId="AD" clId="Web-{6C56CC20-DEC8-4444-8C2A-FB7DD48EB5EF}" dt="2022-12-14T20:05:37.501" v="265"/>
          <ac:spMkLst>
            <pc:docMk/>
            <pc:sldMk cId="1602962455" sldId="258"/>
            <ac:spMk id="3" creationId="{A2C0CEC4-C218-4F13-6E76-8F28DE7A6EF5}"/>
          </ac:spMkLst>
        </pc:spChg>
        <pc:spChg chg="add mod">
          <ac:chgData name="Prameela Kavya Thummuru" userId="S::pthummuru@microsoft.com::0363f0db-857c-434e-8b4a-3d24fdace99b" providerId="AD" clId="Web-{6C56CC20-DEC8-4444-8C2A-FB7DD48EB5EF}" dt="2022-12-14T20:12:29.572" v="317" actId="1076"/>
          <ac:spMkLst>
            <pc:docMk/>
            <pc:sldMk cId="1602962455" sldId="258"/>
            <ac:spMk id="5" creationId="{A3163154-2B2C-21EC-BD52-21E5998B6864}"/>
          </ac:spMkLst>
        </pc:spChg>
        <pc:spChg chg="add mod">
          <ac:chgData name="Prameela Kavya Thummuru" userId="S::pthummuru@microsoft.com::0363f0db-857c-434e-8b4a-3d24fdace99b" providerId="AD" clId="Web-{6C56CC20-DEC8-4444-8C2A-FB7DD48EB5EF}" dt="2022-12-14T20:13:28.059" v="337" actId="20577"/>
          <ac:spMkLst>
            <pc:docMk/>
            <pc:sldMk cId="1602962455" sldId="258"/>
            <ac:spMk id="10" creationId="{42677BD1-F891-FA32-9490-4A9A32DA62C6}"/>
          </ac:spMkLst>
        </pc:spChg>
        <pc:spChg chg="add del mod">
          <ac:chgData name="Prameela Kavya Thummuru" userId="S::pthummuru@microsoft.com::0363f0db-857c-434e-8b4a-3d24fdace99b" providerId="AD" clId="Web-{6C56CC20-DEC8-4444-8C2A-FB7DD48EB5EF}" dt="2022-12-14T20:13:33.716" v="338"/>
          <ac:spMkLst>
            <pc:docMk/>
            <pc:sldMk cId="1602962455" sldId="258"/>
            <ac:spMk id="13" creationId="{0FBE3C8F-16ED-FC99-53F4-209F4649C179}"/>
          </ac:spMkLst>
        </pc:spChg>
        <pc:spChg chg="add del">
          <ac:chgData name="Prameela Kavya Thummuru" userId="S::pthummuru@microsoft.com::0363f0db-857c-434e-8b4a-3d24fdace99b" providerId="AD" clId="Web-{6C56CC20-DEC8-4444-8C2A-FB7DD48EB5EF}" dt="2022-12-14T20:14:12.562" v="342"/>
          <ac:spMkLst>
            <pc:docMk/>
            <pc:sldMk cId="1602962455" sldId="258"/>
            <ac:spMk id="14" creationId="{841DCD61-893D-EA4E-9876-6C7019F8CB62}"/>
          </ac:spMkLst>
        </pc:spChg>
        <pc:spChg chg="add mod">
          <ac:chgData name="Prameela Kavya Thummuru" userId="S::pthummuru@microsoft.com::0363f0db-857c-434e-8b4a-3d24fdace99b" providerId="AD" clId="Web-{6C56CC20-DEC8-4444-8C2A-FB7DD48EB5EF}" dt="2022-12-14T20:17:31.777" v="345"/>
          <ac:spMkLst>
            <pc:docMk/>
            <pc:sldMk cId="1602962455" sldId="258"/>
            <ac:spMk id="15" creationId="{C1460032-5015-A23D-8A42-3A21995159B5}"/>
          </ac:spMkLst>
        </pc:spChg>
        <pc:graphicFrameChg chg="add del mod modGraphic">
          <ac:chgData name="Prameela Kavya Thummuru" userId="S::pthummuru@microsoft.com::0363f0db-857c-434e-8b4a-3d24fdace99b" providerId="AD" clId="Web-{6C56CC20-DEC8-4444-8C2A-FB7DD48EB5EF}" dt="2022-12-14T20:13:06.590" v="333"/>
          <ac:graphicFrameMkLst>
            <pc:docMk/>
            <pc:sldMk cId="1602962455" sldId="258"/>
            <ac:graphicFrameMk id="12" creationId="{F0D6E22C-BC0A-740F-1837-B0884ABD2738}"/>
          </ac:graphicFrameMkLst>
        </pc:graphicFrameChg>
        <pc:picChg chg="add mod ord">
          <ac:chgData name="Prameela Kavya Thummuru" userId="S::pthummuru@microsoft.com::0363f0db-857c-434e-8b4a-3d24fdace99b" providerId="AD" clId="Web-{6C56CC20-DEC8-4444-8C2A-FB7DD48EB5EF}" dt="2022-12-14T20:05:56.752" v="268" actId="14100"/>
          <ac:picMkLst>
            <pc:docMk/>
            <pc:sldMk cId="1602962455" sldId="258"/>
            <ac:picMk id="4" creationId="{644EDACB-109B-9E75-881B-5E096DBF7A12}"/>
          </ac:picMkLst>
        </pc:picChg>
        <pc:cxnChg chg="add mod">
          <ac:chgData name="Prameela Kavya Thummuru" userId="S::pthummuru@microsoft.com::0363f0db-857c-434e-8b4a-3d24fdace99b" providerId="AD" clId="Web-{6C56CC20-DEC8-4444-8C2A-FB7DD48EB5EF}" dt="2022-12-14T20:13:45.592" v="340" actId="14100"/>
          <ac:cxnSpMkLst>
            <pc:docMk/>
            <pc:sldMk cId="1602962455" sldId="258"/>
            <ac:cxnSpMk id="6" creationId="{781B9EA9-D3B9-CC30-3E0E-F5134B542A37}"/>
          </ac:cxnSpMkLst>
        </pc:cxnChg>
        <pc:cxnChg chg="add mod">
          <ac:chgData name="Prameela Kavya Thummuru" userId="S::pthummuru@microsoft.com::0363f0db-857c-434e-8b4a-3d24fdace99b" providerId="AD" clId="Web-{6C56CC20-DEC8-4444-8C2A-FB7DD48EB5EF}" dt="2022-12-14T20:13:37.513" v="339" actId="14100"/>
          <ac:cxnSpMkLst>
            <pc:docMk/>
            <pc:sldMk cId="1602962455" sldId="258"/>
            <ac:cxnSpMk id="8" creationId="{0DBF558F-4C52-01B7-093A-4AF498E2A8A3}"/>
          </ac:cxnSpMkLst>
        </pc:cxnChg>
      </pc:sldChg>
      <pc:sldMasterChg chg="del delSldLayout">
        <pc:chgData name="Prameela Kavya Thummuru" userId="S::pthummuru@microsoft.com::0363f0db-857c-434e-8b4a-3d24fdace99b" providerId="AD" clId="Web-{6C56CC20-DEC8-4444-8C2A-FB7DD48EB5EF}" dt="2022-12-14T19:49:16.711" v="15"/>
        <pc:sldMasterMkLst>
          <pc:docMk/>
          <pc:sldMasterMk cId="2460954070" sldId="2147483660"/>
        </pc:sldMasterMkLst>
        <pc:sldLayoutChg chg="del">
          <pc:chgData name="Prameela Kavya Thummuru" userId="S::pthummuru@microsoft.com::0363f0db-857c-434e-8b4a-3d24fdace99b" providerId="AD" clId="Web-{6C56CC20-DEC8-4444-8C2A-FB7DD48EB5EF}" dt="2022-12-14T19:49:16.711" v="15"/>
          <pc:sldLayoutMkLst>
            <pc:docMk/>
            <pc:sldMasterMk cId="2460954070" sldId="2147483660"/>
            <pc:sldLayoutMk cId="2385387890" sldId="2147483661"/>
          </pc:sldLayoutMkLst>
        </pc:sldLayoutChg>
        <pc:sldLayoutChg chg="del">
          <pc:chgData name="Prameela Kavya Thummuru" userId="S::pthummuru@microsoft.com::0363f0db-857c-434e-8b4a-3d24fdace99b" providerId="AD" clId="Web-{6C56CC20-DEC8-4444-8C2A-FB7DD48EB5EF}" dt="2022-12-14T19:49:16.711" v="15"/>
          <pc:sldLayoutMkLst>
            <pc:docMk/>
            <pc:sldMasterMk cId="2460954070" sldId="2147483660"/>
            <pc:sldLayoutMk cId="949138452" sldId="2147483662"/>
          </pc:sldLayoutMkLst>
        </pc:sldLayoutChg>
        <pc:sldLayoutChg chg="del">
          <pc:chgData name="Prameela Kavya Thummuru" userId="S::pthummuru@microsoft.com::0363f0db-857c-434e-8b4a-3d24fdace99b" providerId="AD" clId="Web-{6C56CC20-DEC8-4444-8C2A-FB7DD48EB5EF}" dt="2022-12-14T19:49:16.711" v="15"/>
          <pc:sldLayoutMkLst>
            <pc:docMk/>
            <pc:sldMasterMk cId="2460954070" sldId="2147483660"/>
            <pc:sldLayoutMk cId="2591524520" sldId="2147483663"/>
          </pc:sldLayoutMkLst>
        </pc:sldLayoutChg>
        <pc:sldLayoutChg chg="del">
          <pc:chgData name="Prameela Kavya Thummuru" userId="S::pthummuru@microsoft.com::0363f0db-857c-434e-8b4a-3d24fdace99b" providerId="AD" clId="Web-{6C56CC20-DEC8-4444-8C2A-FB7DD48EB5EF}" dt="2022-12-14T19:49:16.711" v="15"/>
          <pc:sldLayoutMkLst>
            <pc:docMk/>
            <pc:sldMasterMk cId="2460954070" sldId="2147483660"/>
            <pc:sldLayoutMk cId="1203092039" sldId="2147483664"/>
          </pc:sldLayoutMkLst>
        </pc:sldLayoutChg>
        <pc:sldLayoutChg chg="del">
          <pc:chgData name="Prameela Kavya Thummuru" userId="S::pthummuru@microsoft.com::0363f0db-857c-434e-8b4a-3d24fdace99b" providerId="AD" clId="Web-{6C56CC20-DEC8-4444-8C2A-FB7DD48EB5EF}" dt="2022-12-14T19:49:16.711" v="15"/>
          <pc:sldLayoutMkLst>
            <pc:docMk/>
            <pc:sldMasterMk cId="2460954070" sldId="2147483660"/>
            <pc:sldLayoutMk cId="3733172339" sldId="2147483665"/>
          </pc:sldLayoutMkLst>
        </pc:sldLayoutChg>
        <pc:sldLayoutChg chg="del">
          <pc:chgData name="Prameela Kavya Thummuru" userId="S::pthummuru@microsoft.com::0363f0db-857c-434e-8b4a-3d24fdace99b" providerId="AD" clId="Web-{6C56CC20-DEC8-4444-8C2A-FB7DD48EB5EF}" dt="2022-12-14T19:49:16.711" v="15"/>
          <pc:sldLayoutMkLst>
            <pc:docMk/>
            <pc:sldMasterMk cId="2460954070" sldId="2147483660"/>
            <pc:sldLayoutMk cId="3210312558" sldId="2147483666"/>
          </pc:sldLayoutMkLst>
        </pc:sldLayoutChg>
        <pc:sldLayoutChg chg="del">
          <pc:chgData name="Prameela Kavya Thummuru" userId="S::pthummuru@microsoft.com::0363f0db-857c-434e-8b4a-3d24fdace99b" providerId="AD" clId="Web-{6C56CC20-DEC8-4444-8C2A-FB7DD48EB5EF}" dt="2022-12-14T19:49:16.711" v="15"/>
          <pc:sldLayoutMkLst>
            <pc:docMk/>
            <pc:sldMasterMk cId="2460954070" sldId="2147483660"/>
            <pc:sldLayoutMk cId="3146388984" sldId="2147483667"/>
          </pc:sldLayoutMkLst>
        </pc:sldLayoutChg>
        <pc:sldLayoutChg chg="del">
          <pc:chgData name="Prameela Kavya Thummuru" userId="S::pthummuru@microsoft.com::0363f0db-857c-434e-8b4a-3d24fdace99b" providerId="AD" clId="Web-{6C56CC20-DEC8-4444-8C2A-FB7DD48EB5EF}" dt="2022-12-14T19:49:16.711" v="15"/>
          <pc:sldLayoutMkLst>
            <pc:docMk/>
            <pc:sldMasterMk cId="2460954070" sldId="2147483660"/>
            <pc:sldLayoutMk cId="3171841454" sldId="2147483668"/>
          </pc:sldLayoutMkLst>
        </pc:sldLayoutChg>
        <pc:sldLayoutChg chg="del">
          <pc:chgData name="Prameela Kavya Thummuru" userId="S::pthummuru@microsoft.com::0363f0db-857c-434e-8b4a-3d24fdace99b" providerId="AD" clId="Web-{6C56CC20-DEC8-4444-8C2A-FB7DD48EB5EF}" dt="2022-12-14T19:49:16.711" v="15"/>
          <pc:sldLayoutMkLst>
            <pc:docMk/>
            <pc:sldMasterMk cId="2460954070" sldId="2147483660"/>
            <pc:sldLayoutMk cId="1718958274" sldId="2147483669"/>
          </pc:sldLayoutMkLst>
        </pc:sldLayoutChg>
        <pc:sldLayoutChg chg="del">
          <pc:chgData name="Prameela Kavya Thummuru" userId="S::pthummuru@microsoft.com::0363f0db-857c-434e-8b4a-3d24fdace99b" providerId="AD" clId="Web-{6C56CC20-DEC8-4444-8C2A-FB7DD48EB5EF}" dt="2022-12-14T19:49:16.711" v="15"/>
          <pc:sldLayoutMkLst>
            <pc:docMk/>
            <pc:sldMasterMk cId="2460954070" sldId="2147483660"/>
            <pc:sldLayoutMk cId="2202905451" sldId="2147483670"/>
          </pc:sldLayoutMkLst>
        </pc:sldLayoutChg>
        <pc:sldLayoutChg chg="del">
          <pc:chgData name="Prameela Kavya Thummuru" userId="S::pthummuru@microsoft.com::0363f0db-857c-434e-8b4a-3d24fdace99b" providerId="AD" clId="Web-{6C56CC20-DEC8-4444-8C2A-FB7DD48EB5EF}" dt="2022-12-14T19:49:16.711" v="15"/>
          <pc:sldLayoutMkLst>
            <pc:docMk/>
            <pc:sldMasterMk cId="2460954070" sldId="2147483660"/>
            <pc:sldLayoutMk cId="3479445657" sldId="2147483671"/>
          </pc:sldLayoutMkLst>
        </pc:sldLayoutChg>
      </pc:sldMasterChg>
      <pc:sldMasterChg chg="add replId addSldLayout">
        <pc:chgData name="Prameela Kavya Thummuru" userId="S::pthummuru@microsoft.com::0363f0db-857c-434e-8b4a-3d24fdace99b" providerId="AD" clId="Web-{6C56CC20-DEC8-4444-8C2A-FB7DD48EB5EF}" dt="2022-12-14T19:49:16.711" v="15"/>
        <pc:sldMasterMkLst>
          <pc:docMk/>
          <pc:sldMasterMk cId="3307952216" sldId="2147483672"/>
        </pc:sldMasterMkLst>
        <pc:sldLayoutChg chg="add">
          <pc:chgData name="Prameela Kavya Thummuru" userId="S::pthummuru@microsoft.com::0363f0db-857c-434e-8b4a-3d24fdace99b" providerId="AD" clId="Web-{6C56CC20-DEC8-4444-8C2A-FB7DD48EB5EF}" dt="2022-12-14T19:49:16.711" v="15"/>
          <pc:sldLayoutMkLst>
            <pc:docMk/>
            <pc:sldMasterMk cId="3307952216" sldId="2147483672"/>
            <pc:sldLayoutMk cId="3128178597" sldId="2147483673"/>
          </pc:sldLayoutMkLst>
        </pc:sldLayoutChg>
        <pc:sldLayoutChg chg="add replId">
          <pc:chgData name="Prameela Kavya Thummuru" userId="S::pthummuru@microsoft.com::0363f0db-857c-434e-8b4a-3d24fdace99b" providerId="AD" clId="Web-{6C56CC20-DEC8-4444-8C2A-FB7DD48EB5EF}" dt="2022-12-14T19:49:16.711" v="15"/>
          <pc:sldLayoutMkLst>
            <pc:docMk/>
            <pc:sldMasterMk cId="3307952216" sldId="2147483672"/>
            <pc:sldLayoutMk cId="1069966088" sldId="2147483674"/>
          </pc:sldLayoutMkLst>
        </pc:sldLayoutChg>
        <pc:sldLayoutChg chg="add replId">
          <pc:chgData name="Prameela Kavya Thummuru" userId="S::pthummuru@microsoft.com::0363f0db-857c-434e-8b4a-3d24fdace99b" providerId="AD" clId="Web-{6C56CC20-DEC8-4444-8C2A-FB7DD48EB5EF}" dt="2022-12-14T19:49:16.711" v="15"/>
          <pc:sldLayoutMkLst>
            <pc:docMk/>
            <pc:sldMasterMk cId="3307952216" sldId="2147483672"/>
            <pc:sldLayoutMk cId="4104181999" sldId="2147483675"/>
          </pc:sldLayoutMkLst>
        </pc:sldLayoutChg>
        <pc:sldLayoutChg chg="add replId">
          <pc:chgData name="Prameela Kavya Thummuru" userId="S::pthummuru@microsoft.com::0363f0db-857c-434e-8b4a-3d24fdace99b" providerId="AD" clId="Web-{6C56CC20-DEC8-4444-8C2A-FB7DD48EB5EF}" dt="2022-12-14T19:49:16.711" v="15"/>
          <pc:sldLayoutMkLst>
            <pc:docMk/>
            <pc:sldMasterMk cId="3307952216" sldId="2147483672"/>
            <pc:sldLayoutMk cId="3172181285" sldId="2147483676"/>
          </pc:sldLayoutMkLst>
        </pc:sldLayoutChg>
        <pc:sldLayoutChg chg="add replId">
          <pc:chgData name="Prameela Kavya Thummuru" userId="S::pthummuru@microsoft.com::0363f0db-857c-434e-8b4a-3d24fdace99b" providerId="AD" clId="Web-{6C56CC20-DEC8-4444-8C2A-FB7DD48EB5EF}" dt="2022-12-14T19:49:16.711" v="15"/>
          <pc:sldLayoutMkLst>
            <pc:docMk/>
            <pc:sldMasterMk cId="3307952216" sldId="2147483672"/>
            <pc:sldLayoutMk cId="2377581221" sldId="2147483677"/>
          </pc:sldLayoutMkLst>
        </pc:sldLayoutChg>
        <pc:sldLayoutChg chg="add replId">
          <pc:chgData name="Prameela Kavya Thummuru" userId="S::pthummuru@microsoft.com::0363f0db-857c-434e-8b4a-3d24fdace99b" providerId="AD" clId="Web-{6C56CC20-DEC8-4444-8C2A-FB7DD48EB5EF}" dt="2022-12-14T19:49:16.711" v="15"/>
          <pc:sldLayoutMkLst>
            <pc:docMk/>
            <pc:sldMasterMk cId="3307952216" sldId="2147483672"/>
            <pc:sldLayoutMk cId="903914945" sldId="2147483678"/>
          </pc:sldLayoutMkLst>
        </pc:sldLayoutChg>
        <pc:sldLayoutChg chg="add replId">
          <pc:chgData name="Prameela Kavya Thummuru" userId="S::pthummuru@microsoft.com::0363f0db-857c-434e-8b4a-3d24fdace99b" providerId="AD" clId="Web-{6C56CC20-DEC8-4444-8C2A-FB7DD48EB5EF}" dt="2022-12-14T19:49:16.711" v="15"/>
          <pc:sldLayoutMkLst>
            <pc:docMk/>
            <pc:sldMasterMk cId="3307952216" sldId="2147483672"/>
            <pc:sldLayoutMk cId="1757176632" sldId="2147483679"/>
          </pc:sldLayoutMkLst>
        </pc:sldLayoutChg>
        <pc:sldLayoutChg chg="add replId">
          <pc:chgData name="Prameela Kavya Thummuru" userId="S::pthummuru@microsoft.com::0363f0db-857c-434e-8b4a-3d24fdace99b" providerId="AD" clId="Web-{6C56CC20-DEC8-4444-8C2A-FB7DD48EB5EF}" dt="2022-12-14T19:49:16.711" v="15"/>
          <pc:sldLayoutMkLst>
            <pc:docMk/>
            <pc:sldMasterMk cId="3307952216" sldId="2147483672"/>
            <pc:sldLayoutMk cId="1251003590" sldId="2147483680"/>
          </pc:sldLayoutMkLst>
        </pc:sldLayoutChg>
        <pc:sldLayoutChg chg="add replId">
          <pc:chgData name="Prameela Kavya Thummuru" userId="S::pthummuru@microsoft.com::0363f0db-857c-434e-8b4a-3d24fdace99b" providerId="AD" clId="Web-{6C56CC20-DEC8-4444-8C2A-FB7DD48EB5EF}" dt="2022-12-14T19:49:16.711" v="15"/>
          <pc:sldLayoutMkLst>
            <pc:docMk/>
            <pc:sldMasterMk cId="3307952216" sldId="2147483672"/>
            <pc:sldLayoutMk cId="2965337708" sldId="2147483681"/>
          </pc:sldLayoutMkLst>
        </pc:sldLayoutChg>
        <pc:sldLayoutChg chg="add replId">
          <pc:chgData name="Prameela Kavya Thummuru" userId="S::pthummuru@microsoft.com::0363f0db-857c-434e-8b4a-3d24fdace99b" providerId="AD" clId="Web-{6C56CC20-DEC8-4444-8C2A-FB7DD48EB5EF}" dt="2022-12-14T19:49:16.711" v="15"/>
          <pc:sldLayoutMkLst>
            <pc:docMk/>
            <pc:sldMasterMk cId="3307952216" sldId="2147483672"/>
            <pc:sldLayoutMk cId="3633577864" sldId="2147483682"/>
          </pc:sldLayoutMkLst>
        </pc:sldLayoutChg>
        <pc:sldLayoutChg chg="add replId">
          <pc:chgData name="Prameela Kavya Thummuru" userId="S::pthummuru@microsoft.com::0363f0db-857c-434e-8b4a-3d24fdace99b" providerId="AD" clId="Web-{6C56CC20-DEC8-4444-8C2A-FB7DD48EB5EF}" dt="2022-12-14T19:49:16.711" v="15"/>
          <pc:sldLayoutMkLst>
            <pc:docMk/>
            <pc:sldMasterMk cId="3307952216" sldId="2147483672"/>
            <pc:sldLayoutMk cId="1962346011" sldId="214748368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85E4D3-1E61-4F54-9E22-7937AF802EE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18305A8-1AE9-43C1-86A3-DF183B9E7E4F}">
      <dgm:prSet/>
      <dgm:spPr/>
      <dgm:t>
        <a:bodyPr/>
        <a:lstStyle/>
        <a:p>
          <a:r>
            <a:rPr lang="en-US" b="1" baseline="0"/>
            <a:t>Better negative sampling strategies</a:t>
          </a:r>
          <a:endParaRPr lang="en-US"/>
        </a:p>
      </dgm:t>
    </dgm:pt>
    <dgm:pt modelId="{2E30855C-72CF-4D15-A67B-80D755704C43}" type="parTrans" cxnId="{781788DE-CF3D-4A5B-89C5-61CCE45B9097}">
      <dgm:prSet/>
      <dgm:spPr/>
      <dgm:t>
        <a:bodyPr/>
        <a:lstStyle/>
        <a:p>
          <a:endParaRPr lang="en-US"/>
        </a:p>
      </dgm:t>
    </dgm:pt>
    <dgm:pt modelId="{2C272BDC-3E98-4C51-B3BF-2631DCC6AAC0}" type="sibTrans" cxnId="{781788DE-CF3D-4A5B-89C5-61CCE45B9097}">
      <dgm:prSet/>
      <dgm:spPr/>
      <dgm:t>
        <a:bodyPr/>
        <a:lstStyle/>
        <a:p>
          <a:endParaRPr lang="en-US"/>
        </a:p>
      </dgm:t>
    </dgm:pt>
    <dgm:pt modelId="{FCB8AC8E-7882-4A3D-B452-A3345E25B630}">
      <dgm:prSet/>
      <dgm:spPr/>
      <dgm:t>
        <a:bodyPr/>
        <a:lstStyle/>
        <a:p>
          <a:r>
            <a:rPr lang="en-US" b="1" baseline="0"/>
            <a:t>Better contrastive objectives</a:t>
          </a:r>
          <a:endParaRPr lang="en-US"/>
        </a:p>
      </dgm:t>
    </dgm:pt>
    <dgm:pt modelId="{5BB66B8A-39E0-443C-BA61-554E130E2999}" type="parTrans" cxnId="{4B47E37F-952A-4CF0-AA27-5036F7EC67EB}">
      <dgm:prSet/>
      <dgm:spPr/>
      <dgm:t>
        <a:bodyPr/>
        <a:lstStyle/>
        <a:p>
          <a:endParaRPr lang="en-US"/>
        </a:p>
      </dgm:t>
    </dgm:pt>
    <dgm:pt modelId="{77DFF618-F19A-4320-9FD7-F608104DB012}" type="sibTrans" cxnId="{4B47E37F-952A-4CF0-AA27-5036F7EC67EB}">
      <dgm:prSet/>
      <dgm:spPr/>
      <dgm:t>
        <a:bodyPr/>
        <a:lstStyle/>
        <a:p>
          <a:endParaRPr lang="en-US"/>
        </a:p>
      </dgm:t>
    </dgm:pt>
    <dgm:pt modelId="{00DEA78E-638F-4A94-822C-CA7344895CA6}">
      <dgm:prSet/>
      <dgm:spPr/>
      <dgm:t>
        <a:bodyPr/>
        <a:lstStyle/>
        <a:p>
          <a:r>
            <a:rPr lang="en-US" b="1" baseline="0" dirty="0"/>
            <a:t>More creative ways of utilizing Edge3p &amp; PA Goodclick datasets</a:t>
          </a:r>
          <a:endParaRPr lang="en-US" dirty="0"/>
        </a:p>
      </dgm:t>
    </dgm:pt>
    <dgm:pt modelId="{8A6A3D2F-584A-484A-9596-71EBDAF16475}" type="parTrans" cxnId="{9B735A90-C659-4396-ACFA-95814282A13E}">
      <dgm:prSet/>
      <dgm:spPr/>
      <dgm:t>
        <a:bodyPr/>
        <a:lstStyle/>
        <a:p>
          <a:endParaRPr lang="en-US"/>
        </a:p>
      </dgm:t>
    </dgm:pt>
    <dgm:pt modelId="{BD589AA8-8238-4603-9387-F2C61DA3111C}" type="sibTrans" cxnId="{9B735A90-C659-4396-ACFA-95814282A13E}">
      <dgm:prSet/>
      <dgm:spPr/>
      <dgm:t>
        <a:bodyPr/>
        <a:lstStyle/>
        <a:p>
          <a:endParaRPr lang="en-US"/>
        </a:p>
      </dgm:t>
    </dgm:pt>
    <dgm:pt modelId="{31930BE7-1F50-4EB2-9AC4-04B532CAA514}" type="pres">
      <dgm:prSet presAssocID="{C485E4D3-1E61-4F54-9E22-7937AF802EE0}" presName="vert0" presStyleCnt="0">
        <dgm:presLayoutVars>
          <dgm:dir/>
          <dgm:animOne val="branch"/>
          <dgm:animLvl val="lvl"/>
        </dgm:presLayoutVars>
      </dgm:prSet>
      <dgm:spPr/>
    </dgm:pt>
    <dgm:pt modelId="{6808DF67-2D7A-424C-AA1C-8C4A91024963}" type="pres">
      <dgm:prSet presAssocID="{018305A8-1AE9-43C1-86A3-DF183B9E7E4F}" presName="thickLine" presStyleLbl="alignNode1" presStyleIdx="0" presStyleCnt="3"/>
      <dgm:spPr/>
    </dgm:pt>
    <dgm:pt modelId="{D307157B-6D45-4288-8D5F-EA99BD32EABD}" type="pres">
      <dgm:prSet presAssocID="{018305A8-1AE9-43C1-86A3-DF183B9E7E4F}" presName="horz1" presStyleCnt="0"/>
      <dgm:spPr/>
    </dgm:pt>
    <dgm:pt modelId="{FA769F2E-EEC2-4E04-803D-B6C368F00ED3}" type="pres">
      <dgm:prSet presAssocID="{018305A8-1AE9-43C1-86A3-DF183B9E7E4F}" presName="tx1" presStyleLbl="revTx" presStyleIdx="0" presStyleCnt="3"/>
      <dgm:spPr/>
    </dgm:pt>
    <dgm:pt modelId="{BBC97464-9C21-4163-98A1-154FA00F48F0}" type="pres">
      <dgm:prSet presAssocID="{018305A8-1AE9-43C1-86A3-DF183B9E7E4F}" presName="vert1" presStyleCnt="0"/>
      <dgm:spPr/>
    </dgm:pt>
    <dgm:pt modelId="{8D224751-2C3C-4A45-83EA-8E083A4D7CE5}" type="pres">
      <dgm:prSet presAssocID="{FCB8AC8E-7882-4A3D-B452-A3345E25B630}" presName="thickLine" presStyleLbl="alignNode1" presStyleIdx="1" presStyleCnt="3"/>
      <dgm:spPr/>
    </dgm:pt>
    <dgm:pt modelId="{DB46F77C-A8A3-4691-A3E4-7D13C3F036F9}" type="pres">
      <dgm:prSet presAssocID="{FCB8AC8E-7882-4A3D-B452-A3345E25B630}" presName="horz1" presStyleCnt="0"/>
      <dgm:spPr/>
    </dgm:pt>
    <dgm:pt modelId="{ED23BEAA-B0B5-4AAD-917E-2A320EAA3B1C}" type="pres">
      <dgm:prSet presAssocID="{FCB8AC8E-7882-4A3D-B452-A3345E25B630}" presName="tx1" presStyleLbl="revTx" presStyleIdx="1" presStyleCnt="3"/>
      <dgm:spPr/>
    </dgm:pt>
    <dgm:pt modelId="{880453F9-ED16-4D0F-964F-F1827B98D2EF}" type="pres">
      <dgm:prSet presAssocID="{FCB8AC8E-7882-4A3D-B452-A3345E25B630}" presName="vert1" presStyleCnt="0"/>
      <dgm:spPr/>
    </dgm:pt>
    <dgm:pt modelId="{C6CCFC27-9936-4AAA-9EC4-02DE4DCB023D}" type="pres">
      <dgm:prSet presAssocID="{00DEA78E-638F-4A94-822C-CA7344895CA6}" presName="thickLine" presStyleLbl="alignNode1" presStyleIdx="2" presStyleCnt="3"/>
      <dgm:spPr/>
    </dgm:pt>
    <dgm:pt modelId="{8B3436A3-C1E9-47A6-B335-ABB1FA3F0BD6}" type="pres">
      <dgm:prSet presAssocID="{00DEA78E-638F-4A94-822C-CA7344895CA6}" presName="horz1" presStyleCnt="0"/>
      <dgm:spPr/>
    </dgm:pt>
    <dgm:pt modelId="{BA9C3D54-9200-487C-BB6D-8317E334B92F}" type="pres">
      <dgm:prSet presAssocID="{00DEA78E-638F-4A94-822C-CA7344895CA6}" presName="tx1" presStyleLbl="revTx" presStyleIdx="2" presStyleCnt="3"/>
      <dgm:spPr/>
    </dgm:pt>
    <dgm:pt modelId="{60FD2BCC-09CE-4ACA-8FB1-18A855D2555C}" type="pres">
      <dgm:prSet presAssocID="{00DEA78E-638F-4A94-822C-CA7344895CA6}" presName="vert1" presStyleCnt="0"/>
      <dgm:spPr/>
    </dgm:pt>
  </dgm:ptLst>
  <dgm:cxnLst>
    <dgm:cxn modelId="{9D730417-B541-455A-BF98-664E3DAF8A4F}" type="presOf" srcId="{C485E4D3-1E61-4F54-9E22-7937AF802EE0}" destId="{31930BE7-1F50-4EB2-9AC4-04B532CAA514}" srcOrd="0" destOrd="0" presId="urn:microsoft.com/office/officeart/2008/layout/LinedList"/>
    <dgm:cxn modelId="{1551C761-A7BD-4923-A09D-B1609FD7C189}" type="presOf" srcId="{018305A8-1AE9-43C1-86A3-DF183B9E7E4F}" destId="{FA769F2E-EEC2-4E04-803D-B6C368F00ED3}" srcOrd="0" destOrd="0" presId="urn:microsoft.com/office/officeart/2008/layout/LinedList"/>
    <dgm:cxn modelId="{4B47E37F-952A-4CF0-AA27-5036F7EC67EB}" srcId="{C485E4D3-1E61-4F54-9E22-7937AF802EE0}" destId="{FCB8AC8E-7882-4A3D-B452-A3345E25B630}" srcOrd="1" destOrd="0" parTransId="{5BB66B8A-39E0-443C-BA61-554E130E2999}" sibTransId="{77DFF618-F19A-4320-9FD7-F608104DB012}"/>
    <dgm:cxn modelId="{9B735A90-C659-4396-ACFA-95814282A13E}" srcId="{C485E4D3-1E61-4F54-9E22-7937AF802EE0}" destId="{00DEA78E-638F-4A94-822C-CA7344895CA6}" srcOrd="2" destOrd="0" parTransId="{8A6A3D2F-584A-484A-9596-71EBDAF16475}" sibTransId="{BD589AA8-8238-4603-9387-F2C61DA3111C}"/>
    <dgm:cxn modelId="{970BD0A5-5435-45B1-9FEA-52F59D30A4EC}" type="presOf" srcId="{00DEA78E-638F-4A94-822C-CA7344895CA6}" destId="{BA9C3D54-9200-487C-BB6D-8317E334B92F}" srcOrd="0" destOrd="0" presId="urn:microsoft.com/office/officeart/2008/layout/LinedList"/>
    <dgm:cxn modelId="{8E26BDC5-7B8C-4A27-B89E-912BF429BD31}" type="presOf" srcId="{FCB8AC8E-7882-4A3D-B452-A3345E25B630}" destId="{ED23BEAA-B0B5-4AAD-917E-2A320EAA3B1C}" srcOrd="0" destOrd="0" presId="urn:microsoft.com/office/officeart/2008/layout/LinedList"/>
    <dgm:cxn modelId="{781788DE-CF3D-4A5B-89C5-61CCE45B9097}" srcId="{C485E4D3-1E61-4F54-9E22-7937AF802EE0}" destId="{018305A8-1AE9-43C1-86A3-DF183B9E7E4F}" srcOrd="0" destOrd="0" parTransId="{2E30855C-72CF-4D15-A67B-80D755704C43}" sibTransId="{2C272BDC-3E98-4C51-B3BF-2631DCC6AAC0}"/>
    <dgm:cxn modelId="{7B7EF873-4C75-4392-B85E-B0B8C39555BC}" type="presParOf" srcId="{31930BE7-1F50-4EB2-9AC4-04B532CAA514}" destId="{6808DF67-2D7A-424C-AA1C-8C4A91024963}" srcOrd="0" destOrd="0" presId="urn:microsoft.com/office/officeart/2008/layout/LinedList"/>
    <dgm:cxn modelId="{41D90240-8F16-4A2C-920D-9B4D2CD851FF}" type="presParOf" srcId="{31930BE7-1F50-4EB2-9AC4-04B532CAA514}" destId="{D307157B-6D45-4288-8D5F-EA99BD32EABD}" srcOrd="1" destOrd="0" presId="urn:microsoft.com/office/officeart/2008/layout/LinedList"/>
    <dgm:cxn modelId="{E016CB62-1B54-49EF-BB0C-687BF058D804}" type="presParOf" srcId="{D307157B-6D45-4288-8D5F-EA99BD32EABD}" destId="{FA769F2E-EEC2-4E04-803D-B6C368F00ED3}" srcOrd="0" destOrd="0" presId="urn:microsoft.com/office/officeart/2008/layout/LinedList"/>
    <dgm:cxn modelId="{0A905FB9-1E28-4803-9394-02001EF1DA0C}" type="presParOf" srcId="{D307157B-6D45-4288-8D5F-EA99BD32EABD}" destId="{BBC97464-9C21-4163-98A1-154FA00F48F0}" srcOrd="1" destOrd="0" presId="urn:microsoft.com/office/officeart/2008/layout/LinedList"/>
    <dgm:cxn modelId="{6D20CD70-63B2-47A2-BA3F-E09D0B19387A}" type="presParOf" srcId="{31930BE7-1F50-4EB2-9AC4-04B532CAA514}" destId="{8D224751-2C3C-4A45-83EA-8E083A4D7CE5}" srcOrd="2" destOrd="0" presId="urn:microsoft.com/office/officeart/2008/layout/LinedList"/>
    <dgm:cxn modelId="{91A2634D-8653-4D3C-8F08-415C0AC64BB3}" type="presParOf" srcId="{31930BE7-1F50-4EB2-9AC4-04B532CAA514}" destId="{DB46F77C-A8A3-4691-A3E4-7D13C3F036F9}" srcOrd="3" destOrd="0" presId="urn:microsoft.com/office/officeart/2008/layout/LinedList"/>
    <dgm:cxn modelId="{B59EC24A-F79C-4805-A407-AD04EA370877}" type="presParOf" srcId="{DB46F77C-A8A3-4691-A3E4-7D13C3F036F9}" destId="{ED23BEAA-B0B5-4AAD-917E-2A320EAA3B1C}" srcOrd="0" destOrd="0" presId="urn:microsoft.com/office/officeart/2008/layout/LinedList"/>
    <dgm:cxn modelId="{8FAEE8AC-5705-4949-BB61-C7794C9B81C8}" type="presParOf" srcId="{DB46F77C-A8A3-4691-A3E4-7D13C3F036F9}" destId="{880453F9-ED16-4D0F-964F-F1827B98D2EF}" srcOrd="1" destOrd="0" presId="urn:microsoft.com/office/officeart/2008/layout/LinedList"/>
    <dgm:cxn modelId="{FF3E4E37-2FD9-4059-8548-7A185618CB56}" type="presParOf" srcId="{31930BE7-1F50-4EB2-9AC4-04B532CAA514}" destId="{C6CCFC27-9936-4AAA-9EC4-02DE4DCB023D}" srcOrd="4" destOrd="0" presId="urn:microsoft.com/office/officeart/2008/layout/LinedList"/>
    <dgm:cxn modelId="{87C9AF8B-9438-4369-B9F5-B71C9EC7DBE8}" type="presParOf" srcId="{31930BE7-1F50-4EB2-9AC4-04B532CAA514}" destId="{8B3436A3-C1E9-47A6-B335-ABB1FA3F0BD6}" srcOrd="5" destOrd="0" presId="urn:microsoft.com/office/officeart/2008/layout/LinedList"/>
    <dgm:cxn modelId="{059B4E2C-4AC6-4C59-A61F-267DD7A99855}" type="presParOf" srcId="{8B3436A3-C1E9-47A6-B335-ABB1FA3F0BD6}" destId="{BA9C3D54-9200-487C-BB6D-8317E334B92F}" srcOrd="0" destOrd="0" presId="urn:microsoft.com/office/officeart/2008/layout/LinedList"/>
    <dgm:cxn modelId="{61AFFE46-2268-4AE4-8AAC-9C56F3767AE3}" type="presParOf" srcId="{8B3436A3-C1E9-47A6-B335-ABB1FA3F0BD6}" destId="{60FD2BCC-09CE-4ACA-8FB1-18A855D2555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8DF67-2D7A-424C-AA1C-8C4A91024963}">
      <dsp:nvSpPr>
        <dsp:cNvPr id="0" name=""/>
        <dsp:cNvSpPr/>
      </dsp:nvSpPr>
      <dsp:spPr>
        <a:xfrm>
          <a:off x="0" y="1869"/>
          <a:ext cx="1033307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769F2E-EEC2-4E04-803D-B6C368F00ED3}">
      <dsp:nvSpPr>
        <dsp:cNvPr id="0" name=""/>
        <dsp:cNvSpPr/>
      </dsp:nvSpPr>
      <dsp:spPr>
        <a:xfrm>
          <a:off x="0" y="1869"/>
          <a:ext cx="10333074" cy="1274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b="1" kern="1200" baseline="0"/>
            <a:t>Better negative sampling strategies</a:t>
          </a:r>
          <a:endParaRPr lang="en-US" sz="5300" kern="1200"/>
        </a:p>
      </dsp:txBody>
      <dsp:txXfrm>
        <a:off x="0" y="1869"/>
        <a:ext cx="10333074" cy="1274661"/>
      </dsp:txXfrm>
    </dsp:sp>
    <dsp:sp modelId="{8D224751-2C3C-4A45-83EA-8E083A4D7CE5}">
      <dsp:nvSpPr>
        <dsp:cNvPr id="0" name=""/>
        <dsp:cNvSpPr/>
      </dsp:nvSpPr>
      <dsp:spPr>
        <a:xfrm>
          <a:off x="0" y="1276530"/>
          <a:ext cx="1033307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23BEAA-B0B5-4AAD-917E-2A320EAA3B1C}">
      <dsp:nvSpPr>
        <dsp:cNvPr id="0" name=""/>
        <dsp:cNvSpPr/>
      </dsp:nvSpPr>
      <dsp:spPr>
        <a:xfrm>
          <a:off x="0" y="1276530"/>
          <a:ext cx="10333074" cy="1274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b="1" kern="1200" baseline="0"/>
            <a:t>Better contrastive objectives</a:t>
          </a:r>
          <a:endParaRPr lang="en-US" sz="5300" kern="1200"/>
        </a:p>
      </dsp:txBody>
      <dsp:txXfrm>
        <a:off x="0" y="1276530"/>
        <a:ext cx="10333074" cy="1274661"/>
      </dsp:txXfrm>
    </dsp:sp>
    <dsp:sp modelId="{C6CCFC27-9936-4AAA-9EC4-02DE4DCB023D}">
      <dsp:nvSpPr>
        <dsp:cNvPr id="0" name=""/>
        <dsp:cNvSpPr/>
      </dsp:nvSpPr>
      <dsp:spPr>
        <a:xfrm>
          <a:off x="0" y="2551191"/>
          <a:ext cx="1033307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9C3D54-9200-487C-BB6D-8317E334B92F}">
      <dsp:nvSpPr>
        <dsp:cNvPr id="0" name=""/>
        <dsp:cNvSpPr/>
      </dsp:nvSpPr>
      <dsp:spPr>
        <a:xfrm>
          <a:off x="0" y="2551191"/>
          <a:ext cx="10333074" cy="1274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b="1" kern="1200" baseline="0" dirty="0"/>
            <a:t>More creative ways of utilizing Edge3p &amp; PA Goodclick datasets</a:t>
          </a:r>
          <a:endParaRPr lang="en-US" sz="5300" kern="1200" dirty="0"/>
        </a:p>
      </dsp:txBody>
      <dsp:txXfrm>
        <a:off x="0" y="2551191"/>
        <a:ext cx="10333074" cy="127466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12/15/2022</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962346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12/15/2022</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069966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12/15/2022</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128178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70941-E74C-A92B-24CC-6B8C898C5B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9DC9F4-CD40-A95E-9CFD-52D42BFA25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7C6D21-62DB-0490-179B-65150B4811EF}"/>
              </a:ext>
            </a:extLst>
          </p:cNvPr>
          <p:cNvSpPr>
            <a:spLocks noGrp="1"/>
          </p:cNvSpPr>
          <p:nvPr>
            <p:ph type="dt" sz="half" idx="10"/>
          </p:nvPr>
        </p:nvSpPr>
        <p:spPr/>
        <p:txBody>
          <a:bodyPr/>
          <a:lstStyle/>
          <a:p>
            <a:fld id="{D938FEF7-C3A2-4FB6-A480-D311487239D7}" type="datetimeFigureOut">
              <a:rPr lang="en-US" smtClean="0"/>
              <a:t>12/15/2022</a:t>
            </a:fld>
            <a:endParaRPr lang="en-US"/>
          </a:p>
        </p:txBody>
      </p:sp>
      <p:sp>
        <p:nvSpPr>
          <p:cNvPr id="5" name="Footer Placeholder 4">
            <a:extLst>
              <a:ext uri="{FF2B5EF4-FFF2-40B4-BE49-F238E27FC236}">
                <a16:creationId xmlns:a16="http://schemas.microsoft.com/office/drawing/2014/main" id="{F4F2E6A9-C68E-AB04-BA0D-7D4FFE2D4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2F5C0-7983-BED2-E769-01BAFB1E8A08}"/>
              </a:ext>
            </a:extLst>
          </p:cNvPr>
          <p:cNvSpPr>
            <a:spLocks noGrp="1"/>
          </p:cNvSpPr>
          <p:nvPr>
            <p:ph type="sldNum" sz="quarter" idx="12"/>
          </p:nvPr>
        </p:nvSpPr>
        <p:spPr/>
        <p:txBody>
          <a:bodyPr/>
          <a:lstStyle/>
          <a:p>
            <a:fld id="{741497EE-9300-4783-B5DA-A304A3D71FC6}" type="slidenum">
              <a:rPr lang="en-US" smtClean="0"/>
              <a:t>‹#›</a:t>
            </a:fld>
            <a:endParaRPr lang="en-US"/>
          </a:p>
        </p:txBody>
      </p:sp>
    </p:spTree>
    <p:extLst>
      <p:ext uri="{BB962C8B-B14F-4D97-AF65-F5344CB8AC3E}">
        <p14:creationId xmlns:p14="http://schemas.microsoft.com/office/powerpoint/2010/main" val="4084771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9896-EF33-DA04-551B-CD701C2DDA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75BA0F-F054-704D-2907-F1F859A35D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57063-DC74-C8D1-A36A-2384E29D3317}"/>
              </a:ext>
            </a:extLst>
          </p:cNvPr>
          <p:cNvSpPr>
            <a:spLocks noGrp="1"/>
          </p:cNvSpPr>
          <p:nvPr>
            <p:ph type="dt" sz="half" idx="10"/>
          </p:nvPr>
        </p:nvSpPr>
        <p:spPr/>
        <p:txBody>
          <a:bodyPr/>
          <a:lstStyle/>
          <a:p>
            <a:fld id="{D938FEF7-C3A2-4FB6-A480-D311487239D7}" type="datetimeFigureOut">
              <a:rPr lang="en-US" smtClean="0"/>
              <a:t>12/15/2022</a:t>
            </a:fld>
            <a:endParaRPr lang="en-US"/>
          </a:p>
        </p:txBody>
      </p:sp>
      <p:sp>
        <p:nvSpPr>
          <p:cNvPr id="5" name="Footer Placeholder 4">
            <a:extLst>
              <a:ext uri="{FF2B5EF4-FFF2-40B4-BE49-F238E27FC236}">
                <a16:creationId xmlns:a16="http://schemas.microsoft.com/office/drawing/2014/main" id="{C48FAE62-DE84-99C4-4FD2-89B73370D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3E5A64-1205-29E1-4D87-BF48AD252517}"/>
              </a:ext>
            </a:extLst>
          </p:cNvPr>
          <p:cNvSpPr>
            <a:spLocks noGrp="1"/>
          </p:cNvSpPr>
          <p:nvPr>
            <p:ph type="sldNum" sz="quarter" idx="12"/>
          </p:nvPr>
        </p:nvSpPr>
        <p:spPr/>
        <p:txBody>
          <a:bodyPr/>
          <a:lstStyle/>
          <a:p>
            <a:fld id="{741497EE-9300-4783-B5DA-A304A3D71FC6}" type="slidenum">
              <a:rPr lang="en-US" smtClean="0"/>
              <a:t>‹#›</a:t>
            </a:fld>
            <a:endParaRPr lang="en-US"/>
          </a:p>
        </p:txBody>
      </p:sp>
    </p:spTree>
    <p:extLst>
      <p:ext uri="{BB962C8B-B14F-4D97-AF65-F5344CB8AC3E}">
        <p14:creationId xmlns:p14="http://schemas.microsoft.com/office/powerpoint/2010/main" val="4075730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A90ED-EECB-6761-E76E-00BEB44A27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82D2DA-3613-E21F-D692-8486E48FDE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8C7125-1CAA-601C-BFC4-B82AB1E78222}"/>
              </a:ext>
            </a:extLst>
          </p:cNvPr>
          <p:cNvSpPr>
            <a:spLocks noGrp="1"/>
          </p:cNvSpPr>
          <p:nvPr>
            <p:ph type="dt" sz="half" idx="10"/>
          </p:nvPr>
        </p:nvSpPr>
        <p:spPr/>
        <p:txBody>
          <a:bodyPr/>
          <a:lstStyle/>
          <a:p>
            <a:fld id="{D938FEF7-C3A2-4FB6-A480-D311487239D7}" type="datetimeFigureOut">
              <a:rPr lang="en-US" smtClean="0"/>
              <a:t>12/15/2022</a:t>
            </a:fld>
            <a:endParaRPr lang="en-US"/>
          </a:p>
        </p:txBody>
      </p:sp>
      <p:sp>
        <p:nvSpPr>
          <p:cNvPr id="5" name="Footer Placeholder 4">
            <a:extLst>
              <a:ext uri="{FF2B5EF4-FFF2-40B4-BE49-F238E27FC236}">
                <a16:creationId xmlns:a16="http://schemas.microsoft.com/office/drawing/2014/main" id="{2F18133E-24BD-D537-73F5-1E03340D6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05832-7DEB-6D2D-6F6A-CC52D2F29F99}"/>
              </a:ext>
            </a:extLst>
          </p:cNvPr>
          <p:cNvSpPr>
            <a:spLocks noGrp="1"/>
          </p:cNvSpPr>
          <p:nvPr>
            <p:ph type="sldNum" sz="quarter" idx="12"/>
          </p:nvPr>
        </p:nvSpPr>
        <p:spPr/>
        <p:txBody>
          <a:bodyPr/>
          <a:lstStyle/>
          <a:p>
            <a:fld id="{741497EE-9300-4783-B5DA-A304A3D71FC6}" type="slidenum">
              <a:rPr lang="en-US" smtClean="0"/>
              <a:t>‹#›</a:t>
            </a:fld>
            <a:endParaRPr lang="en-US"/>
          </a:p>
        </p:txBody>
      </p:sp>
    </p:spTree>
    <p:extLst>
      <p:ext uri="{BB962C8B-B14F-4D97-AF65-F5344CB8AC3E}">
        <p14:creationId xmlns:p14="http://schemas.microsoft.com/office/powerpoint/2010/main" val="1817567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C8EF-EF09-0406-141A-D448829F51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0488DA-0A88-916C-ED83-8378263D2B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2FEBFE-DEAE-A0F7-186C-73B61258A3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6273D5-4614-DF19-8445-3180BA1CD5EA}"/>
              </a:ext>
            </a:extLst>
          </p:cNvPr>
          <p:cNvSpPr>
            <a:spLocks noGrp="1"/>
          </p:cNvSpPr>
          <p:nvPr>
            <p:ph type="dt" sz="half" idx="10"/>
          </p:nvPr>
        </p:nvSpPr>
        <p:spPr/>
        <p:txBody>
          <a:bodyPr/>
          <a:lstStyle/>
          <a:p>
            <a:fld id="{D938FEF7-C3A2-4FB6-A480-D311487239D7}" type="datetimeFigureOut">
              <a:rPr lang="en-US" smtClean="0"/>
              <a:t>12/15/2022</a:t>
            </a:fld>
            <a:endParaRPr lang="en-US"/>
          </a:p>
        </p:txBody>
      </p:sp>
      <p:sp>
        <p:nvSpPr>
          <p:cNvPr id="6" name="Footer Placeholder 5">
            <a:extLst>
              <a:ext uri="{FF2B5EF4-FFF2-40B4-BE49-F238E27FC236}">
                <a16:creationId xmlns:a16="http://schemas.microsoft.com/office/drawing/2014/main" id="{313706BE-1E22-C77F-6211-800C2AD7F5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86B06-ADDD-6880-D6B2-7007D76943CE}"/>
              </a:ext>
            </a:extLst>
          </p:cNvPr>
          <p:cNvSpPr>
            <a:spLocks noGrp="1"/>
          </p:cNvSpPr>
          <p:nvPr>
            <p:ph type="sldNum" sz="quarter" idx="12"/>
          </p:nvPr>
        </p:nvSpPr>
        <p:spPr/>
        <p:txBody>
          <a:bodyPr/>
          <a:lstStyle/>
          <a:p>
            <a:fld id="{741497EE-9300-4783-B5DA-A304A3D71FC6}" type="slidenum">
              <a:rPr lang="en-US" smtClean="0"/>
              <a:t>‹#›</a:t>
            </a:fld>
            <a:endParaRPr lang="en-US"/>
          </a:p>
        </p:txBody>
      </p:sp>
    </p:spTree>
    <p:extLst>
      <p:ext uri="{BB962C8B-B14F-4D97-AF65-F5344CB8AC3E}">
        <p14:creationId xmlns:p14="http://schemas.microsoft.com/office/powerpoint/2010/main" val="1338377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800A6-414F-E726-2DB1-CE0A6601EC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E25297-4ABF-DB47-82A9-5C67B44D57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2AD8AC-CB6E-76FF-2830-D945079ACE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BBBB4C-A8B8-1920-6951-7654EE0EEC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21BAE1-3433-A0C1-EE95-5A3EF11C2A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E3CD3E-52C3-55E0-BE7F-A7E0B706E6F0}"/>
              </a:ext>
            </a:extLst>
          </p:cNvPr>
          <p:cNvSpPr>
            <a:spLocks noGrp="1"/>
          </p:cNvSpPr>
          <p:nvPr>
            <p:ph type="dt" sz="half" idx="10"/>
          </p:nvPr>
        </p:nvSpPr>
        <p:spPr/>
        <p:txBody>
          <a:bodyPr/>
          <a:lstStyle/>
          <a:p>
            <a:fld id="{D938FEF7-C3A2-4FB6-A480-D311487239D7}" type="datetimeFigureOut">
              <a:rPr lang="en-US" smtClean="0"/>
              <a:t>12/15/2022</a:t>
            </a:fld>
            <a:endParaRPr lang="en-US"/>
          </a:p>
        </p:txBody>
      </p:sp>
      <p:sp>
        <p:nvSpPr>
          <p:cNvPr id="8" name="Footer Placeholder 7">
            <a:extLst>
              <a:ext uri="{FF2B5EF4-FFF2-40B4-BE49-F238E27FC236}">
                <a16:creationId xmlns:a16="http://schemas.microsoft.com/office/drawing/2014/main" id="{3DDB5E1D-0FAB-8B2C-7B56-FCEC553A64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15C48F-5A7C-D074-7EA3-F281F1E23190}"/>
              </a:ext>
            </a:extLst>
          </p:cNvPr>
          <p:cNvSpPr>
            <a:spLocks noGrp="1"/>
          </p:cNvSpPr>
          <p:nvPr>
            <p:ph type="sldNum" sz="quarter" idx="12"/>
          </p:nvPr>
        </p:nvSpPr>
        <p:spPr/>
        <p:txBody>
          <a:bodyPr/>
          <a:lstStyle/>
          <a:p>
            <a:fld id="{741497EE-9300-4783-B5DA-A304A3D71FC6}" type="slidenum">
              <a:rPr lang="en-US" smtClean="0"/>
              <a:t>‹#›</a:t>
            </a:fld>
            <a:endParaRPr lang="en-US"/>
          </a:p>
        </p:txBody>
      </p:sp>
    </p:spTree>
    <p:extLst>
      <p:ext uri="{BB962C8B-B14F-4D97-AF65-F5344CB8AC3E}">
        <p14:creationId xmlns:p14="http://schemas.microsoft.com/office/powerpoint/2010/main" val="3948057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AE54E-3F5A-523F-16BD-3CBA2360B8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042868-9B0B-3FC0-1C04-98F263E42896}"/>
              </a:ext>
            </a:extLst>
          </p:cNvPr>
          <p:cNvSpPr>
            <a:spLocks noGrp="1"/>
          </p:cNvSpPr>
          <p:nvPr>
            <p:ph type="dt" sz="half" idx="10"/>
          </p:nvPr>
        </p:nvSpPr>
        <p:spPr/>
        <p:txBody>
          <a:bodyPr/>
          <a:lstStyle/>
          <a:p>
            <a:fld id="{D938FEF7-C3A2-4FB6-A480-D311487239D7}" type="datetimeFigureOut">
              <a:rPr lang="en-US" smtClean="0"/>
              <a:t>12/15/2022</a:t>
            </a:fld>
            <a:endParaRPr lang="en-US"/>
          </a:p>
        </p:txBody>
      </p:sp>
      <p:sp>
        <p:nvSpPr>
          <p:cNvPr id="4" name="Footer Placeholder 3">
            <a:extLst>
              <a:ext uri="{FF2B5EF4-FFF2-40B4-BE49-F238E27FC236}">
                <a16:creationId xmlns:a16="http://schemas.microsoft.com/office/drawing/2014/main" id="{3A2C4060-BE78-25ED-F6B7-41243BE094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37203A-6A7F-D55B-16E0-2D423D6B3E3F}"/>
              </a:ext>
            </a:extLst>
          </p:cNvPr>
          <p:cNvSpPr>
            <a:spLocks noGrp="1"/>
          </p:cNvSpPr>
          <p:nvPr>
            <p:ph type="sldNum" sz="quarter" idx="12"/>
          </p:nvPr>
        </p:nvSpPr>
        <p:spPr/>
        <p:txBody>
          <a:bodyPr/>
          <a:lstStyle/>
          <a:p>
            <a:fld id="{741497EE-9300-4783-B5DA-A304A3D71FC6}" type="slidenum">
              <a:rPr lang="en-US" smtClean="0"/>
              <a:t>‹#›</a:t>
            </a:fld>
            <a:endParaRPr lang="en-US"/>
          </a:p>
        </p:txBody>
      </p:sp>
    </p:spTree>
    <p:extLst>
      <p:ext uri="{BB962C8B-B14F-4D97-AF65-F5344CB8AC3E}">
        <p14:creationId xmlns:p14="http://schemas.microsoft.com/office/powerpoint/2010/main" val="3724326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6FF796-8353-68C6-3D78-CA06B0C4A439}"/>
              </a:ext>
            </a:extLst>
          </p:cNvPr>
          <p:cNvSpPr>
            <a:spLocks noGrp="1"/>
          </p:cNvSpPr>
          <p:nvPr>
            <p:ph type="dt" sz="half" idx="10"/>
          </p:nvPr>
        </p:nvSpPr>
        <p:spPr/>
        <p:txBody>
          <a:bodyPr/>
          <a:lstStyle/>
          <a:p>
            <a:fld id="{D938FEF7-C3A2-4FB6-A480-D311487239D7}" type="datetimeFigureOut">
              <a:rPr lang="en-US" smtClean="0"/>
              <a:t>12/15/2022</a:t>
            </a:fld>
            <a:endParaRPr lang="en-US"/>
          </a:p>
        </p:txBody>
      </p:sp>
      <p:sp>
        <p:nvSpPr>
          <p:cNvPr id="3" name="Footer Placeholder 2">
            <a:extLst>
              <a:ext uri="{FF2B5EF4-FFF2-40B4-BE49-F238E27FC236}">
                <a16:creationId xmlns:a16="http://schemas.microsoft.com/office/drawing/2014/main" id="{19783D67-7B63-E347-132C-822ECE0D07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B14AC0-C152-9D9F-8DBE-64CD644BF78B}"/>
              </a:ext>
            </a:extLst>
          </p:cNvPr>
          <p:cNvSpPr>
            <a:spLocks noGrp="1"/>
          </p:cNvSpPr>
          <p:nvPr>
            <p:ph type="sldNum" sz="quarter" idx="12"/>
          </p:nvPr>
        </p:nvSpPr>
        <p:spPr/>
        <p:txBody>
          <a:bodyPr/>
          <a:lstStyle/>
          <a:p>
            <a:fld id="{741497EE-9300-4783-B5DA-A304A3D71FC6}" type="slidenum">
              <a:rPr lang="en-US" smtClean="0"/>
              <a:t>‹#›</a:t>
            </a:fld>
            <a:endParaRPr lang="en-US"/>
          </a:p>
        </p:txBody>
      </p:sp>
    </p:spTree>
    <p:extLst>
      <p:ext uri="{BB962C8B-B14F-4D97-AF65-F5344CB8AC3E}">
        <p14:creationId xmlns:p14="http://schemas.microsoft.com/office/powerpoint/2010/main" val="37529195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F4EE-C456-34AB-83DF-238E151AF3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9CCC18-0542-2350-07A3-278EDEDC36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863817-6583-DDF1-B769-A0E3F4CF8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7E1F94-BE8A-76FE-B7A8-0F8537E08D8E}"/>
              </a:ext>
            </a:extLst>
          </p:cNvPr>
          <p:cNvSpPr>
            <a:spLocks noGrp="1"/>
          </p:cNvSpPr>
          <p:nvPr>
            <p:ph type="dt" sz="half" idx="10"/>
          </p:nvPr>
        </p:nvSpPr>
        <p:spPr/>
        <p:txBody>
          <a:bodyPr/>
          <a:lstStyle/>
          <a:p>
            <a:fld id="{D938FEF7-C3A2-4FB6-A480-D311487239D7}" type="datetimeFigureOut">
              <a:rPr lang="en-US" smtClean="0"/>
              <a:t>12/15/2022</a:t>
            </a:fld>
            <a:endParaRPr lang="en-US"/>
          </a:p>
        </p:txBody>
      </p:sp>
      <p:sp>
        <p:nvSpPr>
          <p:cNvPr id="6" name="Footer Placeholder 5">
            <a:extLst>
              <a:ext uri="{FF2B5EF4-FFF2-40B4-BE49-F238E27FC236}">
                <a16:creationId xmlns:a16="http://schemas.microsoft.com/office/drawing/2014/main" id="{4E727D09-C7AA-C38A-8616-8FBAED999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DB4054-5A71-D086-5A6F-1742A4F73423}"/>
              </a:ext>
            </a:extLst>
          </p:cNvPr>
          <p:cNvSpPr>
            <a:spLocks noGrp="1"/>
          </p:cNvSpPr>
          <p:nvPr>
            <p:ph type="sldNum" sz="quarter" idx="12"/>
          </p:nvPr>
        </p:nvSpPr>
        <p:spPr/>
        <p:txBody>
          <a:bodyPr/>
          <a:lstStyle/>
          <a:p>
            <a:fld id="{741497EE-9300-4783-B5DA-A304A3D71FC6}" type="slidenum">
              <a:rPr lang="en-US" smtClean="0"/>
              <a:t>‹#›</a:t>
            </a:fld>
            <a:endParaRPr lang="en-US"/>
          </a:p>
        </p:txBody>
      </p:sp>
    </p:spTree>
    <p:extLst>
      <p:ext uri="{BB962C8B-B14F-4D97-AF65-F5344CB8AC3E}">
        <p14:creationId xmlns:p14="http://schemas.microsoft.com/office/powerpoint/2010/main" val="1859876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12/15/2022</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6335778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12DA2-680E-2536-CDE4-402400320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B4950C-43DB-0F79-CEAD-626FE6F1BB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C65F01-C4FF-2478-6BEE-A8A079E364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8DCD56-2F3F-914A-3555-3AD2E22CE99E}"/>
              </a:ext>
            </a:extLst>
          </p:cNvPr>
          <p:cNvSpPr>
            <a:spLocks noGrp="1"/>
          </p:cNvSpPr>
          <p:nvPr>
            <p:ph type="dt" sz="half" idx="10"/>
          </p:nvPr>
        </p:nvSpPr>
        <p:spPr/>
        <p:txBody>
          <a:bodyPr/>
          <a:lstStyle/>
          <a:p>
            <a:fld id="{D938FEF7-C3A2-4FB6-A480-D311487239D7}" type="datetimeFigureOut">
              <a:rPr lang="en-US" smtClean="0"/>
              <a:t>12/15/2022</a:t>
            </a:fld>
            <a:endParaRPr lang="en-US"/>
          </a:p>
        </p:txBody>
      </p:sp>
      <p:sp>
        <p:nvSpPr>
          <p:cNvPr id="6" name="Footer Placeholder 5">
            <a:extLst>
              <a:ext uri="{FF2B5EF4-FFF2-40B4-BE49-F238E27FC236}">
                <a16:creationId xmlns:a16="http://schemas.microsoft.com/office/drawing/2014/main" id="{20B97979-FADF-1412-430E-41D8274276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5E3AB-D149-4869-7DF1-313A05177054}"/>
              </a:ext>
            </a:extLst>
          </p:cNvPr>
          <p:cNvSpPr>
            <a:spLocks noGrp="1"/>
          </p:cNvSpPr>
          <p:nvPr>
            <p:ph type="sldNum" sz="quarter" idx="12"/>
          </p:nvPr>
        </p:nvSpPr>
        <p:spPr/>
        <p:txBody>
          <a:bodyPr/>
          <a:lstStyle/>
          <a:p>
            <a:fld id="{741497EE-9300-4783-B5DA-A304A3D71FC6}" type="slidenum">
              <a:rPr lang="en-US" smtClean="0"/>
              <a:t>‹#›</a:t>
            </a:fld>
            <a:endParaRPr lang="en-US"/>
          </a:p>
        </p:txBody>
      </p:sp>
    </p:spTree>
    <p:extLst>
      <p:ext uri="{BB962C8B-B14F-4D97-AF65-F5344CB8AC3E}">
        <p14:creationId xmlns:p14="http://schemas.microsoft.com/office/powerpoint/2010/main" val="22442325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0CF66-8B0B-B4BF-4FA6-37245F9B27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8F3B29-2653-0FC2-0545-C119C8B9F3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0FABD3-BF63-8C12-EB8D-27DFDA49BA4E}"/>
              </a:ext>
            </a:extLst>
          </p:cNvPr>
          <p:cNvSpPr>
            <a:spLocks noGrp="1"/>
          </p:cNvSpPr>
          <p:nvPr>
            <p:ph type="dt" sz="half" idx="10"/>
          </p:nvPr>
        </p:nvSpPr>
        <p:spPr/>
        <p:txBody>
          <a:bodyPr/>
          <a:lstStyle/>
          <a:p>
            <a:fld id="{D938FEF7-C3A2-4FB6-A480-D311487239D7}" type="datetimeFigureOut">
              <a:rPr lang="en-US" smtClean="0"/>
              <a:t>12/15/2022</a:t>
            </a:fld>
            <a:endParaRPr lang="en-US"/>
          </a:p>
        </p:txBody>
      </p:sp>
      <p:sp>
        <p:nvSpPr>
          <p:cNvPr id="5" name="Footer Placeholder 4">
            <a:extLst>
              <a:ext uri="{FF2B5EF4-FFF2-40B4-BE49-F238E27FC236}">
                <a16:creationId xmlns:a16="http://schemas.microsoft.com/office/drawing/2014/main" id="{B2C813AF-6B85-99C7-BB01-B15E5EC26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2203A-C012-683F-E7AC-B874E4558AD9}"/>
              </a:ext>
            </a:extLst>
          </p:cNvPr>
          <p:cNvSpPr>
            <a:spLocks noGrp="1"/>
          </p:cNvSpPr>
          <p:nvPr>
            <p:ph type="sldNum" sz="quarter" idx="12"/>
          </p:nvPr>
        </p:nvSpPr>
        <p:spPr/>
        <p:txBody>
          <a:bodyPr/>
          <a:lstStyle/>
          <a:p>
            <a:fld id="{741497EE-9300-4783-B5DA-A304A3D71FC6}" type="slidenum">
              <a:rPr lang="en-US" smtClean="0"/>
              <a:t>‹#›</a:t>
            </a:fld>
            <a:endParaRPr lang="en-US"/>
          </a:p>
        </p:txBody>
      </p:sp>
    </p:spTree>
    <p:extLst>
      <p:ext uri="{BB962C8B-B14F-4D97-AF65-F5344CB8AC3E}">
        <p14:creationId xmlns:p14="http://schemas.microsoft.com/office/powerpoint/2010/main" val="41791353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FD1860-1804-20D0-68C9-C416846D98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8254F5-911D-0C2E-016E-56B587A8D5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8B171C-785F-4A79-8AFC-9A01E2686395}"/>
              </a:ext>
            </a:extLst>
          </p:cNvPr>
          <p:cNvSpPr>
            <a:spLocks noGrp="1"/>
          </p:cNvSpPr>
          <p:nvPr>
            <p:ph type="dt" sz="half" idx="10"/>
          </p:nvPr>
        </p:nvSpPr>
        <p:spPr/>
        <p:txBody>
          <a:bodyPr/>
          <a:lstStyle/>
          <a:p>
            <a:fld id="{D938FEF7-C3A2-4FB6-A480-D311487239D7}" type="datetimeFigureOut">
              <a:rPr lang="en-US" smtClean="0"/>
              <a:t>12/15/2022</a:t>
            </a:fld>
            <a:endParaRPr lang="en-US"/>
          </a:p>
        </p:txBody>
      </p:sp>
      <p:sp>
        <p:nvSpPr>
          <p:cNvPr id="5" name="Footer Placeholder 4">
            <a:extLst>
              <a:ext uri="{FF2B5EF4-FFF2-40B4-BE49-F238E27FC236}">
                <a16:creationId xmlns:a16="http://schemas.microsoft.com/office/drawing/2014/main" id="{036CB0FA-0512-D778-3C0B-7A4E56805C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BF9411-CC6A-0832-47D5-B51D7A817394}"/>
              </a:ext>
            </a:extLst>
          </p:cNvPr>
          <p:cNvSpPr>
            <a:spLocks noGrp="1"/>
          </p:cNvSpPr>
          <p:nvPr>
            <p:ph type="sldNum" sz="quarter" idx="12"/>
          </p:nvPr>
        </p:nvSpPr>
        <p:spPr/>
        <p:txBody>
          <a:bodyPr/>
          <a:lstStyle/>
          <a:p>
            <a:fld id="{741497EE-9300-4783-B5DA-A304A3D71FC6}" type="slidenum">
              <a:rPr lang="en-US" smtClean="0"/>
              <a:t>‹#›</a:t>
            </a:fld>
            <a:endParaRPr lang="en-US"/>
          </a:p>
        </p:txBody>
      </p:sp>
    </p:spTree>
    <p:extLst>
      <p:ext uri="{BB962C8B-B14F-4D97-AF65-F5344CB8AC3E}">
        <p14:creationId xmlns:p14="http://schemas.microsoft.com/office/powerpoint/2010/main" val="1720942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12/15/2022</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96533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12/15/2022</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25100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12/15/2022</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757176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12/15/2022</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903914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12/15/2022</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377581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12/15/2022</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172181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12/15/2022</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4104181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12/15/2022</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07952216"/>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CFBCBC-AEC0-FF00-9440-8E2A323FA9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52D791-C323-A98A-0309-B3B68E4536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895DC-1932-9E19-BCFC-BBCFF6F786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38FEF7-C3A2-4FB6-A480-D311487239D7}" type="datetimeFigureOut">
              <a:rPr lang="en-US" smtClean="0"/>
              <a:t>12/15/2022</a:t>
            </a:fld>
            <a:endParaRPr lang="en-US"/>
          </a:p>
        </p:txBody>
      </p:sp>
      <p:sp>
        <p:nvSpPr>
          <p:cNvPr id="5" name="Footer Placeholder 4">
            <a:extLst>
              <a:ext uri="{FF2B5EF4-FFF2-40B4-BE49-F238E27FC236}">
                <a16:creationId xmlns:a16="http://schemas.microsoft.com/office/drawing/2014/main" id="{73C2A047-A833-2A78-1D0C-5EDA244153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E1CCB7-628A-56DD-BF67-6051BD6D10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1497EE-9300-4783-B5DA-A304A3D71FC6}" type="slidenum">
              <a:rPr lang="en-US" smtClean="0"/>
              <a:t>‹#›</a:t>
            </a:fld>
            <a:endParaRPr lang="en-US"/>
          </a:p>
        </p:txBody>
      </p:sp>
    </p:spTree>
    <p:extLst>
      <p:ext uri="{BB962C8B-B14F-4D97-AF65-F5344CB8AC3E}">
        <p14:creationId xmlns:p14="http://schemas.microsoft.com/office/powerpoint/2010/main" val="85147764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microsoft.sharepoint.com/teams/Ads_Relevance/_layouts/OneNote.aspx?id=%2Fteams%2FAds_Relevance%2FShared%20Documents%2FTeamNotebooks%2FRelevance%20Algo&amp;wd=target%285.%20ProductAds%2F2.Projects%2Fweb4AdsTwinBert.one%7CCDD46EE9-C787-4AC1-BE2B-E6ED60A4B15C%2FTraining%20dynamics%7C4EA9B892-9F5A-4DFB-8971-54AFB06B01BD%2F%29" TargetMode="External"/><Relationship Id="rId4" Type="http://schemas.openxmlformats.org/officeDocument/2006/relationships/hyperlink" Target="onenote:https://microsoft.sharepoint.com/teams/Ads_Relevance/Shared%20Documents/TeamNotebooks/Relevance%20Algo/5.%20ProductAds/2.Projects/web4AdsTwinBert.one#Training%20dynamics&amp;section-id={CDD46EE9-C787-4AC1-BE2B-E6ED60A4B15C}&amp;page-id={4EA9B892-9F5A-4DFB-8971-54AFB06B01BD}&amp;en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openreview.net/pdf?id=U2exBrf_SJh"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cosmos08.osdinfra.net/cosmos/Bingads.algo.prod.IntentMatching/shares/bingads.data.clickpredict/data/ClickPrediction/PA/Woodblocks/WBData_v2_DTv2"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osmos08.osdinfra.net/cosmos/Bingads.algo.prod.IntentMatching/local/Users/pthummuru/Edge3pData/en-us/restricted/" TargetMode="External"/><Relationship Id="rId2" Type="http://schemas.openxmlformats.org/officeDocument/2006/relationships/hyperlink" Target="https://tpwiki.azurewebsites.net/introduction" TargetMode="External"/><Relationship Id="rId1" Type="http://schemas.openxmlformats.org/officeDocument/2006/relationships/slideLayout" Target="../slideLayouts/slideLayout2.xml"/><Relationship Id="rId4" Type="http://schemas.openxmlformats.org/officeDocument/2006/relationships/hyperlink" Target="https://microsoftapc-my.sharepoint.com/:x:/g/personal/pthummuru_microsoft_com/EdHIcbfqmwNBs70Fw_SytSMB_pHJhxt6ldaLdtHH0fR7-A?e=Ljr9mu"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hyperlink" Target="https://arxiv.org/pdf/2112.09331.pdf"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hyperlink" Target="https://microsoft-my.sharepoint.com/:p:/p/chetai/EReRDRzu_XFMvcHV4R4qjD8BUtjPga4o81uJt2KEmmuW_A?e=UkeMIu"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enai.com/blog/clip/"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2937-78D5-7C52-5D63-F379A1EC2EA1}"/>
              </a:ext>
            </a:extLst>
          </p:cNvPr>
          <p:cNvSpPr>
            <a:spLocks noGrp="1"/>
          </p:cNvSpPr>
          <p:nvPr>
            <p:ph type="ctrTitle"/>
          </p:nvPr>
        </p:nvSpPr>
        <p:spPr/>
        <p:txBody>
          <a:bodyPr/>
          <a:lstStyle/>
          <a:p>
            <a:r>
              <a:rPr lang="en-US" dirty="0">
                <a:ea typeface="+mj-lt"/>
                <a:cs typeface="+mj-lt"/>
              </a:rPr>
              <a:t>Contrastive Learning in PA Relevance</a:t>
            </a:r>
            <a:endParaRPr lang="en-US" dirty="0"/>
          </a:p>
        </p:txBody>
      </p:sp>
      <p:sp>
        <p:nvSpPr>
          <p:cNvPr id="3" name="Subtitle 2">
            <a:extLst>
              <a:ext uri="{FF2B5EF4-FFF2-40B4-BE49-F238E27FC236}">
                <a16:creationId xmlns:a16="http://schemas.microsoft.com/office/drawing/2014/main" id="{0492AFAA-DE1A-F27D-3D6C-A0BD58F4F1EA}"/>
              </a:ext>
            </a:extLst>
          </p:cNvPr>
          <p:cNvSpPr>
            <a:spLocks noGrp="1"/>
          </p:cNvSpPr>
          <p:nvPr>
            <p:ph type="subTitle" idx="1"/>
          </p:nvPr>
        </p:nvSpPr>
        <p:spPr/>
        <p:txBody>
          <a:bodyPr/>
          <a:lstStyle/>
          <a:p>
            <a:r>
              <a:rPr lang="en-US" dirty="0"/>
              <a:t>- Kavya, Keng-Hao</a:t>
            </a:r>
          </a:p>
        </p:txBody>
      </p:sp>
    </p:spTree>
    <p:extLst>
      <p:ext uri="{BB962C8B-B14F-4D97-AF65-F5344CB8AC3E}">
        <p14:creationId xmlns:p14="http://schemas.microsoft.com/office/powerpoint/2010/main" val="3678039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89A36-F0BD-8F85-CEC4-552AFE115698}"/>
              </a:ext>
            </a:extLst>
          </p:cNvPr>
          <p:cNvSpPr>
            <a:spLocks noGrp="1"/>
          </p:cNvSpPr>
          <p:nvPr>
            <p:ph type="title"/>
          </p:nvPr>
        </p:nvSpPr>
        <p:spPr>
          <a:xfrm>
            <a:off x="1092915" y="149136"/>
            <a:ext cx="10333075" cy="1414131"/>
          </a:xfrm>
        </p:spPr>
        <p:txBody>
          <a:bodyPr>
            <a:normAutofit/>
          </a:bodyPr>
          <a:lstStyle/>
          <a:p>
            <a:r>
              <a:rPr lang="en-US" sz="4000" dirty="0"/>
              <a:t>Analysis: Is noise playing a part?</a:t>
            </a:r>
          </a:p>
        </p:txBody>
      </p:sp>
      <p:sp>
        <p:nvSpPr>
          <p:cNvPr id="6" name="TextBox 5">
            <a:extLst>
              <a:ext uri="{FF2B5EF4-FFF2-40B4-BE49-F238E27FC236}">
                <a16:creationId xmlns:a16="http://schemas.microsoft.com/office/drawing/2014/main" id="{6704D2F4-20A1-5A33-4CDB-BC75DDB840B5}"/>
              </a:ext>
            </a:extLst>
          </p:cNvPr>
          <p:cNvSpPr txBox="1"/>
          <p:nvPr/>
        </p:nvSpPr>
        <p:spPr>
          <a:xfrm>
            <a:off x="1317458" y="1377225"/>
            <a:ext cx="3609474" cy="2339102"/>
          </a:xfrm>
          <a:prstGeom prst="rect">
            <a:avLst/>
          </a:prstGeom>
          <a:noFill/>
        </p:spPr>
        <p:txBody>
          <a:bodyPr wrap="square" rtlCol="0">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5 simple metrics to study training dynamics</a:t>
            </a:r>
          </a:p>
          <a:p>
            <a:pPr marL="342900" indent="-342900">
              <a:buAutoNum type="arabicParenR"/>
            </a:pPr>
            <a:endParaRPr lang="en-US" sz="1200" dirty="0">
              <a:latin typeface="Calibri" panose="020F0502020204030204" pitchFamily="34" charset="0"/>
              <a:ea typeface="Calibri" panose="020F0502020204030204" pitchFamily="34" charset="0"/>
              <a:cs typeface="Calibri" panose="020F0502020204030204" pitchFamily="34" charset="0"/>
            </a:endParaRPr>
          </a:p>
          <a:p>
            <a:pPr marL="342900" indent="-342900">
              <a:buAutoNum type="arabicParenR"/>
            </a:pPr>
            <a:r>
              <a:rPr lang="en-US" sz="1200" dirty="0" err="1">
                <a:latin typeface="Calibri" panose="020F0502020204030204" pitchFamily="34" charset="0"/>
                <a:ea typeface="Calibri" panose="020F0502020204030204" pitchFamily="34" charset="0"/>
                <a:cs typeface="Calibri" panose="020F0502020204030204" pitchFamily="34" charset="0"/>
              </a:rPr>
              <a:t>SoftMax_min</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342900" indent="-342900">
              <a:buAutoNum type="arabicParenR"/>
            </a:pPr>
            <a:r>
              <a:rPr lang="en-US" sz="1200" dirty="0" err="1">
                <a:latin typeface="Calibri" panose="020F0502020204030204" pitchFamily="34" charset="0"/>
                <a:ea typeface="Calibri" panose="020F0502020204030204" pitchFamily="34" charset="0"/>
                <a:cs typeface="Calibri" panose="020F0502020204030204" pitchFamily="34" charset="0"/>
              </a:rPr>
              <a:t>SoftMax_max</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342900" indent="-342900">
              <a:buAutoNum type="arabicParenR"/>
            </a:pPr>
            <a:r>
              <a:rPr lang="en-US" sz="1200" dirty="0" err="1">
                <a:latin typeface="Calibri" panose="020F0502020204030204" pitchFamily="34" charset="0"/>
                <a:ea typeface="Calibri" panose="020F0502020204030204" pitchFamily="34" charset="0"/>
                <a:cs typeface="Calibri" panose="020F0502020204030204" pitchFamily="34" charset="0"/>
              </a:rPr>
              <a:t>SoftMax_avg</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342900" indent="-342900">
              <a:buAutoNum type="arabicParenR"/>
            </a:pPr>
            <a:r>
              <a:rPr lang="en-US" sz="1200" dirty="0" err="1">
                <a:latin typeface="Calibri" panose="020F0502020204030204" pitchFamily="34" charset="0"/>
                <a:ea typeface="Calibri" panose="020F0502020204030204" pitchFamily="34" charset="0"/>
                <a:cs typeface="Calibri" panose="020F0502020204030204" pitchFamily="34" charset="0"/>
              </a:rPr>
              <a:t>SoftMax_stdev</a:t>
            </a:r>
            <a:endParaRPr lang="en-US" sz="1200" dirty="0">
              <a:latin typeface="Calibri" panose="020F0502020204030204" pitchFamily="34" charset="0"/>
              <a:ea typeface="Calibri" panose="020F0502020204030204" pitchFamily="34" charset="0"/>
              <a:cs typeface="Calibri" panose="020F0502020204030204" pitchFamily="34" charset="0"/>
            </a:endParaRPr>
          </a:p>
          <a:p>
            <a:pPr lvl="1"/>
            <a:r>
              <a:rPr lang="en-US" sz="1200" i="1" dirty="0">
                <a:latin typeface="Calibri" panose="020F0502020204030204" pitchFamily="34" charset="0"/>
                <a:ea typeface="Calibri" panose="020F0502020204030204" pitchFamily="34" charset="0"/>
                <a:cs typeface="Calibri" panose="020F0502020204030204" pitchFamily="34" charset="0"/>
              </a:rPr>
              <a:t>Expectation is </a:t>
            </a:r>
            <a:r>
              <a:rPr lang="en-US" sz="1200" i="1"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US" sz="1200" i="1" dirty="0">
                <a:latin typeface="Calibri" panose="020F0502020204030204" pitchFamily="34" charset="0"/>
                <a:ea typeface="Calibri" panose="020F0502020204030204" pitchFamily="34" charset="0"/>
                <a:cs typeface="Calibri" panose="020F0502020204030204" pitchFamily="34" charset="0"/>
              </a:rPr>
              <a:t> as training goes by </a:t>
            </a:r>
            <a:r>
              <a:rPr lang="en-US" sz="1200" i="1" dirty="0" err="1">
                <a:latin typeface="Calibri" panose="020F0502020204030204" pitchFamily="34" charset="0"/>
                <a:ea typeface="Calibri" panose="020F0502020204030204" pitchFamily="34" charset="0"/>
                <a:cs typeface="Calibri" panose="020F0502020204030204" pitchFamily="34" charset="0"/>
              </a:rPr>
              <a:t>SoftMax_min</a:t>
            </a:r>
            <a:r>
              <a:rPr lang="en-US" sz="1200" i="1" dirty="0">
                <a:latin typeface="Calibri" panose="020F0502020204030204" pitchFamily="34" charset="0"/>
                <a:ea typeface="Calibri" panose="020F0502020204030204" pitchFamily="34" charset="0"/>
                <a:cs typeface="Calibri" panose="020F0502020204030204" pitchFamily="34" charset="0"/>
              </a:rPr>
              <a:t>/max/avg moves closer to 1 where as the </a:t>
            </a:r>
            <a:r>
              <a:rPr lang="en-US" sz="1200" i="1" dirty="0" err="1">
                <a:latin typeface="Calibri" panose="020F0502020204030204" pitchFamily="34" charset="0"/>
                <a:ea typeface="Calibri" panose="020F0502020204030204" pitchFamily="34" charset="0"/>
                <a:cs typeface="Calibri" panose="020F0502020204030204" pitchFamily="34" charset="0"/>
              </a:rPr>
              <a:t>SoftMax_stdev</a:t>
            </a:r>
            <a:r>
              <a:rPr lang="en-US" sz="1200" i="1" dirty="0">
                <a:latin typeface="Calibri" panose="020F0502020204030204" pitchFamily="34" charset="0"/>
                <a:ea typeface="Calibri" panose="020F0502020204030204" pitchFamily="34" charset="0"/>
                <a:cs typeface="Calibri" panose="020F0502020204030204" pitchFamily="34" charset="0"/>
              </a:rPr>
              <a:t> moves closer to 0 </a:t>
            </a:r>
          </a:p>
          <a:p>
            <a:pPr marL="342900" indent="-342900">
              <a:buAutoNum type="arabicParenR"/>
            </a:pPr>
            <a:r>
              <a:rPr lang="en-US" sz="1200" dirty="0" err="1">
                <a:latin typeface="Calibri" panose="020F0502020204030204" pitchFamily="34" charset="0"/>
                <a:ea typeface="Calibri" panose="020F0502020204030204" pitchFamily="34" charset="0"/>
                <a:cs typeface="Calibri" panose="020F0502020204030204" pitchFamily="34" charset="0"/>
              </a:rPr>
              <a:t>SimScore_check</a:t>
            </a:r>
            <a:endParaRPr lang="en-US" sz="1200" dirty="0">
              <a:latin typeface="Calibri" panose="020F0502020204030204" pitchFamily="34" charset="0"/>
              <a:ea typeface="Calibri" panose="020F0502020204030204" pitchFamily="34" charset="0"/>
              <a:cs typeface="Calibri" panose="020F0502020204030204" pitchFamily="34" charset="0"/>
            </a:endParaRPr>
          </a:p>
          <a:p>
            <a:pPr lvl="1"/>
            <a:r>
              <a:rPr lang="en-US" sz="1200" i="1" dirty="0">
                <a:latin typeface="Calibri" panose="020F0502020204030204" pitchFamily="34" charset="0"/>
                <a:ea typeface="Calibri" panose="020F0502020204030204" pitchFamily="34" charset="0"/>
                <a:cs typeface="Calibri" panose="020F0502020204030204" pitchFamily="34" charset="0"/>
              </a:rPr>
              <a:t>Expectation is </a:t>
            </a:r>
            <a:r>
              <a:rPr lang="en-US" sz="1200" i="1"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1200" i="1" dirty="0">
                <a:latin typeface="Calibri" panose="020F0502020204030204" pitchFamily="34" charset="0"/>
                <a:ea typeface="Calibri" panose="020F0502020204030204" pitchFamily="34" charset="0"/>
                <a:cs typeface="Calibri" panose="020F0502020204030204" pitchFamily="34" charset="0"/>
              </a:rPr>
              <a:t>that as training goes by </a:t>
            </a:r>
            <a:r>
              <a:rPr lang="en-US" sz="1200" i="1" dirty="0" err="1">
                <a:effectLst/>
                <a:latin typeface="Calibri" panose="020F0502020204030204" pitchFamily="34" charset="0"/>
                <a:ea typeface="Calibri" panose="020F0502020204030204" pitchFamily="34" charset="0"/>
                <a:cs typeface="Calibri" panose="020F0502020204030204" pitchFamily="34" charset="0"/>
              </a:rPr>
              <a:t>SimScore_check</a:t>
            </a:r>
            <a:r>
              <a:rPr lang="en-US" sz="1200" i="1" dirty="0">
                <a:effectLst/>
                <a:latin typeface="Calibri" panose="020F0502020204030204" pitchFamily="34" charset="0"/>
                <a:ea typeface="Calibri" panose="020F0502020204030204" pitchFamily="34" charset="0"/>
                <a:cs typeface="Calibri" panose="020F0502020204030204" pitchFamily="34" charset="0"/>
              </a:rPr>
              <a:t> moves closer to 0</a:t>
            </a:r>
          </a:p>
        </p:txBody>
      </p:sp>
      <p:pic>
        <p:nvPicPr>
          <p:cNvPr id="12" name="Content Placeholder 11">
            <a:extLst>
              <a:ext uri="{FF2B5EF4-FFF2-40B4-BE49-F238E27FC236}">
                <a16:creationId xmlns:a16="http://schemas.microsoft.com/office/drawing/2014/main" id="{2301A489-C4C5-B7C9-DFF1-01C8C56133F9}"/>
              </a:ext>
            </a:extLst>
          </p:cNvPr>
          <p:cNvPicPr>
            <a:picLocks noGrp="1" noChangeAspect="1"/>
          </p:cNvPicPr>
          <p:nvPr>
            <p:ph idx="1"/>
          </p:nvPr>
        </p:nvPicPr>
        <p:blipFill>
          <a:blip r:embed="rId2"/>
          <a:stretch>
            <a:fillRect/>
          </a:stretch>
        </p:blipFill>
        <p:spPr>
          <a:xfrm>
            <a:off x="5942271" y="1269680"/>
            <a:ext cx="5055919" cy="1705144"/>
          </a:xfrm>
        </p:spPr>
      </p:pic>
      <p:pic>
        <p:nvPicPr>
          <p:cNvPr id="16" name="Picture 15">
            <a:extLst>
              <a:ext uri="{FF2B5EF4-FFF2-40B4-BE49-F238E27FC236}">
                <a16:creationId xmlns:a16="http://schemas.microsoft.com/office/drawing/2014/main" id="{EEFB250E-73B6-B601-7BE8-5A91B181B636}"/>
              </a:ext>
            </a:extLst>
          </p:cNvPr>
          <p:cNvPicPr>
            <a:picLocks noChangeAspect="1"/>
          </p:cNvPicPr>
          <p:nvPr/>
        </p:nvPicPr>
        <p:blipFill>
          <a:blip r:embed="rId3"/>
          <a:stretch>
            <a:fillRect/>
          </a:stretch>
        </p:blipFill>
        <p:spPr>
          <a:xfrm>
            <a:off x="5990398" y="3215425"/>
            <a:ext cx="4400198" cy="2929578"/>
          </a:xfrm>
          <a:prstGeom prst="rect">
            <a:avLst/>
          </a:prstGeom>
        </p:spPr>
      </p:pic>
      <p:cxnSp>
        <p:nvCxnSpPr>
          <p:cNvPr id="22" name="Straight Connector 21">
            <a:extLst>
              <a:ext uri="{FF2B5EF4-FFF2-40B4-BE49-F238E27FC236}">
                <a16:creationId xmlns:a16="http://schemas.microsoft.com/office/drawing/2014/main" id="{CFA11EF1-F8EF-2D10-3397-BE37682A14F4}"/>
              </a:ext>
            </a:extLst>
          </p:cNvPr>
          <p:cNvCxnSpPr/>
          <p:nvPr/>
        </p:nvCxnSpPr>
        <p:spPr>
          <a:xfrm>
            <a:off x="5746593" y="3116179"/>
            <a:ext cx="5447274" cy="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D95B2A46-0443-4C4B-77D6-734D435B6DAC}"/>
              </a:ext>
            </a:extLst>
          </p:cNvPr>
          <p:cNvSpPr txBox="1"/>
          <p:nvPr/>
        </p:nvSpPr>
        <p:spPr>
          <a:xfrm>
            <a:off x="1317458" y="4040994"/>
            <a:ext cx="2887579" cy="1569660"/>
          </a:xfrm>
          <a:prstGeom prst="rect">
            <a:avLst/>
          </a:prstGeom>
          <a:noFill/>
        </p:spPr>
        <p:txBody>
          <a:bodyPr wrap="square" rtlCol="0">
            <a:spAutoFit/>
          </a:bodyPr>
          <a:lstStyle/>
          <a:p>
            <a:r>
              <a:rPr lang="en-US" sz="1200" b="1" u="sng" dirty="0">
                <a:latin typeface="Calibri" panose="020F0502020204030204" pitchFamily="34" charset="0"/>
                <a:ea typeface="Calibri" panose="020F0502020204030204" pitchFamily="34" charset="0"/>
                <a:cs typeface="Calibri" panose="020F0502020204030204" pitchFamily="34" charset="0"/>
              </a:rPr>
              <a:t>Notes</a:t>
            </a:r>
          </a:p>
          <a:p>
            <a:pPr marL="171450" indent="-171450">
              <a:buFont typeface="Arial" panose="020B0604020202020204" pitchFamily="34" charset="0"/>
              <a:buChar char="•"/>
            </a:pPr>
            <a:endParaRPr lang="en-US" sz="1200"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These metrics show that as batch size increases and keeping #negatives = bs-1 the learning seems to get harder</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Even with a smaller number of updates 256 bs-1 10000 step is lower than the same step for 8192 random-50 </a:t>
            </a:r>
          </a:p>
        </p:txBody>
      </p:sp>
    </p:spTree>
    <p:extLst>
      <p:ext uri="{BB962C8B-B14F-4D97-AF65-F5344CB8AC3E}">
        <p14:creationId xmlns:p14="http://schemas.microsoft.com/office/powerpoint/2010/main" val="383013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36" name="Rectangle 35">
            <a:extLst>
              <a:ext uri="{FF2B5EF4-FFF2-40B4-BE49-F238E27FC236}">
                <a16:creationId xmlns:a16="http://schemas.microsoft.com/office/drawing/2014/main" id="{76FB0F23-3B45-4057-92D7-60A175991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49FD82E-0FE7-86B8-129D-CC2574246B35}"/>
              </a:ext>
            </a:extLst>
          </p:cNvPr>
          <p:cNvSpPr txBox="1"/>
          <p:nvPr/>
        </p:nvSpPr>
        <p:spPr>
          <a:xfrm>
            <a:off x="453615" y="5882721"/>
            <a:ext cx="10658121" cy="985152"/>
          </a:xfrm>
          <a:prstGeom prst="rect">
            <a:avLst/>
          </a:prstGeom>
        </p:spPr>
        <p:txBody>
          <a:bodyPr vert="horz" lIns="91440" tIns="45720" rIns="91440" bIns="45720" rtlCol="0" anchor="b">
            <a:normAutofit/>
          </a:bodyPr>
          <a:lstStyle/>
          <a:p>
            <a:pPr algn="ctr">
              <a:spcBef>
                <a:spcPct val="0"/>
              </a:spcBef>
              <a:spcAft>
                <a:spcPts val="600"/>
              </a:spcAft>
            </a:pPr>
            <a:r>
              <a:rPr lang="en-US" sz="3200" b="1" spc="100" dirty="0">
                <a:latin typeface="+mj-lt"/>
                <a:ea typeface="+mj-ea"/>
                <a:cs typeface="+mj-cs"/>
              </a:rPr>
              <a:t>BS = 256</a:t>
            </a:r>
          </a:p>
        </p:txBody>
      </p:sp>
      <p:sp>
        <p:nvSpPr>
          <p:cNvPr id="38" name="Freeform: Shape 37">
            <a:extLst>
              <a:ext uri="{FF2B5EF4-FFF2-40B4-BE49-F238E27FC236}">
                <a16:creationId xmlns:a16="http://schemas.microsoft.com/office/drawing/2014/main" id="{19953613-5A5A-4383-B8C2-6A202946F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291217"/>
          </a:xfrm>
          <a:custGeom>
            <a:avLst/>
            <a:gdLst>
              <a:gd name="connsiteX0" fmla="*/ 11939278 w 12192000"/>
              <a:gd name="connsiteY0" fmla="*/ 4505678 h 4505788"/>
              <a:gd name="connsiteX1" fmla="*/ 11424827 w 12192000"/>
              <a:gd name="connsiteY1" fmla="*/ 4495007 h 4505788"/>
              <a:gd name="connsiteX2" fmla="*/ 10611484 w 12192000"/>
              <a:gd name="connsiteY2" fmla="*/ 4501297 h 4505788"/>
              <a:gd name="connsiteX3" fmla="*/ 1537138 w 12192000"/>
              <a:gd name="connsiteY3" fmla="*/ 4479019 h 4505788"/>
              <a:gd name="connsiteX4" fmla="*/ 113174 w 12192000"/>
              <a:gd name="connsiteY4" fmla="*/ 4461702 h 4505788"/>
              <a:gd name="connsiteX5" fmla="*/ 0 w 12192000"/>
              <a:gd name="connsiteY5" fmla="*/ 4459468 h 4505788"/>
              <a:gd name="connsiteX6" fmla="*/ 0 w 12192000"/>
              <a:gd name="connsiteY6" fmla="*/ 0 h 4505788"/>
              <a:gd name="connsiteX7" fmla="*/ 12192000 w 12192000"/>
              <a:gd name="connsiteY7" fmla="*/ 0 h 4505788"/>
              <a:gd name="connsiteX8" fmla="*/ 12192000 w 12192000"/>
              <a:gd name="connsiteY8" fmla="*/ 4499412 h 4505788"/>
              <a:gd name="connsiteX9" fmla="*/ 12183330 w 12192000"/>
              <a:gd name="connsiteY9" fmla="*/ 4500309 h 4505788"/>
              <a:gd name="connsiteX10" fmla="*/ 11983621 w 12192000"/>
              <a:gd name="connsiteY10" fmla="*/ 4505604 h 4505788"/>
              <a:gd name="connsiteX11" fmla="*/ 11939278 w 12192000"/>
              <a:gd name="connsiteY11" fmla="*/ 4505678 h 4505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4505788">
                <a:moveTo>
                  <a:pt x="11939278" y="4505678"/>
                </a:moveTo>
                <a:cubicBezTo>
                  <a:pt x="11817135" y="4504551"/>
                  <a:pt x="11574433" y="4495156"/>
                  <a:pt x="11424827" y="4495007"/>
                </a:cubicBezTo>
                <a:cubicBezTo>
                  <a:pt x="11139862" y="4494723"/>
                  <a:pt x="10930345" y="4504998"/>
                  <a:pt x="10611484" y="4501297"/>
                </a:cubicBezTo>
                <a:cubicBezTo>
                  <a:pt x="8176893" y="4532664"/>
                  <a:pt x="4168459" y="4370065"/>
                  <a:pt x="1537138" y="4479019"/>
                </a:cubicBezTo>
                <a:cubicBezTo>
                  <a:pt x="755355" y="4495523"/>
                  <a:pt x="519578" y="4472425"/>
                  <a:pt x="113174" y="4461702"/>
                </a:cubicBezTo>
                <a:lnTo>
                  <a:pt x="0" y="4459468"/>
                </a:lnTo>
                <a:lnTo>
                  <a:pt x="0" y="0"/>
                </a:lnTo>
                <a:lnTo>
                  <a:pt x="12192000" y="0"/>
                </a:lnTo>
                <a:lnTo>
                  <a:pt x="12192000" y="4499412"/>
                </a:lnTo>
                <a:lnTo>
                  <a:pt x="12183330" y="4500309"/>
                </a:lnTo>
                <a:cubicBezTo>
                  <a:pt x="12145326" y="4501926"/>
                  <a:pt x="12084089" y="4500034"/>
                  <a:pt x="11983621" y="4505604"/>
                </a:cubicBezTo>
                <a:cubicBezTo>
                  <a:pt x="11971715" y="4505831"/>
                  <a:pt x="11956727" y="4505839"/>
                  <a:pt x="11939278" y="4505678"/>
                </a:cubicBezTo>
                <a:close/>
              </a:path>
            </a:pathLst>
          </a:cu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792E4937-5CAC-B5CD-60AD-A3D40C732E3C}"/>
              </a:ext>
            </a:extLst>
          </p:cNvPr>
          <p:cNvPicPr>
            <a:picLocks noChangeAspect="1"/>
          </p:cNvPicPr>
          <p:nvPr/>
        </p:nvPicPr>
        <p:blipFill>
          <a:blip r:embed="rId2"/>
          <a:stretch>
            <a:fillRect/>
          </a:stretch>
        </p:blipFill>
        <p:spPr>
          <a:xfrm>
            <a:off x="-1" y="476362"/>
            <a:ext cx="12191999" cy="2468880"/>
          </a:xfrm>
          <a:prstGeom prst="rect">
            <a:avLst/>
          </a:prstGeom>
        </p:spPr>
      </p:pic>
      <p:pic>
        <p:nvPicPr>
          <p:cNvPr id="14" name="Picture 13">
            <a:extLst>
              <a:ext uri="{FF2B5EF4-FFF2-40B4-BE49-F238E27FC236}">
                <a16:creationId xmlns:a16="http://schemas.microsoft.com/office/drawing/2014/main" id="{554E3F76-C852-B127-8C27-86EFFF52D94D}"/>
              </a:ext>
            </a:extLst>
          </p:cNvPr>
          <p:cNvPicPr>
            <a:picLocks noChangeAspect="1"/>
          </p:cNvPicPr>
          <p:nvPr/>
        </p:nvPicPr>
        <p:blipFill>
          <a:blip r:embed="rId3"/>
          <a:stretch>
            <a:fillRect/>
          </a:stretch>
        </p:blipFill>
        <p:spPr>
          <a:xfrm>
            <a:off x="-2" y="3586630"/>
            <a:ext cx="12191999" cy="2468879"/>
          </a:xfrm>
          <a:prstGeom prst="rect">
            <a:avLst/>
          </a:prstGeom>
        </p:spPr>
      </p:pic>
      <p:sp>
        <p:nvSpPr>
          <p:cNvPr id="24" name="TextBox 23">
            <a:extLst>
              <a:ext uri="{FF2B5EF4-FFF2-40B4-BE49-F238E27FC236}">
                <a16:creationId xmlns:a16="http://schemas.microsoft.com/office/drawing/2014/main" id="{255F2218-EFA1-F99E-3633-0A5CACEFFABA}"/>
              </a:ext>
            </a:extLst>
          </p:cNvPr>
          <p:cNvSpPr txBox="1"/>
          <p:nvPr/>
        </p:nvSpPr>
        <p:spPr>
          <a:xfrm>
            <a:off x="5230729" y="170901"/>
            <a:ext cx="800100" cy="369332"/>
          </a:xfrm>
          <a:prstGeom prst="rect">
            <a:avLst/>
          </a:prstGeom>
          <a:noFill/>
        </p:spPr>
        <p:txBody>
          <a:bodyPr wrap="square" rtlCol="0">
            <a:spAutoFit/>
          </a:bodyPr>
          <a:lstStyle/>
          <a:p>
            <a:r>
              <a:rPr lang="en-US" b="1" dirty="0"/>
              <a:t>Bs-1</a:t>
            </a:r>
          </a:p>
        </p:txBody>
      </p:sp>
      <p:sp>
        <p:nvSpPr>
          <p:cNvPr id="26" name="TextBox 25">
            <a:extLst>
              <a:ext uri="{FF2B5EF4-FFF2-40B4-BE49-F238E27FC236}">
                <a16:creationId xmlns:a16="http://schemas.microsoft.com/office/drawing/2014/main" id="{BA8568A7-F5B6-7DE3-F2B7-2B4997EF41A6}"/>
              </a:ext>
            </a:extLst>
          </p:cNvPr>
          <p:cNvSpPr txBox="1"/>
          <p:nvPr/>
        </p:nvSpPr>
        <p:spPr>
          <a:xfrm>
            <a:off x="5230728" y="3230525"/>
            <a:ext cx="1103897" cy="369332"/>
          </a:xfrm>
          <a:prstGeom prst="rect">
            <a:avLst/>
          </a:prstGeom>
          <a:noFill/>
        </p:spPr>
        <p:txBody>
          <a:bodyPr wrap="square" rtlCol="0">
            <a:spAutoFit/>
          </a:bodyPr>
          <a:lstStyle/>
          <a:p>
            <a:r>
              <a:rPr lang="en-US" b="1" dirty="0"/>
              <a:t>Random-50</a:t>
            </a:r>
          </a:p>
        </p:txBody>
      </p:sp>
      <p:sp>
        <p:nvSpPr>
          <p:cNvPr id="29" name="TextBox 28">
            <a:extLst>
              <a:ext uri="{FF2B5EF4-FFF2-40B4-BE49-F238E27FC236}">
                <a16:creationId xmlns:a16="http://schemas.microsoft.com/office/drawing/2014/main" id="{468915A5-7856-7F8D-B7D9-20216F88F3A6}"/>
              </a:ext>
            </a:extLst>
          </p:cNvPr>
          <p:cNvSpPr txBox="1"/>
          <p:nvPr/>
        </p:nvSpPr>
        <p:spPr>
          <a:xfrm>
            <a:off x="6948237" y="6354676"/>
            <a:ext cx="6136104" cy="369332"/>
          </a:xfrm>
          <a:prstGeom prst="rect">
            <a:avLst/>
          </a:prstGeom>
          <a:noFill/>
        </p:spPr>
        <p:txBody>
          <a:bodyPr wrap="square">
            <a:spAutoFit/>
          </a:bodyPr>
          <a:lstStyle/>
          <a:p>
            <a:r>
              <a:rPr lang="en-US" dirty="0">
                <a:hlinkClick r:id="rId4"/>
              </a:rPr>
              <a:t>Training dynamics</a:t>
            </a:r>
            <a:r>
              <a:rPr lang="en-US" dirty="0"/>
              <a:t>  (</a:t>
            </a:r>
            <a:r>
              <a:rPr lang="en-US" dirty="0">
                <a:hlinkClick r:id="rId5"/>
              </a:rPr>
              <a:t>Web view</a:t>
            </a:r>
            <a:r>
              <a:rPr lang="en-US" dirty="0"/>
              <a:t>)</a:t>
            </a:r>
          </a:p>
        </p:txBody>
      </p:sp>
    </p:spTree>
    <p:extLst>
      <p:ext uri="{BB962C8B-B14F-4D97-AF65-F5344CB8AC3E}">
        <p14:creationId xmlns:p14="http://schemas.microsoft.com/office/powerpoint/2010/main" val="1049838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36" name="Rectangle 35">
            <a:extLst>
              <a:ext uri="{FF2B5EF4-FFF2-40B4-BE49-F238E27FC236}">
                <a16:creationId xmlns:a16="http://schemas.microsoft.com/office/drawing/2014/main" id="{76FB0F23-3B45-4057-92D7-60A175991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49FD82E-0FE7-86B8-129D-CC2574246B35}"/>
              </a:ext>
            </a:extLst>
          </p:cNvPr>
          <p:cNvSpPr txBox="1"/>
          <p:nvPr/>
        </p:nvSpPr>
        <p:spPr>
          <a:xfrm>
            <a:off x="453615" y="5882721"/>
            <a:ext cx="10658121" cy="985152"/>
          </a:xfrm>
          <a:prstGeom prst="rect">
            <a:avLst/>
          </a:prstGeom>
        </p:spPr>
        <p:txBody>
          <a:bodyPr vert="horz" lIns="91440" tIns="45720" rIns="91440" bIns="45720" rtlCol="0" anchor="b">
            <a:normAutofit/>
          </a:bodyPr>
          <a:lstStyle/>
          <a:p>
            <a:pPr algn="ctr">
              <a:spcBef>
                <a:spcPct val="0"/>
              </a:spcBef>
              <a:spcAft>
                <a:spcPts val="600"/>
              </a:spcAft>
            </a:pPr>
            <a:r>
              <a:rPr lang="en-US" sz="3200" b="1" spc="100" dirty="0">
                <a:latin typeface="+mj-lt"/>
                <a:ea typeface="+mj-ea"/>
                <a:cs typeface="+mj-cs"/>
              </a:rPr>
              <a:t>BS = 512</a:t>
            </a:r>
          </a:p>
        </p:txBody>
      </p:sp>
      <p:sp>
        <p:nvSpPr>
          <p:cNvPr id="38" name="Freeform: Shape 37">
            <a:extLst>
              <a:ext uri="{FF2B5EF4-FFF2-40B4-BE49-F238E27FC236}">
                <a16:creationId xmlns:a16="http://schemas.microsoft.com/office/drawing/2014/main" id="{19953613-5A5A-4383-B8C2-6A202946F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291217"/>
          </a:xfrm>
          <a:custGeom>
            <a:avLst/>
            <a:gdLst>
              <a:gd name="connsiteX0" fmla="*/ 11939278 w 12192000"/>
              <a:gd name="connsiteY0" fmla="*/ 4505678 h 4505788"/>
              <a:gd name="connsiteX1" fmla="*/ 11424827 w 12192000"/>
              <a:gd name="connsiteY1" fmla="*/ 4495007 h 4505788"/>
              <a:gd name="connsiteX2" fmla="*/ 10611484 w 12192000"/>
              <a:gd name="connsiteY2" fmla="*/ 4501297 h 4505788"/>
              <a:gd name="connsiteX3" fmla="*/ 1537138 w 12192000"/>
              <a:gd name="connsiteY3" fmla="*/ 4479019 h 4505788"/>
              <a:gd name="connsiteX4" fmla="*/ 113174 w 12192000"/>
              <a:gd name="connsiteY4" fmla="*/ 4461702 h 4505788"/>
              <a:gd name="connsiteX5" fmla="*/ 0 w 12192000"/>
              <a:gd name="connsiteY5" fmla="*/ 4459468 h 4505788"/>
              <a:gd name="connsiteX6" fmla="*/ 0 w 12192000"/>
              <a:gd name="connsiteY6" fmla="*/ 0 h 4505788"/>
              <a:gd name="connsiteX7" fmla="*/ 12192000 w 12192000"/>
              <a:gd name="connsiteY7" fmla="*/ 0 h 4505788"/>
              <a:gd name="connsiteX8" fmla="*/ 12192000 w 12192000"/>
              <a:gd name="connsiteY8" fmla="*/ 4499412 h 4505788"/>
              <a:gd name="connsiteX9" fmla="*/ 12183330 w 12192000"/>
              <a:gd name="connsiteY9" fmla="*/ 4500309 h 4505788"/>
              <a:gd name="connsiteX10" fmla="*/ 11983621 w 12192000"/>
              <a:gd name="connsiteY10" fmla="*/ 4505604 h 4505788"/>
              <a:gd name="connsiteX11" fmla="*/ 11939278 w 12192000"/>
              <a:gd name="connsiteY11" fmla="*/ 4505678 h 4505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4505788">
                <a:moveTo>
                  <a:pt x="11939278" y="4505678"/>
                </a:moveTo>
                <a:cubicBezTo>
                  <a:pt x="11817135" y="4504551"/>
                  <a:pt x="11574433" y="4495156"/>
                  <a:pt x="11424827" y="4495007"/>
                </a:cubicBezTo>
                <a:cubicBezTo>
                  <a:pt x="11139862" y="4494723"/>
                  <a:pt x="10930345" y="4504998"/>
                  <a:pt x="10611484" y="4501297"/>
                </a:cubicBezTo>
                <a:cubicBezTo>
                  <a:pt x="8176893" y="4532664"/>
                  <a:pt x="4168459" y="4370065"/>
                  <a:pt x="1537138" y="4479019"/>
                </a:cubicBezTo>
                <a:cubicBezTo>
                  <a:pt x="755355" y="4495523"/>
                  <a:pt x="519578" y="4472425"/>
                  <a:pt x="113174" y="4461702"/>
                </a:cubicBezTo>
                <a:lnTo>
                  <a:pt x="0" y="4459468"/>
                </a:lnTo>
                <a:lnTo>
                  <a:pt x="0" y="0"/>
                </a:lnTo>
                <a:lnTo>
                  <a:pt x="12192000" y="0"/>
                </a:lnTo>
                <a:lnTo>
                  <a:pt x="12192000" y="4499412"/>
                </a:lnTo>
                <a:lnTo>
                  <a:pt x="12183330" y="4500309"/>
                </a:lnTo>
                <a:cubicBezTo>
                  <a:pt x="12145326" y="4501926"/>
                  <a:pt x="12084089" y="4500034"/>
                  <a:pt x="11983621" y="4505604"/>
                </a:cubicBezTo>
                <a:cubicBezTo>
                  <a:pt x="11971715" y="4505831"/>
                  <a:pt x="11956727" y="4505839"/>
                  <a:pt x="11939278" y="4505678"/>
                </a:cubicBezTo>
                <a:close/>
              </a:path>
            </a:pathLst>
          </a:cu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TextBox 23">
            <a:extLst>
              <a:ext uri="{FF2B5EF4-FFF2-40B4-BE49-F238E27FC236}">
                <a16:creationId xmlns:a16="http://schemas.microsoft.com/office/drawing/2014/main" id="{255F2218-EFA1-F99E-3633-0A5CACEFFABA}"/>
              </a:ext>
            </a:extLst>
          </p:cNvPr>
          <p:cNvSpPr txBox="1"/>
          <p:nvPr/>
        </p:nvSpPr>
        <p:spPr>
          <a:xfrm>
            <a:off x="5230729" y="170901"/>
            <a:ext cx="800100" cy="369332"/>
          </a:xfrm>
          <a:prstGeom prst="rect">
            <a:avLst/>
          </a:prstGeom>
          <a:noFill/>
        </p:spPr>
        <p:txBody>
          <a:bodyPr wrap="square" rtlCol="0">
            <a:spAutoFit/>
          </a:bodyPr>
          <a:lstStyle/>
          <a:p>
            <a:r>
              <a:rPr lang="en-US" b="1" dirty="0"/>
              <a:t>Bs-1</a:t>
            </a:r>
          </a:p>
        </p:txBody>
      </p:sp>
      <p:sp>
        <p:nvSpPr>
          <p:cNvPr id="26" name="TextBox 25">
            <a:extLst>
              <a:ext uri="{FF2B5EF4-FFF2-40B4-BE49-F238E27FC236}">
                <a16:creationId xmlns:a16="http://schemas.microsoft.com/office/drawing/2014/main" id="{BA8568A7-F5B6-7DE3-F2B7-2B4997EF41A6}"/>
              </a:ext>
            </a:extLst>
          </p:cNvPr>
          <p:cNvSpPr txBox="1"/>
          <p:nvPr/>
        </p:nvSpPr>
        <p:spPr>
          <a:xfrm>
            <a:off x="5230728" y="3230525"/>
            <a:ext cx="1103897" cy="369332"/>
          </a:xfrm>
          <a:prstGeom prst="rect">
            <a:avLst/>
          </a:prstGeom>
          <a:noFill/>
        </p:spPr>
        <p:txBody>
          <a:bodyPr wrap="square" rtlCol="0">
            <a:spAutoFit/>
          </a:bodyPr>
          <a:lstStyle/>
          <a:p>
            <a:r>
              <a:rPr lang="en-US" b="1" dirty="0"/>
              <a:t>Random-50</a:t>
            </a:r>
          </a:p>
        </p:txBody>
      </p:sp>
      <p:pic>
        <p:nvPicPr>
          <p:cNvPr id="3" name="Picture 2">
            <a:extLst>
              <a:ext uri="{FF2B5EF4-FFF2-40B4-BE49-F238E27FC236}">
                <a16:creationId xmlns:a16="http://schemas.microsoft.com/office/drawing/2014/main" id="{326A50C4-9EB4-7901-0973-B4EE8B83EE8B}"/>
              </a:ext>
            </a:extLst>
          </p:cNvPr>
          <p:cNvPicPr>
            <a:picLocks noChangeAspect="1"/>
          </p:cNvPicPr>
          <p:nvPr/>
        </p:nvPicPr>
        <p:blipFill>
          <a:blip r:embed="rId2"/>
          <a:stretch>
            <a:fillRect/>
          </a:stretch>
        </p:blipFill>
        <p:spPr>
          <a:xfrm>
            <a:off x="0" y="583966"/>
            <a:ext cx="12192000" cy="2479802"/>
          </a:xfrm>
          <a:prstGeom prst="rect">
            <a:avLst/>
          </a:prstGeom>
        </p:spPr>
      </p:pic>
      <p:pic>
        <p:nvPicPr>
          <p:cNvPr id="6" name="Picture 5">
            <a:extLst>
              <a:ext uri="{FF2B5EF4-FFF2-40B4-BE49-F238E27FC236}">
                <a16:creationId xmlns:a16="http://schemas.microsoft.com/office/drawing/2014/main" id="{5DD9ED28-1293-90DC-F369-F0D797B5585B}"/>
              </a:ext>
            </a:extLst>
          </p:cNvPr>
          <p:cNvPicPr>
            <a:picLocks noChangeAspect="1"/>
          </p:cNvPicPr>
          <p:nvPr/>
        </p:nvPicPr>
        <p:blipFill>
          <a:blip r:embed="rId3"/>
          <a:stretch>
            <a:fillRect/>
          </a:stretch>
        </p:blipFill>
        <p:spPr>
          <a:xfrm>
            <a:off x="0" y="3599857"/>
            <a:ext cx="12192000" cy="2479802"/>
          </a:xfrm>
          <a:prstGeom prst="rect">
            <a:avLst/>
          </a:prstGeom>
        </p:spPr>
      </p:pic>
    </p:spTree>
    <p:extLst>
      <p:ext uri="{BB962C8B-B14F-4D97-AF65-F5344CB8AC3E}">
        <p14:creationId xmlns:p14="http://schemas.microsoft.com/office/powerpoint/2010/main" val="4041844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36" name="Rectangle 35">
            <a:extLst>
              <a:ext uri="{FF2B5EF4-FFF2-40B4-BE49-F238E27FC236}">
                <a16:creationId xmlns:a16="http://schemas.microsoft.com/office/drawing/2014/main" id="{76FB0F23-3B45-4057-92D7-60A175991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49FD82E-0FE7-86B8-129D-CC2574246B35}"/>
              </a:ext>
            </a:extLst>
          </p:cNvPr>
          <p:cNvSpPr txBox="1"/>
          <p:nvPr/>
        </p:nvSpPr>
        <p:spPr>
          <a:xfrm>
            <a:off x="453615" y="5882721"/>
            <a:ext cx="10658121" cy="985152"/>
          </a:xfrm>
          <a:prstGeom prst="rect">
            <a:avLst/>
          </a:prstGeom>
        </p:spPr>
        <p:txBody>
          <a:bodyPr vert="horz" lIns="91440" tIns="45720" rIns="91440" bIns="45720" rtlCol="0" anchor="b">
            <a:normAutofit/>
          </a:bodyPr>
          <a:lstStyle/>
          <a:p>
            <a:pPr algn="ctr">
              <a:spcBef>
                <a:spcPct val="0"/>
              </a:spcBef>
              <a:spcAft>
                <a:spcPts val="600"/>
              </a:spcAft>
            </a:pPr>
            <a:r>
              <a:rPr lang="en-US" sz="3200" b="1" spc="100" dirty="0">
                <a:latin typeface="+mj-lt"/>
                <a:ea typeface="+mj-ea"/>
                <a:cs typeface="+mj-cs"/>
              </a:rPr>
              <a:t>BS = 1024</a:t>
            </a:r>
          </a:p>
        </p:txBody>
      </p:sp>
      <p:sp>
        <p:nvSpPr>
          <p:cNvPr id="38" name="Freeform: Shape 37">
            <a:extLst>
              <a:ext uri="{FF2B5EF4-FFF2-40B4-BE49-F238E27FC236}">
                <a16:creationId xmlns:a16="http://schemas.microsoft.com/office/drawing/2014/main" id="{19953613-5A5A-4383-B8C2-6A202946F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291217"/>
          </a:xfrm>
          <a:custGeom>
            <a:avLst/>
            <a:gdLst>
              <a:gd name="connsiteX0" fmla="*/ 11939278 w 12192000"/>
              <a:gd name="connsiteY0" fmla="*/ 4505678 h 4505788"/>
              <a:gd name="connsiteX1" fmla="*/ 11424827 w 12192000"/>
              <a:gd name="connsiteY1" fmla="*/ 4495007 h 4505788"/>
              <a:gd name="connsiteX2" fmla="*/ 10611484 w 12192000"/>
              <a:gd name="connsiteY2" fmla="*/ 4501297 h 4505788"/>
              <a:gd name="connsiteX3" fmla="*/ 1537138 w 12192000"/>
              <a:gd name="connsiteY3" fmla="*/ 4479019 h 4505788"/>
              <a:gd name="connsiteX4" fmla="*/ 113174 w 12192000"/>
              <a:gd name="connsiteY4" fmla="*/ 4461702 h 4505788"/>
              <a:gd name="connsiteX5" fmla="*/ 0 w 12192000"/>
              <a:gd name="connsiteY5" fmla="*/ 4459468 h 4505788"/>
              <a:gd name="connsiteX6" fmla="*/ 0 w 12192000"/>
              <a:gd name="connsiteY6" fmla="*/ 0 h 4505788"/>
              <a:gd name="connsiteX7" fmla="*/ 12192000 w 12192000"/>
              <a:gd name="connsiteY7" fmla="*/ 0 h 4505788"/>
              <a:gd name="connsiteX8" fmla="*/ 12192000 w 12192000"/>
              <a:gd name="connsiteY8" fmla="*/ 4499412 h 4505788"/>
              <a:gd name="connsiteX9" fmla="*/ 12183330 w 12192000"/>
              <a:gd name="connsiteY9" fmla="*/ 4500309 h 4505788"/>
              <a:gd name="connsiteX10" fmla="*/ 11983621 w 12192000"/>
              <a:gd name="connsiteY10" fmla="*/ 4505604 h 4505788"/>
              <a:gd name="connsiteX11" fmla="*/ 11939278 w 12192000"/>
              <a:gd name="connsiteY11" fmla="*/ 4505678 h 4505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4505788">
                <a:moveTo>
                  <a:pt x="11939278" y="4505678"/>
                </a:moveTo>
                <a:cubicBezTo>
                  <a:pt x="11817135" y="4504551"/>
                  <a:pt x="11574433" y="4495156"/>
                  <a:pt x="11424827" y="4495007"/>
                </a:cubicBezTo>
                <a:cubicBezTo>
                  <a:pt x="11139862" y="4494723"/>
                  <a:pt x="10930345" y="4504998"/>
                  <a:pt x="10611484" y="4501297"/>
                </a:cubicBezTo>
                <a:cubicBezTo>
                  <a:pt x="8176893" y="4532664"/>
                  <a:pt x="4168459" y="4370065"/>
                  <a:pt x="1537138" y="4479019"/>
                </a:cubicBezTo>
                <a:cubicBezTo>
                  <a:pt x="755355" y="4495523"/>
                  <a:pt x="519578" y="4472425"/>
                  <a:pt x="113174" y="4461702"/>
                </a:cubicBezTo>
                <a:lnTo>
                  <a:pt x="0" y="4459468"/>
                </a:lnTo>
                <a:lnTo>
                  <a:pt x="0" y="0"/>
                </a:lnTo>
                <a:lnTo>
                  <a:pt x="12192000" y="0"/>
                </a:lnTo>
                <a:lnTo>
                  <a:pt x="12192000" y="4499412"/>
                </a:lnTo>
                <a:lnTo>
                  <a:pt x="12183330" y="4500309"/>
                </a:lnTo>
                <a:cubicBezTo>
                  <a:pt x="12145326" y="4501926"/>
                  <a:pt x="12084089" y="4500034"/>
                  <a:pt x="11983621" y="4505604"/>
                </a:cubicBezTo>
                <a:cubicBezTo>
                  <a:pt x="11971715" y="4505831"/>
                  <a:pt x="11956727" y="4505839"/>
                  <a:pt x="11939278" y="4505678"/>
                </a:cubicBezTo>
                <a:close/>
              </a:path>
            </a:pathLst>
          </a:cu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TextBox 23">
            <a:extLst>
              <a:ext uri="{FF2B5EF4-FFF2-40B4-BE49-F238E27FC236}">
                <a16:creationId xmlns:a16="http://schemas.microsoft.com/office/drawing/2014/main" id="{255F2218-EFA1-F99E-3633-0A5CACEFFABA}"/>
              </a:ext>
            </a:extLst>
          </p:cNvPr>
          <p:cNvSpPr txBox="1"/>
          <p:nvPr/>
        </p:nvSpPr>
        <p:spPr>
          <a:xfrm>
            <a:off x="5230728" y="88746"/>
            <a:ext cx="800100" cy="369332"/>
          </a:xfrm>
          <a:prstGeom prst="rect">
            <a:avLst/>
          </a:prstGeom>
          <a:noFill/>
        </p:spPr>
        <p:txBody>
          <a:bodyPr wrap="square" rtlCol="0">
            <a:spAutoFit/>
          </a:bodyPr>
          <a:lstStyle/>
          <a:p>
            <a:r>
              <a:rPr lang="en-US" b="1" dirty="0"/>
              <a:t>Bs-1</a:t>
            </a:r>
          </a:p>
        </p:txBody>
      </p:sp>
      <p:sp>
        <p:nvSpPr>
          <p:cNvPr id="26" name="TextBox 25">
            <a:extLst>
              <a:ext uri="{FF2B5EF4-FFF2-40B4-BE49-F238E27FC236}">
                <a16:creationId xmlns:a16="http://schemas.microsoft.com/office/drawing/2014/main" id="{BA8568A7-F5B6-7DE3-F2B7-2B4997EF41A6}"/>
              </a:ext>
            </a:extLst>
          </p:cNvPr>
          <p:cNvSpPr txBox="1"/>
          <p:nvPr/>
        </p:nvSpPr>
        <p:spPr>
          <a:xfrm>
            <a:off x="5230728" y="3230525"/>
            <a:ext cx="1103897" cy="369332"/>
          </a:xfrm>
          <a:prstGeom prst="rect">
            <a:avLst/>
          </a:prstGeom>
          <a:noFill/>
        </p:spPr>
        <p:txBody>
          <a:bodyPr wrap="square" rtlCol="0">
            <a:spAutoFit/>
          </a:bodyPr>
          <a:lstStyle/>
          <a:p>
            <a:r>
              <a:rPr lang="en-US" b="1" dirty="0"/>
              <a:t>Random-50</a:t>
            </a:r>
          </a:p>
        </p:txBody>
      </p:sp>
      <p:pic>
        <p:nvPicPr>
          <p:cNvPr id="3" name="Picture 2">
            <a:extLst>
              <a:ext uri="{FF2B5EF4-FFF2-40B4-BE49-F238E27FC236}">
                <a16:creationId xmlns:a16="http://schemas.microsoft.com/office/drawing/2014/main" id="{7D38F568-1E66-CA61-AD7B-134A754C7A10}"/>
              </a:ext>
            </a:extLst>
          </p:cNvPr>
          <p:cNvPicPr>
            <a:picLocks noChangeAspect="1"/>
          </p:cNvPicPr>
          <p:nvPr/>
        </p:nvPicPr>
        <p:blipFill>
          <a:blip r:embed="rId2"/>
          <a:stretch>
            <a:fillRect/>
          </a:stretch>
        </p:blipFill>
        <p:spPr>
          <a:xfrm>
            <a:off x="1" y="458078"/>
            <a:ext cx="12191999" cy="2670133"/>
          </a:xfrm>
          <a:prstGeom prst="rect">
            <a:avLst/>
          </a:prstGeom>
        </p:spPr>
      </p:pic>
      <p:pic>
        <p:nvPicPr>
          <p:cNvPr id="6" name="Picture 5">
            <a:extLst>
              <a:ext uri="{FF2B5EF4-FFF2-40B4-BE49-F238E27FC236}">
                <a16:creationId xmlns:a16="http://schemas.microsoft.com/office/drawing/2014/main" id="{F7A49874-53C5-97F0-1E54-E1EDBD6BFF38}"/>
              </a:ext>
            </a:extLst>
          </p:cNvPr>
          <p:cNvPicPr>
            <a:picLocks noChangeAspect="1"/>
          </p:cNvPicPr>
          <p:nvPr/>
        </p:nvPicPr>
        <p:blipFill>
          <a:blip r:embed="rId3"/>
          <a:stretch>
            <a:fillRect/>
          </a:stretch>
        </p:blipFill>
        <p:spPr>
          <a:xfrm>
            <a:off x="42111" y="3551399"/>
            <a:ext cx="12192000" cy="2512517"/>
          </a:xfrm>
          <a:prstGeom prst="rect">
            <a:avLst/>
          </a:prstGeom>
        </p:spPr>
      </p:pic>
    </p:spTree>
    <p:extLst>
      <p:ext uri="{BB962C8B-B14F-4D97-AF65-F5344CB8AC3E}">
        <p14:creationId xmlns:p14="http://schemas.microsoft.com/office/powerpoint/2010/main" val="2840944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36" name="Rectangle 35">
            <a:extLst>
              <a:ext uri="{FF2B5EF4-FFF2-40B4-BE49-F238E27FC236}">
                <a16:creationId xmlns:a16="http://schemas.microsoft.com/office/drawing/2014/main" id="{76FB0F23-3B45-4057-92D7-60A175991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49FD82E-0FE7-86B8-129D-CC2574246B35}"/>
              </a:ext>
            </a:extLst>
          </p:cNvPr>
          <p:cNvSpPr txBox="1"/>
          <p:nvPr/>
        </p:nvSpPr>
        <p:spPr>
          <a:xfrm>
            <a:off x="453615" y="5882721"/>
            <a:ext cx="10658121" cy="985152"/>
          </a:xfrm>
          <a:prstGeom prst="rect">
            <a:avLst/>
          </a:prstGeom>
        </p:spPr>
        <p:txBody>
          <a:bodyPr vert="horz" lIns="91440" tIns="45720" rIns="91440" bIns="45720" rtlCol="0" anchor="b">
            <a:normAutofit/>
          </a:bodyPr>
          <a:lstStyle/>
          <a:p>
            <a:pPr algn="ctr">
              <a:spcBef>
                <a:spcPct val="0"/>
              </a:spcBef>
              <a:spcAft>
                <a:spcPts val="600"/>
              </a:spcAft>
            </a:pPr>
            <a:r>
              <a:rPr lang="en-US" sz="3200" b="1" spc="100" dirty="0">
                <a:latin typeface="+mj-lt"/>
                <a:ea typeface="+mj-ea"/>
                <a:cs typeface="+mj-cs"/>
              </a:rPr>
              <a:t>BS = 2048</a:t>
            </a:r>
          </a:p>
        </p:txBody>
      </p:sp>
      <p:sp>
        <p:nvSpPr>
          <p:cNvPr id="38" name="Freeform: Shape 37">
            <a:extLst>
              <a:ext uri="{FF2B5EF4-FFF2-40B4-BE49-F238E27FC236}">
                <a16:creationId xmlns:a16="http://schemas.microsoft.com/office/drawing/2014/main" id="{19953613-5A5A-4383-B8C2-6A202946F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291217"/>
          </a:xfrm>
          <a:custGeom>
            <a:avLst/>
            <a:gdLst>
              <a:gd name="connsiteX0" fmla="*/ 11939278 w 12192000"/>
              <a:gd name="connsiteY0" fmla="*/ 4505678 h 4505788"/>
              <a:gd name="connsiteX1" fmla="*/ 11424827 w 12192000"/>
              <a:gd name="connsiteY1" fmla="*/ 4495007 h 4505788"/>
              <a:gd name="connsiteX2" fmla="*/ 10611484 w 12192000"/>
              <a:gd name="connsiteY2" fmla="*/ 4501297 h 4505788"/>
              <a:gd name="connsiteX3" fmla="*/ 1537138 w 12192000"/>
              <a:gd name="connsiteY3" fmla="*/ 4479019 h 4505788"/>
              <a:gd name="connsiteX4" fmla="*/ 113174 w 12192000"/>
              <a:gd name="connsiteY4" fmla="*/ 4461702 h 4505788"/>
              <a:gd name="connsiteX5" fmla="*/ 0 w 12192000"/>
              <a:gd name="connsiteY5" fmla="*/ 4459468 h 4505788"/>
              <a:gd name="connsiteX6" fmla="*/ 0 w 12192000"/>
              <a:gd name="connsiteY6" fmla="*/ 0 h 4505788"/>
              <a:gd name="connsiteX7" fmla="*/ 12192000 w 12192000"/>
              <a:gd name="connsiteY7" fmla="*/ 0 h 4505788"/>
              <a:gd name="connsiteX8" fmla="*/ 12192000 w 12192000"/>
              <a:gd name="connsiteY8" fmla="*/ 4499412 h 4505788"/>
              <a:gd name="connsiteX9" fmla="*/ 12183330 w 12192000"/>
              <a:gd name="connsiteY9" fmla="*/ 4500309 h 4505788"/>
              <a:gd name="connsiteX10" fmla="*/ 11983621 w 12192000"/>
              <a:gd name="connsiteY10" fmla="*/ 4505604 h 4505788"/>
              <a:gd name="connsiteX11" fmla="*/ 11939278 w 12192000"/>
              <a:gd name="connsiteY11" fmla="*/ 4505678 h 4505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4505788">
                <a:moveTo>
                  <a:pt x="11939278" y="4505678"/>
                </a:moveTo>
                <a:cubicBezTo>
                  <a:pt x="11817135" y="4504551"/>
                  <a:pt x="11574433" y="4495156"/>
                  <a:pt x="11424827" y="4495007"/>
                </a:cubicBezTo>
                <a:cubicBezTo>
                  <a:pt x="11139862" y="4494723"/>
                  <a:pt x="10930345" y="4504998"/>
                  <a:pt x="10611484" y="4501297"/>
                </a:cubicBezTo>
                <a:cubicBezTo>
                  <a:pt x="8176893" y="4532664"/>
                  <a:pt x="4168459" y="4370065"/>
                  <a:pt x="1537138" y="4479019"/>
                </a:cubicBezTo>
                <a:cubicBezTo>
                  <a:pt x="755355" y="4495523"/>
                  <a:pt x="519578" y="4472425"/>
                  <a:pt x="113174" y="4461702"/>
                </a:cubicBezTo>
                <a:lnTo>
                  <a:pt x="0" y="4459468"/>
                </a:lnTo>
                <a:lnTo>
                  <a:pt x="0" y="0"/>
                </a:lnTo>
                <a:lnTo>
                  <a:pt x="12192000" y="0"/>
                </a:lnTo>
                <a:lnTo>
                  <a:pt x="12192000" y="4499412"/>
                </a:lnTo>
                <a:lnTo>
                  <a:pt x="12183330" y="4500309"/>
                </a:lnTo>
                <a:cubicBezTo>
                  <a:pt x="12145326" y="4501926"/>
                  <a:pt x="12084089" y="4500034"/>
                  <a:pt x="11983621" y="4505604"/>
                </a:cubicBezTo>
                <a:cubicBezTo>
                  <a:pt x="11971715" y="4505831"/>
                  <a:pt x="11956727" y="4505839"/>
                  <a:pt x="11939278" y="4505678"/>
                </a:cubicBezTo>
                <a:close/>
              </a:path>
            </a:pathLst>
          </a:cu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TextBox 23">
            <a:extLst>
              <a:ext uri="{FF2B5EF4-FFF2-40B4-BE49-F238E27FC236}">
                <a16:creationId xmlns:a16="http://schemas.microsoft.com/office/drawing/2014/main" id="{255F2218-EFA1-F99E-3633-0A5CACEFFABA}"/>
              </a:ext>
            </a:extLst>
          </p:cNvPr>
          <p:cNvSpPr txBox="1"/>
          <p:nvPr/>
        </p:nvSpPr>
        <p:spPr>
          <a:xfrm>
            <a:off x="5266670" y="112336"/>
            <a:ext cx="800100" cy="369332"/>
          </a:xfrm>
          <a:prstGeom prst="rect">
            <a:avLst/>
          </a:prstGeom>
          <a:noFill/>
        </p:spPr>
        <p:txBody>
          <a:bodyPr wrap="square" rtlCol="0">
            <a:spAutoFit/>
          </a:bodyPr>
          <a:lstStyle/>
          <a:p>
            <a:r>
              <a:rPr lang="en-US" b="1" dirty="0"/>
              <a:t>Bs-1</a:t>
            </a:r>
          </a:p>
        </p:txBody>
      </p:sp>
      <p:sp>
        <p:nvSpPr>
          <p:cNvPr id="26" name="TextBox 25">
            <a:extLst>
              <a:ext uri="{FF2B5EF4-FFF2-40B4-BE49-F238E27FC236}">
                <a16:creationId xmlns:a16="http://schemas.microsoft.com/office/drawing/2014/main" id="{BA8568A7-F5B6-7DE3-F2B7-2B4997EF41A6}"/>
              </a:ext>
            </a:extLst>
          </p:cNvPr>
          <p:cNvSpPr txBox="1"/>
          <p:nvPr/>
        </p:nvSpPr>
        <p:spPr>
          <a:xfrm>
            <a:off x="5230728" y="3230525"/>
            <a:ext cx="1103897" cy="369332"/>
          </a:xfrm>
          <a:prstGeom prst="rect">
            <a:avLst/>
          </a:prstGeom>
          <a:noFill/>
        </p:spPr>
        <p:txBody>
          <a:bodyPr wrap="square" rtlCol="0">
            <a:spAutoFit/>
          </a:bodyPr>
          <a:lstStyle/>
          <a:p>
            <a:r>
              <a:rPr lang="en-US" b="1" dirty="0"/>
              <a:t>Random-50</a:t>
            </a:r>
          </a:p>
        </p:txBody>
      </p:sp>
      <p:pic>
        <p:nvPicPr>
          <p:cNvPr id="3" name="Picture 2">
            <a:extLst>
              <a:ext uri="{FF2B5EF4-FFF2-40B4-BE49-F238E27FC236}">
                <a16:creationId xmlns:a16="http://schemas.microsoft.com/office/drawing/2014/main" id="{3429D976-DCB7-2985-72C6-CB6CACDB9844}"/>
              </a:ext>
            </a:extLst>
          </p:cNvPr>
          <p:cNvPicPr>
            <a:picLocks noChangeAspect="1"/>
          </p:cNvPicPr>
          <p:nvPr/>
        </p:nvPicPr>
        <p:blipFill>
          <a:blip r:embed="rId2"/>
          <a:stretch>
            <a:fillRect/>
          </a:stretch>
        </p:blipFill>
        <p:spPr>
          <a:xfrm>
            <a:off x="-1" y="481668"/>
            <a:ext cx="12192000" cy="2634511"/>
          </a:xfrm>
          <a:prstGeom prst="rect">
            <a:avLst/>
          </a:prstGeom>
        </p:spPr>
      </p:pic>
      <p:pic>
        <p:nvPicPr>
          <p:cNvPr id="6" name="Picture 5">
            <a:extLst>
              <a:ext uri="{FF2B5EF4-FFF2-40B4-BE49-F238E27FC236}">
                <a16:creationId xmlns:a16="http://schemas.microsoft.com/office/drawing/2014/main" id="{539B3590-3A95-5B0F-F8FF-94069D44476D}"/>
              </a:ext>
            </a:extLst>
          </p:cNvPr>
          <p:cNvPicPr>
            <a:picLocks noChangeAspect="1"/>
          </p:cNvPicPr>
          <p:nvPr/>
        </p:nvPicPr>
        <p:blipFill>
          <a:blip r:embed="rId3"/>
          <a:stretch>
            <a:fillRect/>
          </a:stretch>
        </p:blipFill>
        <p:spPr>
          <a:xfrm>
            <a:off x="0" y="3549315"/>
            <a:ext cx="12192000" cy="2472489"/>
          </a:xfrm>
          <a:prstGeom prst="rect">
            <a:avLst/>
          </a:prstGeom>
        </p:spPr>
      </p:pic>
    </p:spTree>
    <p:extLst>
      <p:ext uri="{BB962C8B-B14F-4D97-AF65-F5344CB8AC3E}">
        <p14:creationId xmlns:p14="http://schemas.microsoft.com/office/powerpoint/2010/main" val="1601219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36" name="Rectangle 35">
            <a:extLst>
              <a:ext uri="{FF2B5EF4-FFF2-40B4-BE49-F238E27FC236}">
                <a16:creationId xmlns:a16="http://schemas.microsoft.com/office/drawing/2014/main" id="{76FB0F23-3B45-4057-92D7-60A175991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49FD82E-0FE7-86B8-129D-CC2574246B35}"/>
              </a:ext>
            </a:extLst>
          </p:cNvPr>
          <p:cNvSpPr txBox="1"/>
          <p:nvPr/>
        </p:nvSpPr>
        <p:spPr>
          <a:xfrm>
            <a:off x="453615" y="5882721"/>
            <a:ext cx="10658121" cy="985152"/>
          </a:xfrm>
          <a:prstGeom prst="rect">
            <a:avLst/>
          </a:prstGeom>
        </p:spPr>
        <p:txBody>
          <a:bodyPr vert="horz" lIns="91440" tIns="45720" rIns="91440" bIns="45720" rtlCol="0" anchor="b">
            <a:normAutofit/>
          </a:bodyPr>
          <a:lstStyle/>
          <a:p>
            <a:pPr algn="ctr">
              <a:spcBef>
                <a:spcPct val="0"/>
              </a:spcBef>
              <a:spcAft>
                <a:spcPts val="600"/>
              </a:spcAft>
            </a:pPr>
            <a:r>
              <a:rPr lang="en-US" sz="3200" b="1" spc="100" dirty="0">
                <a:latin typeface="+mj-lt"/>
                <a:ea typeface="+mj-ea"/>
                <a:cs typeface="+mj-cs"/>
              </a:rPr>
              <a:t>BS = 4096</a:t>
            </a:r>
          </a:p>
        </p:txBody>
      </p:sp>
      <p:sp>
        <p:nvSpPr>
          <p:cNvPr id="38" name="Freeform: Shape 37">
            <a:extLst>
              <a:ext uri="{FF2B5EF4-FFF2-40B4-BE49-F238E27FC236}">
                <a16:creationId xmlns:a16="http://schemas.microsoft.com/office/drawing/2014/main" id="{19953613-5A5A-4383-B8C2-6A202946F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291217"/>
          </a:xfrm>
          <a:custGeom>
            <a:avLst/>
            <a:gdLst>
              <a:gd name="connsiteX0" fmla="*/ 11939278 w 12192000"/>
              <a:gd name="connsiteY0" fmla="*/ 4505678 h 4505788"/>
              <a:gd name="connsiteX1" fmla="*/ 11424827 w 12192000"/>
              <a:gd name="connsiteY1" fmla="*/ 4495007 h 4505788"/>
              <a:gd name="connsiteX2" fmla="*/ 10611484 w 12192000"/>
              <a:gd name="connsiteY2" fmla="*/ 4501297 h 4505788"/>
              <a:gd name="connsiteX3" fmla="*/ 1537138 w 12192000"/>
              <a:gd name="connsiteY3" fmla="*/ 4479019 h 4505788"/>
              <a:gd name="connsiteX4" fmla="*/ 113174 w 12192000"/>
              <a:gd name="connsiteY4" fmla="*/ 4461702 h 4505788"/>
              <a:gd name="connsiteX5" fmla="*/ 0 w 12192000"/>
              <a:gd name="connsiteY5" fmla="*/ 4459468 h 4505788"/>
              <a:gd name="connsiteX6" fmla="*/ 0 w 12192000"/>
              <a:gd name="connsiteY6" fmla="*/ 0 h 4505788"/>
              <a:gd name="connsiteX7" fmla="*/ 12192000 w 12192000"/>
              <a:gd name="connsiteY7" fmla="*/ 0 h 4505788"/>
              <a:gd name="connsiteX8" fmla="*/ 12192000 w 12192000"/>
              <a:gd name="connsiteY8" fmla="*/ 4499412 h 4505788"/>
              <a:gd name="connsiteX9" fmla="*/ 12183330 w 12192000"/>
              <a:gd name="connsiteY9" fmla="*/ 4500309 h 4505788"/>
              <a:gd name="connsiteX10" fmla="*/ 11983621 w 12192000"/>
              <a:gd name="connsiteY10" fmla="*/ 4505604 h 4505788"/>
              <a:gd name="connsiteX11" fmla="*/ 11939278 w 12192000"/>
              <a:gd name="connsiteY11" fmla="*/ 4505678 h 4505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4505788">
                <a:moveTo>
                  <a:pt x="11939278" y="4505678"/>
                </a:moveTo>
                <a:cubicBezTo>
                  <a:pt x="11817135" y="4504551"/>
                  <a:pt x="11574433" y="4495156"/>
                  <a:pt x="11424827" y="4495007"/>
                </a:cubicBezTo>
                <a:cubicBezTo>
                  <a:pt x="11139862" y="4494723"/>
                  <a:pt x="10930345" y="4504998"/>
                  <a:pt x="10611484" y="4501297"/>
                </a:cubicBezTo>
                <a:cubicBezTo>
                  <a:pt x="8176893" y="4532664"/>
                  <a:pt x="4168459" y="4370065"/>
                  <a:pt x="1537138" y="4479019"/>
                </a:cubicBezTo>
                <a:cubicBezTo>
                  <a:pt x="755355" y="4495523"/>
                  <a:pt x="519578" y="4472425"/>
                  <a:pt x="113174" y="4461702"/>
                </a:cubicBezTo>
                <a:lnTo>
                  <a:pt x="0" y="4459468"/>
                </a:lnTo>
                <a:lnTo>
                  <a:pt x="0" y="0"/>
                </a:lnTo>
                <a:lnTo>
                  <a:pt x="12192000" y="0"/>
                </a:lnTo>
                <a:lnTo>
                  <a:pt x="12192000" y="4499412"/>
                </a:lnTo>
                <a:lnTo>
                  <a:pt x="12183330" y="4500309"/>
                </a:lnTo>
                <a:cubicBezTo>
                  <a:pt x="12145326" y="4501926"/>
                  <a:pt x="12084089" y="4500034"/>
                  <a:pt x="11983621" y="4505604"/>
                </a:cubicBezTo>
                <a:cubicBezTo>
                  <a:pt x="11971715" y="4505831"/>
                  <a:pt x="11956727" y="4505839"/>
                  <a:pt x="11939278" y="4505678"/>
                </a:cubicBezTo>
                <a:close/>
              </a:path>
            </a:pathLst>
          </a:cu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TextBox 23">
            <a:extLst>
              <a:ext uri="{FF2B5EF4-FFF2-40B4-BE49-F238E27FC236}">
                <a16:creationId xmlns:a16="http://schemas.microsoft.com/office/drawing/2014/main" id="{255F2218-EFA1-F99E-3633-0A5CACEFFABA}"/>
              </a:ext>
            </a:extLst>
          </p:cNvPr>
          <p:cNvSpPr txBox="1"/>
          <p:nvPr/>
        </p:nvSpPr>
        <p:spPr>
          <a:xfrm>
            <a:off x="5230729" y="170901"/>
            <a:ext cx="800100" cy="369332"/>
          </a:xfrm>
          <a:prstGeom prst="rect">
            <a:avLst/>
          </a:prstGeom>
          <a:noFill/>
        </p:spPr>
        <p:txBody>
          <a:bodyPr wrap="square" rtlCol="0">
            <a:spAutoFit/>
          </a:bodyPr>
          <a:lstStyle/>
          <a:p>
            <a:r>
              <a:rPr lang="en-US" b="1" dirty="0"/>
              <a:t>Bs-1</a:t>
            </a:r>
          </a:p>
        </p:txBody>
      </p:sp>
      <p:sp>
        <p:nvSpPr>
          <p:cNvPr id="26" name="TextBox 25">
            <a:extLst>
              <a:ext uri="{FF2B5EF4-FFF2-40B4-BE49-F238E27FC236}">
                <a16:creationId xmlns:a16="http://schemas.microsoft.com/office/drawing/2014/main" id="{BA8568A7-F5B6-7DE3-F2B7-2B4997EF41A6}"/>
              </a:ext>
            </a:extLst>
          </p:cNvPr>
          <p:cNvSpPr txBox="1"/>
          <p:nvPr/>
        </p:nvSpPr>
        <p:spPr>
          <a:xfrm>
            <a:off x="5230728" y="3230525"/>
            <a:ext cx="1103897" cy="369332"/>
          </a:xfrm>
          <a:prstGeom prst="rect">
            <a:avLst/>
          </a:prstGeom>
          <a:noFill/>
        </p:spPr>
        <p:txBody>
          <a:bodyPr wrap="square" rtlCol="0">
            <a:spAutoFit/>
          </a:bodyPr>
          <a:lstStyle/>
          <a:p>
            <a:r>
              <a:rPr lang="en-US" b="1" dirty="0"/>
              <a:t>Random-50</a:t>
            </a:r>
          </a:p>
        </p:txBody>
      </p:sp>
      <p:pic>
        <p:nvPicPr>
          <p:cNvPr id="3" name="Picture 2">
            <a:extLst>
              <a:ext uri="{FF2B5EF4-FFF2-40B4-BE49-F238E27FC236}">
                <a16:creationId xmlns:a16="http://schemas.microsoft.com/office/drawing/2014/main" id="{C34B9B89-1456-4857-5993-72EFB6FF312D}"/>
              </a:ext>
            </a:extLst>
          </p:cNvPr>
          <p:cNvPicPr>
            <a:picLocks noChangeAspect="1"/>
          </p:cNvPicPr>
          <p:nvPr/>
        </p:nvPicPr>
        <p:blipFill>
          <a:blip r:embed="rId2"/>
          <a:stretch>
            <a:fillRect/>
          </a:stretch>
        </p:blipFill>
        <p:spPr>
          <a:xfrm>
            <a:off x="0" y="540233"/>
            <a:ext cx="12192000" cy="2479802"/>
          </a:xfrm>
          <a:prstGeom prst="rect">
            <a:avLst/>
          </a:prstGeom>
        </p:spPr>
      </p:pic>
      <p:pic>
        <p:nvPicPr>
          <p:cNvPr id="6" name="Picture 5">
            <a:extLst>
              <a:ext uri="{FF2B5EF4-FFF2-40B4-BE49-F238E27FC236}">
                <a16:creationId xmlns:a16="http://schemas.microsoft.com/office/drawing/2014/main" id="{A980546E-94F4-7242-CBB8-655854C9CFF6}"/>
              </a:ext>
            </a:extLst>
          </p:cNvPr>
          <p:cNvPicPr>
            <a:picLocks noChangeAspect="1"/>
          </p:cNvPicPr>
          <p:nvPr/>
        </p:nvPicPr>
        <p:blipFill>
          <a:blip r:embed="rId3"/>
          <a:stretch>
            <a:fillRect/>
          </a:stretch>
        </p:blipFill>
        <p:spPr>
          <a:xfrm>
            <a:off x="0" y="3591549"/>
            <a:ext cx="12192000" cy="2479802"/>
          </a:xfrm>
          <a:prstGeom prst="rect">
            <a:avLst/>
          </a:prstGeom>
        </p:spPr>
      </p:pic>
    </p:spTree>
    <p:extLst>
      <p:ext uri="{BB962C8B-B14F-4D97-AF65-F5344CB8AC3E}">
        <p14:creationId xmlns:p14="http://schemas.microsoft.com/office/powerpoint/2010/main" val="3364329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36" name="Rectangle 35">
            <a:extLst>
              <a:ext uri="{FF2B5EF4-FFF2-40B4-BE49-F238E27FC236}">
                <a16:creationId xmlns:a16="http://schemas.microsoft.com/office/drawing/2014/main" id="{76FB0F23-3B45-4057-92D7-60A175991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49FD82E-0FE7-86B8-129D-CC2574246B35}"/>
              </a:ext>
            </a:extLst>
          </p:cNvPr>
          <p:cNvSpPr txBox="1"/>
          <p:nvPr/>
        </p:nvSpPr>
        <p:spPr>
          <a:xfrm>
            <a:off x="453615" y="5882721"/>
            <a:ext cx="10658121" cy="985152"/>
          </a:xfrm>
          <a:prstGeom prst="rect">
            <a:avLst/>
          </a:prstGeom>
        </p:spPr>
        <p:txBody>
          <a:bodyPr vert="horz" lIns="91440" tIns="45720" rIns="91440" bIns="45720" rtlCol="0" anchor="b">
            <a:normAutofit/>
          </a:bodyPr>
          <a:lstStyle/>
          <a:p>
            <a:pPr algn="ctr">
              <a:spcBef>
                <a:spcPct val="0"/>
              </a:spcBef>
              <a:spcAft>
                <a:spcPts val="600"/>
              </a:spcAft>
            </a:pPr>
            <a:r>
              <a:rPr lang="en-US" sz="3200" b="1" spc="100" dirty="0">
                <a:latin typeface="+mj-lt"/>
                <a:ea typeface="+mj-ea"/>
                <a:cs typeface="+mj-cs"/>
              </a:rPr>
              <a:t>BS = 8192</a:t>
            </a:r>
          </a:p>
        </p:txBody>
      </p:sp>
      <p:sp>
        <p:nvSpPr>
          <p:cNvPr id="38" name="Freeform: Shape 37">
            <a:extLst>
              <a:ext uri="{FF2B5EF4-FFF2-40B4-BE49-F238E27FC236}">
                <a16:creationId xmlns:a16="http://schemas.microsoft.com/office/drawing/2014/main" id="{19953613-5A5A-4383-B8C2-6A202946F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291217"/>
          </a:xfrm>
          <a:custGeom>
            <a:avLst/>
            <a:gdLst>
              <a:gd name="connsiteX0" fmla="*/ 11939278 w 12192000"/>
              <a:gd name="connsiteY0" fmla="*/ 4505678 h 4505788"/>
              <a:gd name="connsiteX1" fmla="*/ 11424827 w 12192000"/>
              <a:gd name="connsiteY1" fmla="*/ 4495007 h 4505788"/>
              <a:gd name="connsiteX2" fmla="*/ 10611484 w 12192000"/>
              <a:gd name="connsiteY2" fmla="*/ 4501297 h 4505788"/>
              <a:gd name="connsiteX3" fmla="*/ 1537138 w 12192000"/>
              <a:gd name="connsiteY3" fmla="*/ 4479019 h 4505788"/>
              <a:gd name="connsiteX4" fmla="*/ 113174 w 12192000"/>
              <a:gd name="connsiteY4" fmla="*/ 4461702 h 4505788"/>
              <a:gd name="connsiteX5" fmla="*/ 0 w 12192000"/>
              <a:gd name="connsiteY5" fmla="*/ 4459468 h 4505788"/>
              <a:gd name="connsiteX6" fmla="*/ 0 w 12192000"/>
              <a:gd name="connsiteY6" fmla="*/ 0 h 4505788"/>
              <a:gd name="connsiteX7" fmla="*/ 12192000 w 12192000"/>
              <a:gd name="connsiteY7" fmla="*/ 0 h 4505788"/>
              <a:gd name="connsiteX8" fmla="*/ 12192000 w 12192000"/>
              <a:gd name="connsiteY8" fmla="*/ 4499412 h 4505788"/>
              <a:gd name="connsiteX9" fmla="*/ 12183330 w 12192000"/>
              <a:gd name="connsiteY9" fmla="*/ 4500309 h 4505788"/>
              <a:gd name="connsiteX10" fmla="*/ 11983621 w 12192000"/>
              <a:gd name="connsiteY10" fmla="*/ 4505604 h 4505788"/>
              <a:gd name="connsiteX11" fmla="*/ 11939278 w 12192000"/>
              <a:gd name="connsiteY11" fmla="*/ 4505678 h 4505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4505788">
                <a:moveTo>
                  <a:pt x="11939278" y="4505678"/>
                </a:moveTo>
                <a:cubicBezTo>
                  <a:pt x="11817135" y="4504551"/>
                  <a:pt x="11574433" y="4495156"/>
                  <a:pt x="11424827" y="4495007"/>
                </a:cubicBezTo>
                <a:cubicBezTo>
                  <a:pt x="11139862" y="4494723"/>
                  <a:pt x="10930345" y="4504998"/>
                  <a:pt x="10611484" y="4501297"/>
                </a:cubicBezTo>
                <a:cubicBezTo>
                  <a:pt x="8176893" y="4532664"/>
                  <a:pt x="4168459" y="4370065"/>
                  <a:pt x="1537138" y="4479019"/>
                </a:cubicBezTo>
                <a:cubicBezTo>
                  <a:pt x="755355" y="4495523"/>
                  <a:pt x="519578" y="4472425"/>
                  <a:pt x="113174" y="4461702"/>
                </a:cubicBezTo>
                <a:lnTo>
                  <a:pt x="0" y="4459468"/>
                </a:lnTo>
                <a:lnTo>
                  <a:pt x="0" y="0"/>
                </a:lnTo>
                <a:lnTo>
                  <a:pt x="12192000" y="0"/>
                </a:lnTo>
                <a:lnTo>
                  <a:pt x="12192000" y="4499412"/>
                </a:lnTo>
                <a:lnTo>
                  <a:pt x="12183330" y="4500309"/>
                </a:lnTo>
                <a:cubicBezTo>
                  <a:pt x="12145326" y="4501926"/>
                  <a:pt x="12084089" y="4500034"/>
                  <a:pt x="11983621" y="4505604"/>
                </a:cubicBezTo>
                <a:cubicBezTo>
                  <a:pt x="11971715" y="4505831"/>
                  <a:pt x="11956727" y="4505839"/>
                  <a:pt x="11939278" y="4505678"/>
                </a:cubicBezTo>
                <a:close/>
              </a:path>
            </a:pathLst>
          </a:cu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TextBox 23">
            <a:extLst>
              <a:ext uri="{FF2B5EF4-FFF2-40B4-BE49-F238E27FC236}">
                <a16:creationId xmlns:a16="http://schemas.microsoft.com/office/drawing/2014/main" id="{255F2218-EFA1-F99E-3633-0A5CACEFFABA}"/>
              </a:ext>
            </a:extLst>
          </p:cNvPr>
          <p:cNvSpPr txBox="1"/>
          <p:nvPr/>
        </p:nvSpPr>
        <p:spPr>
          <a:xfrm>
            <a:off x="5230729" y="170901"/>
            <a:ext cx="800100" cy="369332"/>
          </a:xfrm>
          <a:prstGeom prst="rect">
            <a:avLst/>
          </a:prstGeom>
          <a:noFill/>
        </p:spPr>
        <p:txBody>
          <a:bodyPr wrap="square" rtlCol="0">
            <a:spAutoFit/>
          </a:bodyPr>
          <a:lstStyle/>
          <a:p>
            <a:r>
              <a:rPr lang="en-US" b="1" dirty="0"/>
              <a:t>Bs-1</a:t>
            </a:r>
          </a:p>
        </p:txBody>
      </p:sp>
      <p:sp>
        <p:nvSpPr>
          <p:cNvPr id="26" name="TextBox 25">
            <a:extLst>
              <a:ext uri="{FF2B5EF4-FFF2-40B4-BE49-F238E27FC236}">
                <a16:creationId xmlns:a16="http://schemas.microsoft.com/office/drawing/2014/main" id="{BA8568A7-F5B6-7DE3-F2B7-2B4997EF41A6}"/>
              </a:ext>
            </a:extLst>
          </p:cNvPr>
          <p:cNvSpPr txBox="1"/>
          <p:nvPr/>
        </p:nvSpPr>
        <p:spPr>
          <a:xfrm>
            <a:off x="5230728" y="3230525"/>
            <a:ext cx="1103897" cy="369332"/>
          </a:xfrm>
          <a:prstGeom prst="rect">
            <a:avLst/>
          </a:prstGeom>
          <a:noFill/>
        </p:spPr>
        <p:txBody>
          <a:bodyPr wrap="square" rtlCol="0">
            <a:spAutoFit/>
          </a:bodyPr>
          <a:lstStyle/>
          <a:p>
            <a:r>
              <a:rPr lang="en-US" b="1" dirty="0"/>
              <a:t>Random-50</a:t>
            </a:r>
          </a:p>
        </p:txBody>
      </p:sp>
      <p:pic>
        <p:nvPicPr>
          <p:cNvPr id="3" name="Picture 2">
            <a:extLst>
              <a:ext uri="{FF2B5EF4-FFF2-40B4-BE49-F238E27FC236}">
                <a16:creationId xmlns:a16="http://schemas.microsoft.com/office/drawing/2014/main" id="{2A8D372E-19F7-61CC-7492-7F1E6977BDA9}"/>
              </a:ext>
            </a:extLst>
          </p:cNvPr>
          <p:cNvPicPr>
            <a:picLocks noChangeAspect="1"/>
          </p:cNvPicPr>
          <p:nvPr/>
        </p:nvPicPr>
        <p:blipFill>
          <a:blip r:embed="rId2"/>
          <a:stretch>
            <a:fillRect/>
          </a:stretch>
        </p:blipFill>
        <p:spPr>
          <a:xfrm>
            <a:off x="0" y="645478"/>
            <a:ext cx="12192000" cy="2479802"/>
          </a:xfrm>
          <a:prstGeom prst="rect">
            <a:avLst/>
          </a:prstGeom>
        </p:spPr>
      </p:pic>
      <p:pic>
        <p:nvPicPr>
          <p:cNvPr id="6" name="Picture 5">
            <a:extLst>
              <a:ext uri="{FF2B5EF4-FFF2-40B4-BE49-F238E27FC236}">
                <a16:creationId xmlns:a16="http://schemas.microsoft.com/office/drawing/2014/main" id="{55ED9763-1C1D-B789-9B59-318313D9E58A}"/>
              </a:ext>
            </a:extLst>
          </p:cNvPr>
          <p:cNvPicPr>
            <a:picLocks noChangeAspect="1"/>
          </p:cNvPicPr>
          <p:nvPr/>
        </p:nvPicPr>
        <p:blipFill>
          <a:blip r:embed="rId3"/>
          <a:stretch>
            <a:fillRect/>
          </a:stretch>
        </p:blipFill>
        <p:spPr>
          <a:xfrm>
            <a:off x="0" y="3705102"/>
            <a:ext cx="12192000" cy="2479802"/>
          </a:xfrm>
          <a:prstGeom prst="rect">
            <a:avLst/>
          </a:prstGeom>
        </p:spPr>
      </p:pic>
    </p:spTree>
    <p:extLst>
      <p:ext uri="{BB962C8B-B14F-4D97-AF65-F5344CB8AC3E}">
        <p14:creationId xmlns:p14="http://schemas.microsoft.com/office/powerpoint/2010/main" val="4171481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00D706-BD0D-3CA6-F38A-8E56310F8212}"/>
              </a:ext>
            </a:extLst>
          </p:cNvPr>
          <p:cNvSpPr>
            <a:spLocks noGrp="1"/>
          </p:cNvSpPr>
          <p:nvPr>
            <p:ph idx="1"/>
          </p:nvPr>
        </p:nvSpPr>
        <p:spPr>
          <a:xfrm>
            <a:off x="929463" y="1096692"/>
            <a:ext cx="10333074" cy="3827722"/>
          </a:xfrm>
        </p:spPr>
        <p:txBody>
          <a:bodyPr/>
          <a:lstStyle/>
          <a:p>
            <a:r>
              <a:rPr lang="en-US" dirty="0"/>
              <a:t>While studying about large batch size dependency in contrastive learning I stumbled up on an interesting paper (linked below) from DeepMind which does an empirical study negating this standard batch size, #negatives relationship. They use a training dynamic called gradient </a:t>
            </a:r>
            <a:r>
              <a:rPr lang="en-US" dirty="0" err="1"/>
              <a:t>SnR</a:t>
            </a:r>
            <a:r>
              <a:rPr lang="en-US" dirty="0"/>
              <a:t> (Signal to Noise ratio) to explain this. If interested, please go ahead and have a look.</a:t>
            </a:r>
          </a:p>
          <a:p>
            <a:r>
              <a:rPr lang="en-US" dirty="0">
                <a:hlinkClick r:id="rId2"/>
              </a:rPr>
              <a:t>pdf (openreview.net)</a:t>
            </a:r>
            <a:endParaRPr lang="en-US" dirty="0"/>
          </a:p>
        </p:txBody>
      </p:sp>
    </p:spTree>
    <p:extLst>
      <p:ext uri="{BB962C8B-B14F-4D97-AF65-F5344CB8AC3E}">
        <p14:creationId xmlns:p14="http://schemas.microsoft.com/office/powerpoint/2010/main" val="4176853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E2A96188-384C-4341-9EEB-967A9341C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EC8E28-19B4-8914-9C39-1F3F16C53A6F}"/>
              </a:ext>
            </a:extLst>
          </p:cNvPr>
          <p:cNvSpPr>
            <a:spLocks noGrp="1"/>
          </p:cNvSpPr>
          <p:nvPr>
            <p:ph type="title"/>
          </p:nvPr>
        </p:nvSpPr>
        <p:spPr>
          <a:xfrm>
            <a:off x="884024" y="104991"/>
            <a:ext cx="5071553" cy="1693899"/>
          </a:xfrm>
        </p:spPr>
        <p:txBody>
          <a:bodyPr>
            <a:normAutofit/>
          </a:bodyPr>
          <a:lstStyle/>
          <a:p>
            <a:pPr algn="ctr"/>
            <a:r>
              <a:rPr lang="en-US" dirty="0"/>
              <a:t>Exp4: exploring good quality click datasets</a:t>
            </a:r>
          </a:p>
        </p:txBody>
      </p:sp>
      <p:sp>
        <p:nvSpPr>
          <p:cNvPr id="3" name="Content Placeholder 2">
            <a:extLst>
              <a:ext uri="{FF2B5EF4-FFF2-40B4-BE49-F238E27FC236}">
                <a16:creationId xmlns:a16="http://schemas.microsoft.com/office/drawing/2014/main" id="{DB864C2B-516E-EFC3-5FE9-D5FB45827E86}"/>
              </a:ext>
            </a:extLst>
          </p:cNvPr>
          <p:cNvSpPr>
            <a:spLocks noGrp="1"/>
          </p:cNvSpPr>
          <p:nvPr>
            <p:ph idx="1"/>
          </p:nvPr>
        </p:nvSpPr>
        <p:spPr>
          <a:xfrm>
            <a:off x="210203" y="1903881"/>
            <a:ext cx="6419196" cy="4657163"/>
          </a:xfrm>
        </p:spPr>
        <p:txBody>
          <a:bodyPr>
            <a:normAutofit fontScale="92500" lnSpcReduction="20000"/>
          </a:bodyPr>
          <a:lstStyle/>
          <a:p>
            <a:pPr algn="ctr">
              <a:lnSpc>
                <a:spcPct val="90000"/>
              </a:lnSpc>
            </a:pPr>
            <a:r>
              <a:rPr lang="en-US" sz="1200" b="0">
                <a:latin typeface="Calibri" panose="020F0502020204030204" pitchFamily="34" charset="0"/>
                <a:ea typeface="Calibri" panose="020F0502020204030204" pitchFamily="34" charset="0"/>
                <a:cs typeface="Calibri" panose="020F0502020204030204" pitchFamily="34" charset="0"/>
              </a:rPr>
              <a:t>Got introduced to PA Good Click datasets. Talked to @swaraj and gathered a good click dataset they use for CP model training</a:t>
            </a:r>
          </a:p>
          <a:p>
            <a:pPr algn="ctr">
              <a:lnSpc>
                <a:spcPct val="90000"/>
              </a:lnSpc>
            </a:pPr>
            <a:r>
              <a:rPr lang="en-US" sz="1200" b="0" i="0" u="none" strike="noStrike">
                <a:effectLst/>
                <a:latin typeface="Calibri" panose="020F0502020204030204" pitchFamily="34" charset="0"/>
                <a:ea typeface="Calibri" panose="020F0502020204030204" pitchFamily="34" charset="0"/>
                <a:cs typeface="Calibri" panose="020F0502020204030204" pitchFamily="34" charset="0"/>
                <a:hlinkClick r:id="rId2" tooltip="https://www.cosmos08.osdinfra.net/cosmos/Bingads.algo.prod.IntentMatching/shares/bingads.data.clickpredict/data/ClickPrediction/PA/Woodblocks/WBData_v2_DTv2"/>
              </a:rPr>
              <a:t>https://www.cosmos08.osdinfra.net/cosmos/Bingads.algo.prod.IntentMatching/shares/bingads.data.clickpredict/data/ClickPrediction/PA/Woodblocks/WBData_v2_DTv2</a:t>
            </a:r>
            <a:endParaRPr lang="en-US" sz="1200" b="0" i="0" u="none" strike="noStrike">
              <a:effectLst/>
              <a:latin typeface="Calibri" panose="020F0502020204030204" pitchFamily="34" charset="0"/>
              <a:ea typeface="Calibri" panose="020F0502020204030204" pitchFamily="34" charset="0"/>
              <a:cs typeface="Calibri" panose="020F0502020204030204" pitchFamily="34" charset="0"/>
            </a:endParaRPr>
          </a:p>
          <a:p>
            <a:pPr algn="ctr">
              <a:lnSpc>
                <a:spcPct val="90000"/>
              </a:lnSpc>
            </a:pPr>
            <a:r>
              <a:rPr lang="en-US" sz="1200" b="0">
                <a:latin typeface="Calibri" panose="020F0502020204030204" pitchFamily="34" charset="0"/>
                <a:ea typeface="Calibri" panose="020F0502020204030204" pitchFamily="34" charset="0"/>
                <a:cs typeface="Calibri" panose="020F0502020204030204" pitchFamily="34" charset="0"/>
              </a:rPr>
              <a:t>Used goodclicksv2 as a substitute to click and below is the definition</a:t>
            </a:r>
          </a:p>
          <a:p>
            <a:pPr algn="ctr">
              <a:lnSpc>
                <a:spcPct val="90000"/>
              </a:lnSpc>
            </a:pPr>
            <a:r>
              <a:rPr lang="en-US" sz="1200" b="0">
                <a:latin typeface="Calibri" panose="020F0502020204030204" pitchFamily="34" charset="0"/>
                <a:ea typeface="Calibri" panose="020F0502020204030204" pitchFamily="34" charset="0"/>
                <a:cs typeface="Calibri" panose="020F0502020204030204" pitchFamily="34" charset="0"/>
              </a:rPr>
              <a:t>DwellTimeCatV2</a:t>
            </a:r>
          </a:p>
          <a:p>
            <a:pPr algn="ctr">
              <a:lnSpc>
                <a:spcPct val="90000"/>
              </a:lnSpc>
            </a:pPr>
            <a:r>
              <a:rPr lang="en-US" sz="1200" b="0">
                <a:latin typeface="Calibri" panose="020F0502020204030204" pitchFamily="34" charset="0"/>
                <a:ea typeface="Calibri" panose="020F0502020204030204" pitchFamily="34" charset="0"/>
                <a:cs typeface="Calibri" panose="020F0502020204030204" pitchFamily="34" charset="0"/>
              </a:rPr>
              <a:t>=-1 &amp; 2 --&gt; goodclick</a:t>
            </a:r>
          </a:p>
          <a:p>
            <a:pPr algn="ctr">
              <a:lnSpc>
                <a:spcPct val="90000"/>
              </a:lnSpc>
            </a:pPr>
            <a:r>
              <a:rPr lang="en-US" sz="1200" b="0">
                <a:latin typeface="Calibri" panose="020F0502020204030204" pitchFamily="34" charset="0"/>
                <a:ea typeface="Calibri" panose="020F0502020204030204" pitchFamily="34" charset="0"/>
                <a:cs typeface="Calibri" panose="020F0502020204030204" pitchFamily="34" charset="0"/>
              </a:rPr>
              <a:t>=1 --&gt; quickback</a:t>
            </a:r>
          </a:p>
          <a:p>
            <a:pPr algn="ctr">
              <a:lnSpc>
                <a:spcPct val="90000"/>
              </a:lnSpc>
            </a:pPr>
            <a:r>
              <a:rPr lang="en-US" sz="1200" b="0">
                <a:latin typeface="Calibri" panose="020F0502020204030204" pitchFamily="34" charset="0"/>
                <a:ea typeface="Calibri" panose="020F0502020204030204" pitchFamily="34" charset="0"/>
                <a:cs typeface="Calibri" panose="020F0502020204030204" pitchFamily="34" charset="0"/>
              </a:rPr>
              <a:t>=-2 --&gt; ignore</a:t>
            </a:r>
          </a:p>
          <a:p>
            <a:pPr algn="ctr">
              <a:lnSpc>
                <a:spcPct val="90000"/>
              </a:lnSpc>
            </a:pPr>
            <a:r>
              <a:rPr lang="en-US" sz="1200" u="sng">
                <a:latin typeface="Calibri" panose="020F0502020204030204" pitchFamily="34" charset="0"/>
                <a:ea typeface="Calibri" panose="020F0502020204030204" pitchFamily="34" charset="0"/>
                <a:cs typeface="Calibri" panose="020F0502020204030204" pitchFamily="34" charset="0"/>
              </a:rPr>
              <a:t>Dataset</a:t>
            </a:r>
          </a:p>
          <a:p>
            <a:pPr algn="ctr">
              <a:lnSpc>
                <a:spcPct val="90000"/>
              </a:lnSpc>
            </a:pPr>
            <a:r>
              <a:rPr lang="sv-SE" sz="1200" b="0">
                <a:latin typeface="Calibri" panose="020F0502020204030204" pitchFamily="34" charset="0"/>
                <a:ea typeface="Calibri" panose="020F0502020204030204" pitchFamily="34" charset="0"/>
                <a:cs typeface="Calibri" panose="020F0502020204030204" pitchFamily="34" charset="0"/>
              </a:rPr>
              <a:t>1 yr PA good click v2 (2021-07 till 2022-05) = ~200M</a:t>
            </a:r>
          </a:p>
          <a:p>
            <a:pPr algn="ctr">
              <a:lnSpc>
                <a:spcPct val="90000"/>
              </a:lnSpc>
            </a:pPr>
            <a:r>
              <a:rPr lang="en-US" sz="1200" u="sng">
                <a:latin typeface="Calibri" panose="020F0502020204030204" pitchFamily="34" charset="0"/>
                <a:ea typeface="Calibri" panose="020F0502020204030204" pitchFamily="34" charset="0"/>
                <a:cs typeface="Calibri" panose="020F0502020204030204" pitchFamily="34" charset="0"/>
              </a:rPr>
              <a:t>Input</a:t>
            </a:r>
          </a:p>
          <a:p>
            <a:pPr algn="ctr">
              <a:lnSpc>
                <a:spcPct val="90000"/>
              </a:lnSpc>
            </a:pPr>
            <a:r>
              <a:rPr lang="en-US" sz="1200">
                <a:solidFill>
                  <a:srgbClr val="000000"/>
                </a:solidFill>
                <a:latin typeface="Calibri" panose="020F0502020204030204" pitchFamily="34" charset="0"/>
                <a:ea typeface="Calibri" panose="020F0502020204030204" pitchFamily="34" charset="0"/>
                <a:cs typeface="Calibri" panose="020F0502020204030204" pitchFamily="34" charset="0"/>
              </a:rPr>
              <a:t>query </a:t>
            </a:r>
            <a:r>
              <a:rPr lang="en-US" sz="1200" b="0">
                <a:solidFill>
                  <a:srgbClr val="000000"/>
                </a:solidFill>
                <a:latin typeface="Calibri" panose="020F0502020204030204" pitchFamily="34" charset="0"/>
                <a:ea typeface="Calibri" panose="020F0502020204030204" pitchFamily="34" charset="0"/>
                <a:cs typeface="Calibri" panose="020F0502020204030204" pitchFamily="34" charset="0"/>
              </a:rPr>
              <a:t>: Query+" "+QuerySerpTitle0+" "+QuerySerpUrl0(32 tokens)</a:t>
            </a:r>
            <a:r>
              <a:rPr lang="en-US" sz="1200">
                <a:latin typeface="Calibri" panose="020F0502020204030204" pitchFamily="34" charset="0"/>
                <a:ea typeface="Calibri" panose="020F0502020204030204" pitchFamily="34" charset="0"/>
                <a:cs typeface="Calibri" panose="020F0502020204030204" pitchFamily="34" charset="0"/>
              </a:rPr>
              <a:t> </a:t>
            </a:r>
          </a:p>
          <a:p>
            <a:pPr algn="ctr">
              <a:lnSpc>
                <a:spcPct val="90000"/>
              </a:lnSpc>
            </a:pPr>
            <a:r>
              <a:rPr lang="en-US" sz="1200">
                <a:solidFill>
                  <a:srgbClr val="000000"/>
                </a:solidFill>
                <a:latin typeface="Calibri" panose="020F0502020204030204" pitchFamily="34" charset="0"/>
                <a:ea typeface="Calibri" panose="020F0502020204030204" pitchFamily="34" charset="0"/>
                <a:cs typeface="Calibri" panose="020F0502020204030204" pitchFamily="34" charset="0"/>
              </a:rPr>
              <a:t>offer</a:t>
            </a:r>
            <a:r>
              <a:rPr lang="en-US" sz="1200" b="0">
                <a:solidFill>
                  <a:srgbClr val="000000"/>
                </a:solidFill>
                <a:latin typeface="Calibri" panose="020F0502020204030204" pitchFamily="34" charset="0"/>
                <a:ea typeface="Calibri" panose="020F0502020204030204" pitchFamily="34" charset="0"/>
                <a:cs typeface="Calibri" panose="020F0502020204030204" pitchFamily="34" charset="0"/>
              </a:rPr>
              <a:t> : AdTitle+" "+AdSeller+" "+AdBrand+" "+AdDomain+" "+AdDescription(64 tokens)</a:t>
            </a:r>
            <a:r>
              <a:rPr lang="en-US" sz="1200">
                <a:latin typeface="Calibri" panose="020F0502020204030204" pitchFamily="34" charset="0"/>
                <a:ea typeface="Calibri" panose="020F0502020204030204" pitchFamily="34" charset="0"/>
                <a:cs typeface="Calibri" panose="020F0502020204030204" pitchFamily="34" charset="0"/>
              </a:rPr>
              <a:t> </a:t>
            </a:r>
            <a:endParaRPr lang="en-US" sz="1200" u="sng">
              <a:latin typeface="Calibri" panose="020F0502020204030204" pitchFamily="34" charset="0"/>
              <a:ea typeface="Calibri" panose="020F0502020204030204" pitchFamily="34" charset="0"/>
              <a:cs typeface="Calibri" panose="020F0502020204030204" pitchFamily="34" charset="0"/>
            </a:endParaRPr>
          </a:p>
          <a:p>
            <a:pPr algn="ctr">
              <a:lnSpc>
                <a:spcPct val="90000"/>
              </a:lnSpc>
            </a:pPr>
            <a:r>
              <a:rPr lang="en-US" sz="1200" u="sng">
                <a:latin typeface="Calibri" panose="020F0502020204030204" pitchFamily="34" charset="0"/>
                <a:ea typeface="Calibri" panose="020F0502020204030204" pitchFamily="34" charset="0"/>
                <a:cs typeface="Calibri" panose="020F0502020204030204" pitchFamily="34" charset="0"/>
              </a:rPr>
              <a:t>Model</a:t>
            </a:r>
          </a:p>
          <a:p>
            <a:pPr algn="ctr">
              <a:lnSpc>
                <a:spcPct val="90000"/>
              </a:lnSpc>
            </a:pPr>
            <a:r>
              <a:rPr lang="en-US" sz="1200" b="0">
                <a:latin typeface="Calibri" panose="020F0502020204030204" pitchFamily="34" charset="0"/>
                <a:ea typeface="Calibri" panose="020F0502020204030204" pitchFamily="34" charset="0"/>
                <a:cs typeface="Calibri" panose="020F0502020204030204" pitchFamily="34" charset="0"/>
              </a:rPr>
              <a:t>Twinbert</a:t>
            </a:r>
          </a:p>
          <a:p>
            <a:pPr algn="ctr">
              <a:lnSpc>
                <a:spcPct val="90000"/>
              </a:lnSpc>
            </a:pPr>
            <a:r>
              <a:rPr lang="en-US" sz="1200" u="sng">
                <a:latin typeface="Calibri" panose="020F0502020204030204" pitchFamily="34" charset="0"/>
                <a:ea typeface="Calibri" panose="020F0502020204030204" pitchFamily="34" charset="0"/>
                <a:cs typeface="Calibri" panose="020F0502020204030204" pitchFamily="34" charset="0"/>
              </a:rPr>
              <a:t>Notes</a:t>
            </a:r>
          </a:p>
          <a:p>
            <a:pPr algn="ctr">
              <a:lnSpc>
                <a:spcPct val="90000"/>
              </a:lnSpc>
            </a:pPr>
            <a:r>
              <a:rPr lang="en-US" sz="1200" b="0">
                <a:latin typeface="Calibri" panose="020F0502020204030204" pitchFamily="34" charset="0"/>
                <a:ea typeface="Calibri" panose="020F0502020204030204" pitchFamily="34" charset="0"/>
                <a:cs typeface="Calibri" panose="020F0502020204030204" pitchFamily="34" charset="0"/>
              </a:rPr>
              <a:t>Got a slight improvement over the above best in some test sets (especially new GL). Might require slightly more parameter tuning but this </a:t>
            </a:r>
            <a:r>
              <a:rPr lang="en-US" sz="1200">
                <a:latin typeface="Calibri" panose="020F0502020204030204" pitchFamily="34" charset="0"/>
                <a:ea typeface="Calibri" panose="020F0502020204030204" pitchFamily="34" charset="0"/>
                <a:cs typeface="Calibri" panose="020F0502020204030204" pitchFamily="34" charset="0"/>
              </a:rPr>
              <a:t>direction looks promising</a:t>
            </a:r>
            <a:r>
              <a:rPr lang="en-US" sz="1200" b="0">
                <a:latin typeface="Calibri" panose="020F0502020204030204" pitchFamily="34" charset="0"/>
                <a:ea typeface="Calibri" panose="020F0502020204030204" pitchFamily="34" charset="0"/>
                <a:cs typeface="Calibri" panose="020F0502020204030204" pitchFamily="34" charset="0"/>
              </a:rPr>
              <a:t>. There is a difference in PA jenny log and PA good click dataset in terms of the &lt;query,offer&gt; pairs though. As a future work will need to figure this difference out and see if a further improvement is plausible.  </a:t>
            </a:r>
            <a:endParaRPr lang="en-US" sz="1200" b="0" dirty="0">
              <a:latin typeface="Calibri" panose="020F0502020204030204" pitchFamily="34" charset="0"/>
              <a:ea typeface="Calibri" panose="020F0502020204030204" pitchFamily="34" charset="0"/>
              <a:cs typeface="Calibri" panose="020F0502020204030204" pitchFamily="34" charset="0"/>
            </a:endParaRPr>
          </a:p>
        </p:txBody>
      </p:sp>
      <p:sp>
        <p:nvSpPr>
          <p:cNvPr id="45" name="Freeform: Shape 44">
            <a:extLst>
              <a:ext uri="{FF2B5EF4-FFF2-40B4-BE49-F238E27FC236}">
                <a16:creationId xmlns:a16="http://schemas.microsoft.com/office/drawing/2014/main" id="{759E7E4E-81AC-4FFE-A96F-B398ED3E9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6307066" y="796793"/>
            <a:ext cx="5689735" cy="5117957"/>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solidFill>
            <a:schemeClr val="bg1"/>
          </a:solidFill>
          <a:ln w="19050" cap="flat">
            <a:noFill/>
            <a:prstDash val="solid"/>
            <a:miter/>
          </a:ln>
        </p:spPr>
        <p:txBody>
          <a:bodyPr wrap="square" rtlCol="0" anchor="ctr">
            <a:noAutofit/>
          </a:bodyPr>
          <a:lstStyle/>
          <a:p>
            <a:endParaRPr lang="en-US"/>
          </a:p>
        </p:txBody>
      </p:sp>
      <p:sp>
        <p:nvSpPr>
          <p:cNvPr id="47" name="Freeform: Shape 46">
            <a:extLst>
              <a:ext uri="{FF2B5EF4-FFF2-40B4-BE49-F238E27FC236}">
                <a16:creationId xmlns:a16="http://schemas.microsoft.com/office/drawing/2014/main" id="{CBFD6B65-6A90-4C50-9533-D82D69013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6379954" y="821227"/>
            <a:ext cx="5689735" cy="5117957"/>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noFill/>
          <a:ln w="19050" cap="flat">
            <a:solidFill>
              <a:schemeClr val="tx1"/>
            </a:solidFill>
            <a:prstDash val="solid"/>
            <a:miter/>
          </a:ln>
        </p:spPr>
        <p:txBody>
          <a:bodyPr wrap="square" rtlCol="0" anchor="ctr">
            <a:noAutofit/>
          </a:bodyPr>
          <a:lstStyle/>
          <a:p>
            <a:endParaRPr lang="en-US"/>
          </a:p>
        </p:txBody>
      </p:sp>
      <p:graphicFrame>
        <p:nvGraphicFramePr>
          <p:cNvPr id="8" name="Table 7">
            <a:extLst>
              <a:ext uri="{FF2B5EF4-FFF2-40B4-BE49-F238E27FC236}">
                <a16:creationId xmlns:a16="http://schemas.microsoft.com/office/drawing/2014/main" id="{491E3241-4601-39A0-2A99-F801DCFA7F4E}"/>
              </a:ext>
            </a:extLst>
          </p:cNvPr>
          <p:cNvGraphicFramePr>
            <a:graphicFrameLocks noGrp="1"/>
          </p:cNvGraphicFramePr>
          <p:nvPr>
            <p:extLst>
              <p:ext uri="{D42A27DB-BD31-4B8C-83A1-F6EECF244321}">
                <p14:modId xmlns:p14="http://schemas.microsoft.com/office/powerpoint/2010/main" val="780084438"/>
              </p:ext>
            </p:extLst>
          </p:nvPr>
        </p:nvGraphicFramePr>
        <p:xfrm>
          <a:off x="7374283" y="1548789"/>
          <a:ext cx="3976205" cy="3835572"/>
        </p:xfrm>
        <a:graphic>
          <a:graphicData uri="http://schemas.openxmlformats.org/drawingml/2006/table">
            <a:tbl>
              <a:tblPr firstRow="1" bandRow="1">
                <a:noFill/>
              </a:tblPr>
              <a:tblGrid>
                <a:gridCol w="1366824">
                  <a:extLst>
                    <a:ext uri="{9D8B030D-6E8A-4147-A177-3AD203B41FA5}">
                      <a16:colId xmlns:a16="http://schemas.microsoft.com/office/drawing/2014/main" val="1301892629"/>
                    </a:ext>
                  </a:extLst>
                </a:gridCol>
                <a:gridCol w="836030">
                  <a:extLst>
                    <a:ext uri="{9D8B030D-6E8A-4147-A177-3AD203B41FA5}">
                      <a16:colId xmlns:a16="http://schemas.microsoft.com/office/drawing/2014/main" val="4159755982"/>
                    </a:ext>
                  </a:extLst>
                </a:gridCol>
                <a:gridCol w="815841">
                  <a:extLst>
                    <a:ext uri="{9D8B030D-6E8A-4147-A177-3AD203B41FA5}">
                      <a16:colId xmlns:a16="http://schemas.microsoft.com/office/drawing/2014/main" val="1603551896"/>
                    </a:ext>
                  </a:extLst>
                </a:gridCol>
                <a:gridCol w="957510">
                  <a:extLst>
                    <a:ext uri="{9D8B030D-6E8A-4147-A177-3AD203B41FA5}">
                      <a16:colId xmlns:a16="http://schemas.microsoft.com/office/drawing/2014/main" val="1553903469"/>
                    </a:ext>
                  </a:extLst>
                </a:gridCol>
              </a:tblGrid>
              <a:tr h="313404">
                <a:tc>
                  <a:txBody>
                    <a:bodyPr/>
                    <a:lstStyle/>
                    <a:p>
                      <a:pPr algn="ctr" fontAlgn="ctr"/>
                      <a:r>
                        <a:rPr lang="en-US" sz="1200" b="1" i="0" u="none" strike="noStrike" cap="all" spc="60">
                          <a:solidFill>
                            <a:schemeClr val="tx1"/>
                          </a:solidFill>
                          <a:effectLst/>
                          <a:latin typeface="Calibri" panose="020F0502020204030204" pitchFamily="34" charset="0"/>
                        </a:rPr>
                        <a:t>ROC_AUC</a:t>
                      </a:r>
                      <a:endParaRPr lang="en-US" sz="1200" b="1" i="0" u="none" strike="noStrike" cap="all" spc="60" dirty="0">
                        <a:solidFill>
                          <a:schemeClr val="tx1"/>
                        </a:solidFill>
                        <a:effectLst/>
                        <a:latin typeface="Calibri" panose="020F0502020204030204" pitchFamily="34" charset="0"/>
                      </a:endParaRPr>
                    </a:p>
                  </a:txBody>
                  <a:tcPr marL="81758" marR="7413" marT="71228" marB="71228" anchor="b">
                    <a:lnL w="12700" cmpd="sng">
                      <a:noFill/>
                    </a:lnL>
                    <a:lnR w="12700" cmpd="sng">
                      <a:noFill/>
                    </a:lnR>
                    <a:lnT w="12700" cmpd="sng">
                      <a:noFill/>
                    </a:lnT>
                    <a:lnB w="38100" cmpd="sng">
                      <a:noFill/>
                    </a:lnB>
                    <a:noFill/>
                  </a:tcPr>
                </a:tc>
                <a:tc>
                  <a:txBody>
                    <a:bodyPr/>
                    <a:lstStyle/>
                    <a:p>
                      <a:pPr algn="ctr" fontAlgn="ctr"/>
                      <a:r>
                        <a:rPr lang="en-US" sz="1200" b="1" i="0" u="none" strike="noStrike" cap="all" spc="60">
                          <a:solidFill>
                            <a:schemeClr val="tx1"/>
                          </a:solidFill>
                          <a:effectLst/>
                          <a:latin typeface="Calibri" panose="020F0502020204030204" pitchFamily="34" charset="0"/>
                        </a:rPr>
                        <a:t>Baseline</a:t>
                      </a:r>
                      <a:endParaRPr lang="en-US" sz="1200" b="1" i="0" u="none" strike="noStrike" cap="all" spc="60" dirty="0">
                        <a:solidFill>
                          <a:schemeClr val="tx1"/>
                        </a:solidFill>
                        <a:effectLst/>
                        <a:latin typeface="Calibri" panose="020F0502020204030204" pitchFamily="34" charset="0"/>
                      </a:endParaRPr>
                    </a:p>
                  </a:txBody>
                  <a:tcPr marL="81758" marR="7413" marT="71228" marB="71228" anchor="b">
                    <a:lnL w="12700" cmpd="sng">
                      <a:noFill/>
                    </a:lnL>
                    <a:lnR w="12700" cmpd="sng">
                      <a:noFill/>
                    </a:lnR>
                    <a:lnT w="12700" cmpd="sng">
                      <a:noFill/>
                    </a:lnT>
                    <a:lnB w="38100" cmpd="sng">
                      <a:noFill/>
                    </a:lnB>
                    <a:noFill/>
                  </a:tcPr>
                </a:tc>
                <a:tc>
                  <a:txBody>
                    <a:bodyPr/>
                    <a:lstStyle/>
                    <a:p>
                      <a:pPr algn="ctr" fontAlgn="ctr"/>
                      <a:r>
                        <a:rPr lang="en-US" sz="1200" b="1" i="0" u="none" strike="noStrike" cap="all" spc="60">
                          <a:solidFill>
                            <a:schemeClr val="tx1"/>
                          </a:solidFill>
                          <a:effectLst/>
                          <a:latin typeface="Calibri" panose="020F0502020204030204" pitchFamily="34" charset="0"/>
                        </a:rPr>
                        <a:t>Exp3</a:t>
                      </a:r>
                      <a:endParaRPr lang="en-US" sz="1200" b="1" i="0" u="none" strike="noStrike" cap="all" spc="60" dirty="0">
                        <a:solidFill>
                          <a:schemeClr val="tx1"/>
                        </a:solidFill>
                        <a:effectLst/>
                        <a:latin typeface="Calibri" panose="020F0502020204030204" pitchFamily="34" charset="0"/>
                      </a:endParaRPr>
                    </a:p>
                  </a:txBody>
                  <a:tcPr marL="81758" marR="7413" marT="71228" marB="71228" anchor="b">
                    <a:lnL w="12700" cmpd="sng">
                      <a:noFill/>
                    </a:lnL>
                    <a:lnR w="12700" cmpd="sng">
                      <a:noFill/>
                    </a:lnR>
                    <a:lnT w="12700" cmpd="sng">
                      <a:noFill/>
                    </a:lnT>
                    <a:lnB w="38100" cmpd="sng">
                      <a:noFill/>
                    </a:lnB>
                    <a:noFill/>
                  </a:tcPr>
                </a:tc>
                <a:tc>
                  <a:txBody>
                    <a:bodyPr/>
                    <a:lstStyle/>
                    <a:p>
                      <a:pPr algn="ctr" fontAlgn="ctr"/>
                      <a:r>
                        <a:rPr lang="en-US" sz="1200" b="1" i="0" u="none" strike="noStrike" cap="all" spc="60">
                          <a:solidFill>
                            <a:schemeClr val="tx1"/>
                          </a:solidFill>
                          <a:effectLst/>
                          <a:latin typeface="Calibri" panose="020F0502020204030204" pitchFamily="34" charset="0"/>
                        </a:rPr>
                        <a:t>Exp4</a:t>
                      </a:r>
                      <a:endParaRPr lang="en-US" sz="1200" b="1" i="0" u="none" strike="noStrike" cap="all" spc="60" dirty="0">
                        <a:solidFill>
                          <a:schemeClr val="tx1"/>
                        </a:solidFill>
                        <a:effectLst/>
                        <a:latin typeface="Calibri" panose="020F0502020204030204" pitchFamily="34" charset="0"/>
                      </a:endParaRPr>
                    </a:p>
                  </a:txBody>
                  <a:tcPr marL="81758" marR="7413" marT="71228" marB="71228" anchor="b">
                    <a:lnL w="12700" cmpd="sng">
                      <a:noFill/>
                    </a:lnL>
                    <a:lnR w="12700" cmpd="sng">
                      <a:noFill/>
                    </a:lnR>
                    <a:lnT w="12700" cmpd="sng">
                      <a:noFill/>
                    </a:lnT>
                    <a:lnB w="38100" cmpd="sng">
                      <a:noFill/>
                    </a:lnB>
                    <a:solidFill>
                      <a:schemeClr val="bg1">
                        <a:lumMod val="85000"/>
                      </a:schemeClr>
                    </a:solidFill>
                  </a:tcPr>
                </a:tc>
                <a:extLst>
                  <a:ext uri="{0D108BD9-81ED-4DB2-BD59-A6C34878D82A}">
                    <a16:rowId xmlns:a16="http://schemas.microsoft.com/office/drawing/2014/main" val="1594179451"/>
                  </a:ext>
                </a:extLst>
              </a:tr>
              <a:tr h="352552">
                <a:tc>
                  <a:txBody>
                    <a:bodyPr/>
                    <a:lstStyle/>
                    <a:p>
                      <a:pPr algn="ctr" fontAlgn="ctr"/>
                      <a:endParaRPr lang="en-US" sz="1200" b="0" i="0" u="none" strike="noStrike" cap="none" spc="0" dirty="0">
                        <a:solidFill>
                          <a:schemeClr val="tx1"/>
                        </a:solidFill>
                        <a:effectLst/>
                        <a:latin typeface="Calibri" panose="020F0502020204030204" pitchFamily="34" charset="0"/>
                      </a:endParaRPr>
                    </a:p>
                  </a:txBody>
                  <a:tcPr marL="81758" marR="7413" marT="62891" marB="71228" anchor="ctr">
                    <a:lnL w="12700" cap="flat" cmpd="sng" algn="ctr">
                      <a:noFill/>
                      <a:prstDash val="solid"/>
                    </a:lnL>
                    <a:lnR w="12700" cmpd="sng">
                      <a:noFill/>
                      <a:prstDash val="solid"/>
                    </a:lnR>
                    <a:lnT w="38100" cmpd="sng">
                      <a:noFill/>
                    </a:lnT>
                    <a:lnB w="12700" cmpd="sng">
                      <a:noFill/>
                      <a:prstDash val="solid"/>
                    </a:lnB>
                    <a:noFill/>
                  </a:tcPr>
                </a:tc>
                <a:tc>
                  <a:txBody>
                    <a:bodyPr/>
                    <a:lstStyle/>
                    <a:p>
                      <a:pPr algn="ctr" fontAlgn="ctr"/>
                      <a:endParaRPr lang="en-US" sz="1200" b="0" i="0" u="none" strike="noStrike" cap="none" spc="0">
                        <a:solidFill>
                          <a:schemeClr val="tx1"/>
                        </a:solidFill>
                        <a:effectLst/>
                        <a:latin typeface="Calibri" panose="020F0502020204030204" pitchFamily="34" charset="0"/>
                      </a:endParaRPr>
                    </a:p>
                  </a:txBody>
                  <a:tcPr marL="81758" marR="7413" marT="62891" marB="71228" anchor="ctr">
                    <a:lnL w="12700" cmpd="sng">
                      <a:noFill/>
                      <a:prstDash val="solid"/>
                    </a:lnL>
                    <a:lnR w="12700" cmpd="sng">
                      <a:noFill/>
                      <a:prstDash val="solid"/>
                    </a:lnR>
                    <a:lnT w="38100" cmpd="sng">
                      <a:noFill/>
                    </a:lnT>
                    <a:lnB w="12700" cmpd="sng">
                      <a:noFill/>
                      <a:prstDash val="soli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cap="none" spc="0">
                          <a:solidFill>
                            <a:schemeClr val="tx1"/>
                          </a:solidFill>
                          <a:effectLst/>
                          <a:latin typeface="Calibri" panose="020F0502020204030204" pitchFamily="34" charset="0"/>
                        </a:rPr>
                        <a:t>bs=8192</a:t>
                      </a:r>
                      <a:endParaRPr lang="en-US" sz="1200" b="1" i="0" u="none" strike="noStrike" cap="none" spc="0" dirty="0">
                        <a:solidFill>
                          <a:schemeClr val="tx1"/>
                        </a:solidFill>
                        <a:effectLst/>
                        <a:latin typeface="Calibri" panose="020F0502020204030204" pitchFamily="34" charset="0"/>
                      </a:endParaRPr>
                    </a:p>
                  </a:txBody>
                  <a:tcPr marL="81758" marR="7413" marT="62891" marB="71228"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US" sz="1200" b="1" i="0" u="none" strike="noStrike" cap="none" spc="0">
                          <a:solidFill>
                            <a:schemeClr val="tx1"/>
                          </a:solidFill>
                          <a:effectLst/>
                          <a:latin typeface="Calibri" panose="020F0502020204030204" pitchFamily="34" charset="0"/>
                        </a:rPr>
                        <a:t>bs=8192</a:t>
                      </a:r>
                      <a:endParaRPr lang="en-US" sz="1200" b="1" i="0" u="none" strike="noStrike" cap="none" spc="0" dirty="0">
                        <a:solidFill>
                          <a:schemeClr val="tx1"/>
                        </a:solidFill>
                        <a:effectLst/>
                        <a:latin typeface="Calibri" panose="020F0502020204030204" pitchFamily="34" charset="0"/>
                      </a:endParaRPr>
                    </a:p>
                  </a:txBody>
                  <a:tcPr marL="81758" marR="7413" marT="62891" marB="71228"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3644780366"/>
                  </a:ext>
                </a:extLst>
              </a:tr>
              <a:tr h="352552">
                <a:tc>
                  <a:txBody>
                    <a:bodyPr/>
                    <a:lstStyle/>
                    <a:p>
                      <a:pPr algn="ctr" fontAlgn="ctr"/>
                      <a:endParaRPr lang="en-US" sz="1200" b="0" i="0" u="none" strike="noStrike" cap="none" spc="0" dirty="0">
                        <a:solidFill>
                          <a:schemeClr val="tx1"/>
                        </a:solidFill>
                        <a:effectLst/>
                        <a:latin typeface="Calibri" panose="020F0502020204030204" pitchFamily="34" charset="0"/>
                      </a:endParaRPr>
                    </a:p>
                  </a:txBody>
                  <a:tcPr marL="81758" marR="7413" marT="62891" marB="7122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ctr"/>
                      <a:endParaRPr lang="en-US" sz="1200" b="0" i="0" u="none" strike="noStrike" cap="none" spc="0">
                        <a:solidFill>
                          <a:schemeClr val="tx1"/>
                        </a:solidFill>
                        <a:effectLst/>
                        <a:latin typeface="Calibri" panose="020F0502020204030204" pitchFamily="34" charset="0"/>
                      </a:endParaRPr>
                    </a:p>
                  </a:txBody>
                  <a:tcPr marL="81758" marR="7413" marT="62891" marB="7122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ctr"/>
                      <a:r>
                        <a:rPr lang="en-US" sz="1200" b="1" i="0" u="none" strike="noStrike" cap="none" spc="0">
                          <a:solidFill>
                            <a:schemeClr val="tx1"/>
                          </a:solidFill>
                          <a:effectLst/>
                          <a:latin typeface="Calibri" panose="020F0502020204030204" pitchFamily="34" charset="0"/>
                        </a:rPr>
                        <a:t>Random (50)</a:t>
                      </a:r>
                      <a:endParaRPr lang="en-US" sz="1200" b="1" i="0" u="none" strike="noStrike" cap="none" spc="0" dirty="0">
                        <a:solidFill>
                          <a:schemeClr val="tx1"/>
                        </a:solidFill>
                        <a:effectLst/>
                        <a:latin typeface="Calibri" panose="020F0502020204030204" pitchFamily="34" charset="0"/>
                      </a:endParaRPr>
                    </a:p>
                  </a:txBody>
                  <a:tcPr marL="81758" marR="7413" marT="62891" marB="7122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ctr"/>
                      <a:r>
                        <a:rPr lang="en-US" sz="1200" b="1" i="0" u="none" strike="noStrike" cap="none" spc="0">
                          <a:solidFill>
                            <a:schemeClr val="tx1"/>
                          </a:solidFill>
                          <a:effectLst/>
                          <a:latin typeface="Calibri" panose="020F0502020204030204" pitchFamily="34" charset="0"/>
                        </a:rPr>
                        <a:t>Random   (50)</a:t>
                      </a:r>
                      <a:endParaRPr lang="en-US" sz="1200" b="1" i="0" u="none" strike="noStrike" cap="none" spc="0" dirty="0">
                        <a:solidFill>
                          <a:schemeClr val="tx1"/>
                        </a:solidFill>
                        <a:effectLst/>
                        <a:latin typeface="Calibri" panose="020F0502020204030204" pitchFamily="34" charset="0"/>
                      </a:endParaRPr>
                    </a:p>
                  </a:txBody>
                  <a:tcPr marL="81758" marR="7413" marT="62891" marB="7122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719703849"/>
                  </a:ext>
                </a:extLst>
              </a:tr>
              <a:tr h="542493">
                <a:tc>
                  <a:txBody>
                    <a:bodyPr/>
                    <a:lstStyle/>
                    <a:p>
                      <a:pPr algn="ctr" fontAlgn="ctr"/>
                      <a:r>
                        <a:rPr lang="en-US" sz="1200" b="0" i="0" u="none" strike="noStrike" cap="none" spc="0">
                          <a:solidFill>
                            <a:schemeClr val="tx1"/>
                          </a:solidFill>
                          <a:effectLst/>
                          <a:latin typeface="Calibri" panose="020F0502020204030204" pitchFamily="34" charset="0"/>
                        </a:rPr>
                        <a:t>FBS_10238_2021-11-01_2022-04-30</a:t>
                      </a:r>
                      <a:endParaRPr lang="en-US" sz="1200" b="0" i="0" u="none" strike="noStrike" cap="none" spc="0" dirty="0">
                        <a:solidFill>
                          <a:schemeClr val="tx1"/>
                        </a:solidFill>
                        <a:effectLst/>
                        <a:latin typeface="Calibri" panose="020F0502020204030204" pitchFamily="34" charset="0"/>
                      </a:endParaRPr>
                    </a:p>
                  </a:txBody>
                  <a:tcPr marL="81758" marR="7413" marT="62891" marB="71228"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ctr" fontAlgn="ctr"/>
                      <a:r>
                        <a:rPr lang="en-US" sz="1200" b="0" i="0" u="none" strike="noStrike" cap="none" spc="0">
                          <a:solidFill>
                            <a:schemeClr val="tx1"/>
                          </a:solidFill>
                          <a:effectLst/>
                          <a:latin typeface="Calibri" panose="020F0502020204030204" pitchFamily="34" charset="0"/>
                        </a:rPr>
                        <a:t>0.6338</a:t>
                      </a:r>
                      <a:endParaRPr lang="en-US" sz="1200" b="0" i="0" u="none" strike="noStrike" cap="none" spc="0" dirty="0">
                        <a:solidFill>
                          <a:schemeClr val="tx1"/>
                        </a:solidFill>
                        <a:effectLst/>
                        <a:latin typeface="Calibri" panose="020F0502020204030204" pitchFamily="34" charset="0"/>
                      </a:endParaRPr>
                    </a:p>
                  </a:txBody>
                  <a:tcPr marL="81758" marR="7413" marT="62891" marB="7122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US" sz="1200" b="0" i="0" u="none" strike="noStrike" cap="none" spc="0">
                          <a:solidFill>
                            <a:schemeClr val="tx1"/>
                          </a:solidFill>
                          <a:effectLst/>
                          <a:latin typeface="Calibri" panose="020F0502020204030204" pitchFamily="34" charset="0"/>
                        </a:rPr>
                        <a:t>0.6663</a:t>
                      </a:r>
                      <a:endParaRPr lang="en-US" sz="1200" b="0" i="0" u="none" strike="noStrike" cap="none" spc="0" dirty="0">
                        <a:solidFill>
                          <a:schemeClr val="tx1"/>
                        </a:solidFill>
                        <a:effectLst/>
                        <a:latin typeface="Calibri" panose="020F0502020204030204" pitchFamily="34" charset="0"/>
                      </a:endParaRPr>
                    </a:p>
                  </a:txBody>
                  <a:tcPr marL="81758" marR="7413" marT="62891" marB="7122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US" sz="1200" b="1" i="0" u="none" strike="noStrike" cap="none" spc="0">
                          <a:solidFill>
                            <a:schemeClr val="tx1"/>
                          </a:solidFill>
                          <a:effectLst/>
                          <a:latin typeface="Calibri" panose="020F0502020204030204" pitchFamily="34" charset="0"/>
                        </a:rPr>
                        <a:t>0.6803</a:t>
                      </a:r>
                      <a:endParaRPr lang="en-US" sz="1200" b="1" i="0" u="none" strike="noStrike" cap="none" spc="0" dirty="0">
                        <a:solidFill>
                          <a:schemeClr val="tx1"/>
                        </a:solidFill>
                        <a:effectLst/>
                        <a:latin typeface="Calibri" panose="020F0502020204030204" pitchFamily="34" charset="0"/>
                      </a:endParaRPr>
                    </a:p>
                  </a:txBody>
                  <a:tcPr marL="81758" marR="7413" marT="62891" marB="7122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037393492"/>
                  </a:ext>
                </a:extLst>
              </a:tr>
              <a:tr h="352552">
                <a:tc>
                  <a:txBody>
                    <a:bodyPr/>
                    <a:lstStyle/>
                    <a:p>
                      <a:pPr algn="ctr" fontAlgn="ctr"/>
                      <a:r>
                        <a:rPr lang="en-US" sz="1200" b="0" i="0" u="none" strike="noStrike" cap="none" spc="0">
                          <a:solidFill>
                            <a:schemeClr val="tx1"/>
                          </a:solidFill>
                          <a:effectLst/>
                          <a:latin typeface="Calibri" panose="020F0502020204030204" pitchFamily="34" charset="0"/>
                        </a:rPr>
                        <a:t>fbs2020h1</a:t>
                      </a:r>
                    </a:p>
                  </a:txBody>
                  <a:tcPr marL="81758" marR="7413" marT="62891" marB="7122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ctr"/>
                      <a:r>
                        <a:rPr lang="en-US" sz="1200" b="0" i="0" u="none" strike="noStrike" cap="none" spc="0">
                          <a:solidFill>
                            <a:schemeClr val="tx1"/>
                          </a:solidFill>
                          <a:effectLst/>
                          <a:latin typeface="Calibri" panose="020F0502020204030204" pitchFamily="34" charset="0"/>
                        </a:rPr>
                        <a:t>0.6313</a:t>
                      </a:r>
                      <a:endParaRPr lang="en-US" sz="1200" b="0" i="0" u="none" strike="noStrike" cap="none" spc="0" dirty="0">
                        <a:solidFill>
                          <a:schemeClr val="tx1"/>
                        </a:solidFill>
                        <a:effectLst/>
                        <a:latin typeface="Calibri" panose="020F0502020204030204" pitchFamily="34" charset="0"/>
                      </a:endParaRPr>
                    </a:p>
                  </a:txBody>
                  <a:tcPr marL="81758" marR="7413" marT="62891" marB="7122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ctr"/>
                      <a:r>
                        <a:rPr lang="en-US" sz="1200" b="0" i="0" u="none" strike="noStrike" cap="none" spc="0">
                          <a:solidFill>
                            <a:schemeClr val="tx1"/>
                          </a:solidFill>
                          <a:effectLst/>
                          <a:latin typeface="Calibri" panose="020F0502020204030204" pitchFamily="34" charset="0"/>
                        </a:rPr>
                        <a:t>0.6892</a:t>
                      </a:r>
                      <a:endParaRPr lang="en-US" sz="1200" b="0" i="0" u="none" strike="noStrike" cap="none" spc="0" dirty="0">
                        <a:solidFill>
                          <a:schemeClr val="tx1"/>
                        </a:solidFill>
                        <a:effectLst/>
                        <a:latin typeface="Calibri" panose="020F0502020204030204" pitchFamily="34" charset="0"/>
                      </a:endParaRPr>
                    </a:p>
                  </a:txBody>
                  <a:tcPr marL="81758" marR="7413" marT="62891" marB="7122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ctr"/>
                      <a:r>
                        <a:rPr lang="en-US" sz="1200" b="1" i="0" u="none" strike="noStrike" cap="none" spc="0">
                          <a:solidFill>
                            <a:schemeClr val="tx1"/>
                          </a:solidFill>
                          <a:effectLst/>
                          <a:latin typeface="Calibri" panose="020F0502020204030204" pitchFamily="34" charset="0"/>
                        </a:rPr>
                        <a:t>0.6916</a:t>
                      </a:r>
                      <a:endParaRPr lang="en-US" sz="1200" b="1" i="0" u="none" strike="noStrike" cap="none" spc="0" dirty="0">
                        <a:solidFill>
                          <a:schemeClr val="tx1"/>
                        </a:solidFill>
                        <a:effectLst/>
                        <a:latin typeface="Calibri" panose="020F0502020204030204" pitchFamily="34" charset="0"/>
                      </a:endParaRPr>
                    </a:p>
                  </a:txBody>
                  <a:tcPr marL="81758" marR="7413" marT="62891" marB="7122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307717303"/>
                  </a:ext>
                </a:extLst>
              </a:tr>
              <a:tr h="352552">
                <a:tc>
                  <a:txBody>
                    <a:bodyPr/>
                    <a:lstStyle/>
                    <a:p>
                      <a:pPr algn="ctr" fontAlgn="ctr"/>
                      <a:r>
                        <a:rPr lang="en-US" sz="1200" b="0" i="0" u="none" strike="noStrike" cap="none" spc="0">
                          <a:solidFill>
                            <a:schemeClr val="tx1"/>
                          </a:solidFill>
                          <a:effectLst/>
                          <a:latin typeface="Calibri" panose="020F0502020204030204" pitchFamily="34" charset="0"/>
                        </a:rPr>
                        <a:t>fbsBeforeL2</a:t>
                      </a:r>
                    </a:p>
                  </a:txBody>
                  <a:tcPr marL="81758" marR="7413" marT="62891" marB="71228"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ctr" fontAlgn="ctr"/>
                      <a:r>
                        <a:rPr lang="en-US" sz="1200" b="0" i="0" u="none" strike="noStrike" cap="none" spc="0">
                          <a:solidFill>
                            <a:schemeClr val="tx1"/>
                          </a:solidFill>
                          <a:effectLst/>
                          <a:latin typeface="Calibri" panose="020F0502020204030204" pitchFamily="34" charset="0"/>
                        </a:rPr>
                        <a:t>0.7949</a:t>
                      </a:r>
                      <a:endParaRPr lang="en-US" sz="1200" b="0" i="0" u="none" strike="noStrike" cap="none" spc="0" dirty="0">
                        <a:solidFill>
                          <a:schemeClr val="tx1"/>
                        </a:solidFill>
                        <a:effectLst/>
                        <a:latin typeface="Calibri" panose="020F0502020204030204" pitchFamily="34" charset="0"/>
                      </a:endParaRPr>
                    </a:p>
                  </a:txBody>
                  <a:tcPr marL="81758" marR="7413" marT="62891" marB="7122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US" sz="1200" b="1" i="0" u="none" strike="noStrike" cap="none" spc="0">
                          <a:solidFill>
                            <a:schemeClr val="tx1"/>
                          </a:solidFill>
                          <a:effectLst/>
                          <a:latin typeface="Calibri" panose="020F0502020204030204" pitchFamily="34" charset="0"/>
                        </a:rPr>
                        <a:t>0.8343</a:t>
                      </a:r>
                      <a:endParaRPr lang="en-US" sz="1200" b="1" i="0" u="none" strike="noStrike" cap="none" spc="0" dirty="0">
                        <a:solidFill>
                          <a:schemeClr val="tx1"/>
                        </a:solidFill>
                        <a:effectLst/>
                        <a:latin typeface="Calibri" panose="020F0502020204030204" pitchFamily="34" charset="0"/>
                      </a:endParaRPr>
                    </a:p>
                  </a:txBody>
                  <a:tcPr marL="81758" marR="7413" marT="62891" marB="7122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US" sz="1200" b="0" i="0" u="none" strike="noStrike" cap="none" spc="0">
                          <a:solidFill>
                            <a:schemeClr val="tx1"/>
                          </a:solidFill>
                          <a:effectLst/>
                          <a:latin typeface="Calibri" panose="020F0502020204030204" pitchFamily="34" charset="0"/>
                        </a:rPr>
                        <a:t>0.8218</a:t>
                      </a:r>
                      <a:endParaRPr lang="en-US" sz="1200" b="0" i="0" u="none" strike="noStrike" cap="none" spc="0" dirty="0">
                        <a:solidFill>
                          <a:schemeClr val="tx1"/>
                        </a:solidFill>
                        <a:effectLst/>
                        <a:latin typeface="Calibri" panose="020F0502020204030204" pitchFamily="34" charset="0"/>
                      </a:endParaRPr>
                    </a:p>
                  </a:txBody>
                  <a:tcPr marL="81758" marR="7413" marT="62891" marB="7122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321083209"/>
                  </a:ext>
                </a:extLst>
              </a:tr>
              <a:tr h="352552">
                <a:tc>
                  <a:txBody>
                    <a:bodyPr/>
                    <a:lstStyle/>
                    <a:p>
                      <a:pPr algn="ctr" fontAlgn="ctr"/>
                      <a:r>
                        <a:rPr lang="en-US" sz="1200" b="0" i="0" u="none" strike="noStrike" cap="none" spc="0">
                          <a:solidFill>
                            <a:schemeClr val="tx1"/>
                          </a:solidFill>
                          <a:effectLst/>
                          <a:latin typeface="Calibri" panose="020F0502020204030204" pitchFamily="34" charset="0"/>
                        </a:rPr>
                        <a:t>L1fbs2021</a:t>
                      </a:r>
                    </a:p>
                  </a:txBody>
                  <a:tcPr marL="81758" marR="7413" marT="62891" marB="7122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ctr"/>
                      <a:r>
                        <a:rPr lang="en-US" sz="1200" b="0" i="0" u="none" strike="noStrike" cap="none" spc="0">
                          <a:solidFill>
                            <a:schemeClr val="tx1"/>
                          </a:solidFill>
                          <a:effectLst/>
                          <a:latin typeface="Calibri" panose="020F0502020204030204" pitchFamily="34" charset="0"/>
                        </a:rPr>
                        <a:t>0.5852</a:t>
                      </a:r>
                    </a:p>
                  </a:txBody>
                  <a:tcPr marL="81758" marR="7413" marT="62891" marB="7122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ctr"/>
                      <a:r>
                        <a:rPr lang="en-US" sz="1200" b="1" i="0" u="none" strike="noStrike" cap="none" spc="0">
                          <a:solidFill>
                            <a:schemeClr val="tx1"/>
                          </a:solidFill>
                          <a:effectLst/>
                          <a:latin typeface="Calibri" panose="020F0502020204030204" pitchFamily="34" charset="0"/>
                        </a:rPr>
                        <a:t>0.5988</a:t>
                      </a:r>
                      <a:endParaRPr lang="en-US" sz="1200" b="1" i="0" u="none" strike="noStrike" cap="none" spc="0" dirty="0">
                        <a:solidFill>
                          <a:schemeClr val="tx1"/>
                        </a:solidFill>
                        <a:effectLst/>
                        <a:latin typeface="Calibri" panose="020F0502020204030204" pitchFamily="34" charset="0"/>
                      </a:endParaRPr>
                    </a:p>
                  </a:txBody>
                  <a:tcPr marL="81758" marR="7413" marT="62891" marB="7122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ctr"/>
                      <a:r>
                        <a:rPr lang="en-US" sz="1200" b="0" i="0" u="none" strike="noStrike" cap="none" spc="0">
                          <a:solidFill>
                            <a:schemeClr val="tx1"/>
                          </a:solidFill>
                          <a:effectLst/>
                          <a:latin typeface="Calibri" panose="020F0502020204030204" pitchFamily="34" charset="0"/>
                        </a:rPr>
                        <a:t>0.5988</a:t>
                      </a:r>
                      <a:endParaRPr lang="en-US" sz="1200" b="0" i="0" u="none" strike="noStrike" cap="none" spc="0" dirty="0">
                        <a:solidFill>
                          <a:schemeClr val="tx1"/>
                        </a:solidFill>
                        <a:effectLst/>
                        <a:latin typeface="Calibri" panose="020F0502020204030204" pitchFamily="34" charset="0"/>
                      </a:endParaRPr>
                    </a:p>
                  </a:txBody>
                  <a:tcPr marL="81758" marR="7413" marT="62891" marB="7122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651711024"/>
                  </a:ext>
                </a:extLst>
              </a:tr>
              <a:tr h="352552">
                <a:tc>
                  <a:txBody>
                    <a:bodyPr/>
                    <a:lstStyle/>
                    <a:p>
                      <a:pPr algn="ctr" fontAlgn="ctr"/>
                      <a:r>
                        <a:rPr lang="en-US" sz="1200" b="0" i="0" u="none" strike="noStrike" cap="none" spc="0">
                          <a:solidFill>
                            <a:schemeClr val="tx1"/>
                          </a:solidFill>
                          <a:effectLst/>
                          <a:latin typeface="Calibri" panose="020F0502020204030204" pitchFamily="34" charset="0"/>
                        </a:rPr>
                        <a:t>newGLDataset</a:t>
                      </a:r>
                    </a:p>
                  </a:txBody>
                  <a:tcPr marL="81758" marR="7413" marT="62891" marB="71228"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ctr" fontAlgn="ctr"/>
                      <a:r>
                        <a:rPr lang="en-US" sz="1200" b="0" i="0" u="none" strike="noStrike" cap="none" spc="0">
                          <a:solidFill>
                            <a:schemeClr val="tx1"/>
                          </a:solidFill>
                          <a:effectLst/>
                          <a:latin typeface="Calibri" panose="020F0502020204030204" pitchFamily="34" charset="0"/>
                        </a:rPr>
                        <a:t>0.6304</a:t>
                      </a:r>
                      <a:endParaRPr lang="en-US" sz="1200" b="0" i="0" u="none" strike="noStrike" cap="none" spc="0" dirty="0">
                        <a:solidFill>
                          <a:schemeClr val="tx1"/>
                        </a:solidFill>
                        <a:effectLst/>
                        <a:latin typeface="Calibri" panose="020F0502020204030204" pitchFamily="34" charset="0"/>
                      </a:endParaRPr>
                    </a:p>
                  </a:txBody>
                  <a:tcPr marL="81758" marR="7413" marT="62891" marB="7122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US" sz="1200" b="0" i="0" u="none" strike="noStrike" cap="none" spc="0">
                          <a:solidFill>
                            <a:schemeClr val="tx1"/>
                          </a:solidFill>
                          <a:effectLst/>
                          <a:latin typeface="Calibri" panose="020F0502020204030204" pitchFamily="34" charset="0"/>
                        </a:rPr>
                        <a:t>0.6976</a:t>
                      </a:r>
                      <a:endParaRPr lang="en-US" sz="1200" b="0" i="0" u="none" strike="noStrike" cap="none" spc="0" dirty="0">
                        <a:solidFill>
                          <a:schemeClr val="tx1"/>
                        </a:solidFill>
                        <a:effectLst/>
                        <a:latin typeface="Calibri" panose="020F0502020204030204" pitchFamily="34" charset="0"/>
                      </a:endParaRPr>
                    </a:p>
                  </a:txBody>
                  <a:tcPr marL="81758" marR="7413" marT="62891" marB="7122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US" sz="1200" b="1" i="0" u="none" strike="noStrike" cap="none" spc="0">
                          <a:solidFill>
                            <a:schemeClr val="tx1"/>
                          </a:solidFill>
                          <a:effectLst/>
                          <a:latin typeface="Calibri" panose="020F0502020204030204" pitchFamily="34" charset="0"/>
                        </a:rPr>
                        <a:t>0.6984</a:t>
                      </a:r>
                      <a:endParaRPr lang="en-US" sz="1200" b="1" i="0" u="none" strike="noStrike" cap="none" spc="0" dirty="0">
                        <a:solidFill>
                          <a:schemeClr val="tx1"/>
                        </a:solidFill>
                        <a:effectLst/>
                        <a:latin typeface="Calibri" panose="020F0502020204030204" pitchFamily="34" charset="0"/>
                      </a:endParaRPr>
                    </a:p>
                  </a:txBody>
                  <a:tcPr marL="81758" marR="7413" marT="62891" marB="7122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850962064"/>
                  </a:ext>
                </a:extLst>
              </a:tr>
              <a:tr h="352552">
                <a:tc>
                  <a:txBody>
                    <a:bodyPr/>
                    <a:lstStyle/>
                    <a:p>
                      <a:pPr algn="ctr" fontAlgn="ctr"/>
                      <a:r>
                        <a:rPr lang="en-US" sz="1200" b="0" i="0" u="none" strike="noStrike" cap="none" spc="0">
                          <a:solidFill>
                            <a:schemeClr val="tx1"/>
                          </a:solidFill>
                          <a:effectLst/>
                          <a:latin typeface="Calibri" panose="020F0502020204030204" pitchFamily="34" charset="0"/>
                        </a:rPr>
                        <a:t>fbsOnImpression</a:t>
                      </a:r>
                    </a:p>
                  </a:txBody>
                  <a:tcPr marL="81758" marR="7413" marT="62891" marB="7122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ctr"/>
                      <a:r>
                        <a:rPr lang="en-US" sz="1200" b="0" i="0" u="none" strike="noStrike" cap="none" spc="0">
                          <a:solidFill>
                            <a:schemeClr val="tx1"/>
                          </a:solidFill>
                          <a:effectLst/>
                          <a:latin typeface="Calibri" panose="020F0502020204030204" pitchFamily="34" charset="0"/>
                        </a:rPr>
                        <a:t>0.6440</a:t>
                      </a:r>
                    </a:p>
                  </a:txBody>
                  <a:tcPr marL="81758" marR="7413" marT="62891" marB="7122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ctr"/>
                      <a:r>
                        <a:rPr lang="en-US" sz="1200" b="1" i="0" u="none" strike="noStrike" cap="none" spc="0">
                          <a:solidFill>
                            <a:schemeClr val="tx1"/>
                          </a:solidFill>
                          <a:effectLst/>
                          <a:latin typeface="Calibri" panose="020F0502020204030204" pitchFamily="34" charset="0"/>
                        </a:rPr>
                        <a:t>0.7057</a:t>
                      </a:r>
                      <a:endParaRPr lang="en-US" sz="1200" b="1" i="0" u="none" strike="noStrike" cap="none" spc="0" dirty="0">
                        <a:solidFill>
                          <a:schemeClr val="tx1"/>
                        </a:solidFill>
                        <a:effectLst/>
                        <a:latin typeface="Calibri" panose="020F0502020204030204" pitchFamily="34" charset="0"/>
                      </a:endParaRPr>
                    </a:p>
                  </a:txBody>
                  <a:tcPr marL="81758" marR="7413" marT="62891" marB="7122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ctr"/>
                      <a:r>
                        <a:rPr lang="en-US" sz="1200" b="0" i="0" u="none" strike="noStrike" cap="none" spc="0">
                          <a:solidFill>
                            <a:schemeClr val="tx1"/>
                          </a:solidFill>
                          <a:effectLst/>
                          <a:latin typeface="Calibri" panose="020F0502020204030204" pitchFamily="34" charset="0"/>
                        </a:rPr>
                        <a:t>0.7021</a:t>
                      </a:r>
                      <a:endParaRPr lang="en-US" sz="1200" b="0" i="0" u="none" strike="noStrike" cap="none" spc="0" dirty="0">
                        <a:solidFill>
                          <a:schemeClr val="tx1"/>
                        </a:solidFill>
                        <a:effectLst/>
                        <a:latin typeface="Calibri" panose="020F0502020204030204" pitchFamily="34" charset="0"/>
                      </a:endParaRPr>
                    </a:p>
                  </a:txBody>
                  <a:tcPr marL="81758" marR="7413" marT="62891" marB="7122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021351"/>
                  </a:ext>
                </a:extLst>
              </a:tr>
              <a:tr h="352552">
                <a:tc>
                  <a:txBody>
                    <a:bodyPr/>
                    <a:lstStyle/>
                    <a:p>
                      <a:pPr algn="ctr" fontAlgn="ctr"/>
                      <a:r>
                        <a:rPr lang="en-US" sz="1200" b="0" i="0" u="none" strike="noStrike" cap="none" spc="0">
                          <a:solidFill>
                            <a:schemeClr val="tx1"/>
                          </a:solidFill>
                          <a:effectLst/>
                          <a:latin typeface="Calibri" panose="020F0502020204030204" pitchFamily="34" charset="0"/>
                        </a:rPr>
                        <a:t>2017h1</a:t>
                      </a:r>
                    </a:p>
                  </a:txBody>
                  <a:tcPr marL="81758" marR="7413" marT="62891" marB="71228" anchor="ctr">
                    <a:lnL w="12700"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ctr" fontAlgn="ctr"/>
                      <a:r>
                        <a:rPr lang="en-US" sz="1200" b="0" i="0" u="none" strike="noStrike" cap="none" spc="0">
                          <a:solidFill>
                            <a:schemeClr val="tx1"/>
                          </a:solidFill>
                          <a:effectLst/>
                          <a:latin typeface="Calibri" panose="020F0502020204030204" pitchFamily="34" charset="0"/>
                        </a:rPr>
                        <a:t>0.6746</a:t>
                      </a:r>
                    </a:p>
                  </a:txBody>
                  <a:tcPr marL="81758" marR="7413" marT="62891" marB="71228"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ctr"/>
                      <a:r>
                        <a:rPr lang="en-US" sz="1200" b="1" i="0" u="none" strike="noStrike" cap="none" spc="0">
                          <a:solidFill>
                            <a:schemeClr val="tx1"/>
                          </a:solidFill>
                          <a:effectLst/>
                          <a:latin typeface="Calibri" panose="020F0502020204030204" pitchFamily="34" charset="0"/>
                        </a:rPr>
                        <a:t>0.7119</a:t>
                      </a:r>
                      <a:endParaRPr lang="en-US" sz="1200" b="1" i="0" u="none" strike="noStrike" cap="none" spc="0" dirty="0">
                        <a:solidFill>
                          <a:schemeClr val="tx1"/>
                        </a:solidFill>
                        <a:effectLst/>
                        <a:latin typeface="Calibri" panose="020F0502020204030204" pitchFamily="34" charset="0"/>
                      </a:endParaRPr>
                    </a:p>
                  </a:txBody>
                  <a:tcPr marL="81758" marR="7413" marT="62891" marB="71228"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ctr"/>
                      <a:r>
                        <a:rPr lang="en-US" sz="1200" b="0" i="0" u="none" strike="noStrike" cap="none" spc="0" dirty="0">
                          <a:solidFill>
                            <a:schemeClr val="tx1"/>
                          </a:solidFill>
                          <a:effectLst/>
                          <a:latin typeface="Calibri" panose="020F0502020204030204" pitchFamily="34" charset="0"/>
                        </a:rPr>
                        <a:t>0.7020</a:t>
                      </a:r>
                    </a:p>
                  </a:txBody>
                  <a:tcPr marL="81758" marR="7413" marT="62891" marB="71228"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4119838048"/>
                  </a:ext>
                </a:extLst>
              </a:tr>
            </a:tbl>
          </a:graphicData>
        </a:graphic>
      </p:graphicFrame>
    </p:spTree>
    <p:extLst>
      <p:ext uri="{BB962C8B-B14F-4D97-AF65-F5344CB8AC3E}">
        <p14:creationId xmlns:p14="http://schemas.microsoft.com/office/powerpoint/2010/main" val="2143097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E2A96188-384C-4341-9EEB-967A9341C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73887-8EBB-BF1B-B8F1-9D6649170E29}"/>
              </a:ext>
            </a:extLst>
          </p:cNvPr>
          <p:cNvSpPr>
            <a:spLocks noGrp="1"/>
          </p:cNvSpPr>
          <p:nvPr>
            <p:ph type="title"/>
          </p:nvPr>
        </p:nvSpPr>
        <p:spPr>
          <a:xfrm>
            <a:off x="910146" y="604801"/>
            <a:ext cx="5071553" cy="1693899"/>
          </a:xfrm>
        </p:spPr>
        <p:txBody>
          <a:bodyPr>
            <a:normAutofit/>
          </a:bodyPr>
          <a:lstStyle/>
          <a:p>
            <a:pPr algn="ctr"/>
            <a:r>
              <a:rPr lang="en-US" dirty="0"/>
              <a:t>Exp5: Better initialization</a:t>
            </a:r>
          </a:p>
        </p:txBody>
      </p:sp>
      <p:sp>
        <p:nvSpPr>
          <p:cNvPr id="3" name="Content Placeholder 2">
            <a:extLst>
              <a:ext uri="{FF2B5EF4-FFF2-40B4-BE49-F238E27FC236}">
                <a16:creationId xmlns:a16="http://schemas.microsoft.com/office/drawing/2014/main" id="{E226FB92-B119-CCFF-5ADB-4372EFA3D6FA}"/>
              </a:ext>
            </a:extLst>
          </p:cNvPr>
          <p:cNvSpPr>
            <a:spLocks noGrp="1"/>
          </p:cNvSpPr>
          <p:nvPr>
            <p:ph idx="1"/>
          </p:nvPr>
        </p:nvSpPr>
        <p:spPr>
          <a:xfrm>
            <a:off x="910146" y="2421689"/>
            <a:ext cx="5071553" cy="3492500"/>
          </a:xfrm>
        </p:spPr>
        <p:txBody>
          <a:bodyPr>
            <a:normAutofit/>
          </a:bodyPr>
          <a:lstStyle/>
          <a:p>
            <a:pPr marL="285750" indent="-285750">
              <a:buFont typeface="Arial" panose="020B0604020202020204" pitchFamily="34" charset="0"/>
              <a:buChar char="•"/>
            </a:pPr>
            <a:r>
              <a:rPr lang="en-US" sz="1400" b="0" dirty="0">
                <a:latin typeface="Calibri" panose="020F0502020204030204" pitchFamily="34" charset="0"/>
                <a:ea typeface="Calibri" panose="020F0502020204030204" pitchFamily="34" charset="0"/>
                <a:cs typeface="Calibri" panose="020F0502020204030204" pitchFamily="34" charset="0"/>
              </a:rPr>
              <a:t>Out of curiosity, I tried initializing my model with TA Web4Ads checkpoint. This did improve the metric but is limited by the input format so didn’t pursue this any further</a:t>
            </a:r>
          </a:p>
          <a:p>
            <a:pPr marL="285750" indent="-285750">
              <a:buFont typeface="Arial" panose="020B0604020202020204" pitchFamily="34" charset="0"/>
              <a:buChar char="•"/>
            </a:pPr>
            <a:r>
              <a:rPr lang="en-US" sz="1400" b="0" dirty="0">
                <a:latin typeface="Calibri" panose="020F0502020204030204" pitchFamily="34" charset="0"/>
                <a:ea typeface="Calibri" panose="020F0502020204030204" pitchFamily="34" charset="0"/>
                <a:cs typeface="Calibri" panose="020F0502020204030204" pitchFamily="34" charset="0"/>
              </a:rPr>
              <a:t>Also tried </a:t>
            </a:r>
            <a:r>
              <a:rPr lang="en-US" sz="1400" b="0" dirty="0" err="1">
                <a:latin typeface="Calibri" panose="020F0502020204030204" pitchFamily="34" charset="0"/>
                <a:ea typeface="Calibri" panose="020F0502020204030204" pitchFamily="34" charset="0"/>
                <a:cs typeface="Calibri" panose="020F0502020204030204" pitchFamily="34" charset="0"/>
              </a:rPr>
              <a:t>SimCSE</a:t>
            </a:r>
            <a:r>
              <a:rPr lang="en-US" sz="1400" b="0" dirty="0">
                <a:latin typeface="Calibri" panose="020F0502020204030204" pitchFamily="34" charset="0"/>
                <a:ea typeface="Calibri" panose="020F0502020204030204" pitchFamily="34" charset="0"/>
                <a:cs typeface="Calibri" panose="020F0502020204030204" pitchFamily="34" charset="0"/>
              </a:rPr>
              <a:t> as a pre-training objective. This didn’t </a:t>
            </a:r>
            <a:r>
              <a:rPr lang="en-US" sz="1400" b="0" dirty="0" err="1">
                <a:latin typeface="Calibri" panose="020F0502020204030204" pitchFamily="34" charset="0"/>
                <a:ea typeface="Calibri" panose="020F0502020204030204" pitchFamily="34" charset="0"/>
                <a:cs typeface="Calibri" panose="020F0502020204030204" pitchFamily="34" charset="0"/>
              </a:rPr>
              <a:t>work.Can</a:t>
            </a:r>
            <a:r>
              <a:rPr lang="en-US" sz="1400" b="0" dirty="0">
                <a:latin typeface="Calibri" panose="020F0502020204030204" pitchFamily="34" charset="0"/>
                <a:ea typeface="Calibri" panose="020F0502020204030204" pitchFamily="34" charset="0"/>
                <a:cs typeface="Calibri" panose="020F0502020204030204" pitchFamily="34" charset="0"/>
              </a:rPr>
              <a:t> try this route in future</a:t>
            </a:r>
            <a:endParaRPr lang="en-US" sz="1400" dirty="0">
              <a:latin typeface="Calibri" panose="020F0502020204030204" pitchFamily="34" charset="0"/>
              <a:ea typeface="Calibri" panose="020F0502020204030204" pitchFamily="34" charset="0"/>
              <a:cs typeface="Calibri" panose="020F0502020204030204" pitchFamily="34" charset="0"/>
            </a:endParaRPr>
          </a:p>
        </p:txBody>
      </p:sp>
      <p:sp>
        <p:nvSpPr>
          <p:cNvPr id="55" name="Freeform: Shape 54">
            <a:extLst>
              <a:ext uri="{FF2B5EF4-FFF2-40B4-BE49-F238E27FC236}">
                <a16:creationId xmlns:a16="http://schemas.microsoft.com/office/drawing/2014/main" id="{759E7E4E-81AC-4FFE-A96F-B398ED3E9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6307066" y="796793"/>
            <a:ext cx="5689735" cy="5117957"/>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solidFill>
            <a:schemeClr val="bg1"/>
          </a:solidFill>
          <a:ln w="19050" cap="flat">
            <a:noFill/>
            <a:prstDash val="solid"/>
            <a:miter/>
          </a:ln>
        </p:spPr>
        <p:txBody>
          <a:bodyPr wrap="square" rtlCol="0" anchor="ctr">
            <a:noAutofit/>
          </a:bodyPr>
          <a:lstStyle/>
          <a:p>
            <a:endParaRPr lang="en-US"/>
          </a:p>
        </p:txBody>
      </p:sp>
      <p:sp>
        <p:nvSpPr>
          <p:cNvPr id="57" name="Freeform: Shape 56">
            <a:extLst>
              <a:ext uri="{FF2B5EF4-FFF2-40B4-BE49-F238E27FC236}">
                <a16:creationId xmlns:a16="http://schemas.microsoft.com/office/drawing/2014/main" id="{CBFD6B65-6A90-4C50-9533-D82D69013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6379954" y="821227"/>
            <a:ext cx="5689735" cy="5117957"/>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noFill/>
          <a:ln w="19050" cap="flat">
            <a:solidFill>
              <a:schemeClr val="tx1"/>
            </a:solidFill>
            <a:prstDash val="solid"/>
            <a:miter/>
          </a:ln>
        </p:spPr>
        <p:txBody>
          <a:bodyPr wrap="square" rtlCol="0" anchor="ctr">
            <a:noAutofit/>
          </a:bodyPr>
          <a:lstStyle/>
          <a:p>
            <a:endParaRPr lang="en-US"/>
          </a:p>
        </p:txBody>
      </p:sp>
      <p:graphicFrame>
        <p:nvGraphicFramePr>
          <p:cNvPr id="10" name="Table 9">
            <a:extLst>
              <a:ext uri="{FF2B5EF4-FFF2-40B4-BE49-F238E27FC236}">
                <a16:creationId xmlns:a16="http://schemas.microsoft.com/office/drawing/2014/main" id="{5E1B99AF-2FE3-109D-00E4-43620D291319}"/>
              </a:ext>
            </a:extLst>
          </p:cNvPr>
          <p:cNvGraphicFramePr>
            <a:graphicFrameLocks noGrp="1"/>
          </p:cNvGraphicFramePr>
          <p:nvPr>
            <p:extLst>
              <p:ext uri="{D42A27DB-BD31-4B8C-83A1-F6EECF244321}">
                <p14:modId xmlns:p14="http://schemas.microsoft.com/office/powerpoint/2010/main" val="2568810896"/>
              </p:ext>
            </p:extLst>
          </p:nvPr>
        </p:nvGraphicFramePr>
        <p:xfrm>
          <a:off x="7374283" y="1206184"/>
          <a:ext cx="3976206" cy="4361520"/>
        </p:xfrm>
        <a:graphic>
          <a:graphicData uri="http://schemas.openxmlformats.org/drawingml/2006/table">
            <a:tbl>
              <a:tblPr firstRow="1" bandRow="1">
                <a:solidFill>
                  <a:schemeClr val="bg1">
                    <a:lumMod val="95000"/>
                  </a:schemeClr>
                </a:solidFill>
                <a:tableStyleId>{5C22544A-7EE6-4342-B048-85BDC9FD1C3A}</a:tableStyleId>
              </a:tblPr>
              <a:tblGrid>
                <a:gridCol w="1640662">
                  <a:extLst>
                    <a:ext uri="{9D8B030D-6E8A-4147-A177-3AD203B41FA5}">
                      <a16:colId xmlns:a16="http://schemas.microsoft.com/office/drawing/2014/main" val="2925780434"/>
                    </a:ext>
                  </a:extLst>
                </a:gridCol>
                <a:gridCol w="804012">
                  <a:extLst>
                    <a:ext uri="{9D8B030D-6E8A-4147-A177-3AD203B41FA5}">
                      <a16:colId xmlns:a16="http://schemas.microsoft.com/office/drawing/2014/main" val="3120585461"/>
                    </a:ext>
                  </a:extLst>
                </a:gridCol>
                <a:gridCol w="765766">
                  <a:extLst>
                    <a:ext uri="{9D8B030D-6E8A-4147-A177-3AD203B41FA5}">
                      <a16:colId xmlns:a16="http://schemas.microsoft.com/office/drawing/2014/main" val="598133754"/>
                    </a:ext>
                  </a:extLst>
                </a:gridCol>
                <a:gridCol w="765766">
                  <a:extLst>
                    <a:ext uri="{9D8B030D-6E8A-4147-A177-3AD203B41FA5}">
                      <a16:colId xmlns:a16="http://schemas.microsoft.com/office/drawing/2014/main" val="825574861"/>
                    </a:ext>
                  </a:extLst>
                </a:gridCol>
              </a:tblGrid>
              <a:tr h="692669">
                <a:tc>
                  <a:txBody>
                    <a:bodyPr/>
                    <a:lstStyle/>
                    <a:p>
                      <a:pPr algn="ctr" rtl="0" fontAlgn="b"/>
                      <a:r>
                        <a:rPr lang="en-US" sz="1600" b="1"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Single Feature ROC_AUC</a:t>
                      </a:r>
                      <a:endParaRPr lang="en-US" sz="1600" b="1" i="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algn="ctr" fontAlgn="b"/>
                      <a:endParaRPr lang="en-US" sz="1600" b="1" i="0" u="none" strike="noStrike" cap="none" spc="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algn="ctr" rtl="0" fontAlgn="b"/>
                      <a:r>
                        <a:rPr lang="en-US" sz="1600" b="1" u="none" strike="noStrike"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Exp3</a:t>
                      </a:r>
                      <a:endParaRPr lang="en-US" sz="1600" b="1" i="0" u="none" strike="noStrike" cap="none" spc="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algn="ctr" rtl="0" fontAlgn="b"/>
                      <a:r>
                        <a:rPr lang="en-US" sz="1600" b="1"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Exp5</a:t>
                      </a:r>
                      <a:endParaRPr lang="en-US" sz="1600" b="1" i="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1226578041"/>
                  </a:ext>
                </a:extLst>
              </a:tr>
              <a:tr h="368337">
                <a:tc>
                  <a:txBody>
                    <a:bodyPr/>
                    <a:lstStyle/>
                    <a:p>
                      <a:pPr algn="ctr" fontAlgn="b"/>
                      <a:endParaRPr lang="en-US" sz="1200" b="0" i="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ap="flat" cmpd="sng" algn="ctr">
                      <a:solidFill>
                        <a:schemeClr val="tx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ctr" rtl="0" fontAlgn="b"/>
                      <a:endParaRPr lang="en-US" sz="1200" b="1" i="0" u="none" strike="noStrike" cap="none" spc="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ctr" rtl="0" fontAlgn="b"/>
                      <a:r>
                        <a:rPr lang="en-US" sz="1200" b="1"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bs=8192</a:t>
                      </a:r>
                      <a:endParaRPr lang="en-US" sz="1200" b="1" i="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ctr" rtl="0" fontAlgn="b"/>
                      <a:r>
                        <a:rPr lang="en-US" sz="1200" b="1"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bs=8192</a:t>
                      </a:r>
                      <a:endParaRPr lang="en-US" sz="1200" b="1" i="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1654368291"/>
                  </a:ext>
                </a:extLst>
              </a:tr>
              <a:tr h="545246">
                <a:tc>
                  <a:txBody>
                    <a:bodyPr/>
                    <a:lstStyle/>
                    <a:p>
                      <a:pPr algn="ctr" rtl="0" fontAlgn="b"/>
                      <a:r>
                        <a:rPr lang="en-US" sz="1200" b="1"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Test Set</a:t>
                      </a:r>
                      <a:endParaRPr lang="en-US" sz="1200" b="1" i="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rtl="0" fontAlgn="b"/>
                      <a:r>
                        <a:rPr lang="en-US" sz="1200" b="1"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Baseline </a:t>
                      </a:r>
                      <a:endParaRPr lang="en-US" sz="1200" b="1" i="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rtl="0" fontAlgn="b"/>
                      <a:r>
                        <a:rPr lang="en-US" sz="1200" b="1"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Random (50)</a:t>
                      </a:r>
                      <a:endParaRPr lang="en-US" sz="1200" b="1" i="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rtl="0" fontAlgn="b"/>
                      <a:r>
                        <a:rPr lang="en-US" sz="1200" b="1"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Random (50)</a:t>
                      </a:r>
                      <a:endParaRPr lang="en-US" sz="1200" b="1" i="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524935257"/>
                  </a:ext>
                </a:extLst>
              </a:tr>
              <a:tr h="545246">
                <a:tc>
                  <a:txBody>
                    <a:bodyPr/>
                    <a:lstStyle/>
                    <a:p>
                      <a:pPr algn="ctr" rtl="0" fontAlgn="b"/>
                      <a:r>
                        <a:rPr lang="en-US" sz="120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FBS_10238_2021-11-01_2022-04-30</a:t>
                      </a:r>
                      <a:endParaRPr lang="en-US" sz="1200" b="0" i="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rtl="0" fontAlgn="b"/>
                      <a:r>
                        <a:rPr lang="en-US" sz="120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0.6338</a:t>
                      </a:r>
                      <a:endParaRPr lang="en-US" sz="1200" b="0" i="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rtl="0" fontAlgn="b"/>
                      <a:r>
                        <a:rPr lang="en-US" sz="1200" u="none" strike="noStrike"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0.6663</a:t>
                      </a:r>
                      <a:endParaRPr lang="en-US" sz="1200" b="0" i="0" u="none" strike="noStrike" cap="none" spc="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rtl="0" fontAlgn="b"/>
                      <a:r>
                        <a:rPr lang="en-US" sz="1200" b="1"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0.6704</a:t>
                      </a:r>
                      <a:endParaRPr lang="en-US" sz="1200" b="1" i="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666608020"/>
                  </a:ext>
                </a:extLst>
              </a:tr>
              <a:tr h="368337">
                <a:tc>
                  <a:txBody>
                    <a:bodyPr/>
                    <a:lstStyle/>
                    <a:p>
                      <a:pPr algn="ctr" rtl="0" fontAlgn="b"/>
                      <a:r>
                        <a:rPr lang="en-US" sz="1200" u="none" strike="noStrike"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fbs2020h1</a:t>
                      </a:r>
                      <a:endParaRPr lang="en-US" sz="1200" b="0" i="0" u="none" strike="noStrike" cap="none" spc="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rtl="0" fontAlgn="b"/>
                      <a:r>
                        <a:rPr lang="en-US" sz="120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0.6313</a:t>
                      </a:r>
                      <a:endParaRPr lang="en-US" sz="1200" b="0" i="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rtl="0" fontAlgn="b"/>
                      <a:r>
                        <a:rPr lang="en-US" sz="120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0.6892</a:t>
                      </a:r>
                      <a:endParaRPr lang="en-US" sz="1200" b="0" i="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rtl="0" fontAlgn="b"/>
                      <a:r>
                        <a:rPr lang="en-US" sz="1200" b="1"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0.6978</a:t>
                      </a:r>
                      <a:endParaRPr lang="en-US" sz="1200" b="1" i="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461366405"/>
                  </a:ext>
                </a:extLst>
              </a:tr>
              <a:tr h="368337">
                <a:tc>
                  <a:txBody>
                    <a:bodyPr/>
                    <a:lstStyle/>
                    <a:p>
                      <a:pPr algn="ctr" rtl="0" fontAlgn="b"/>
                      <a:r>
                        <a:rPr lang="en-US" sz="1200" u="none" strike="noStrike"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fbsBeforeL2</a:t>
                      </a:r>
                      <a:endParaRPr lang="en-US" sz="1200" b="0" i="0" u="none" strike="noStrike" cap="none" spc="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rtl="0" fontAlgn="b"/>
                      <a:r>
                        <a:rPr lang="en-US" sz="120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0.7949</a:t>
                      </a:r>
                      <a:endParaRPr lang="en-US" sz="1200" b="0" i="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rtl="0" fontAlgn="b"/>
                      <a:r>
                        <a:rPr lang="en-US" sz="120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0.8343</a:t>
                      </a:r>
                      <a:endParaRPr lang="en-US" sz="1200" b="1" i="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rtl="0" fontAlgn="b"/>
                      <a:r>
                        <a:rPr lang="en-US" sz="1200" b="1"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0.8465</a:t>
                      </a:r>
                      <a:endParaRPr lang="en-US" sz="1200" b="1" i="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2128405931"/>
                  </a:ext>
                </a:extLst>
              </a:tr>
              <a:tr h="368337">
                <a:tc>
                  <a:txBody>
                    <a:bodyPr/>
                    <a:lstStyle/>
                    <a:p>
                      <a:pPr algn="ctr" rtl="0" fontAlgn="b"/>
                      <a:r>
                        <a:rPr lang="en-US" sz="1200" u="none" strike="noStrike"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L1fbs2021</a:t>
                      </a:r>
                      <a:endParaRPr lang="en-US" sz="1200" b="0" i="0" u="none" strike="noStrike" cap="none" spc="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rtl="0" fontAlgn="b"/>
                      <a:r>
                        <a:rPr lang="en-US" sz="1200" u="none" strike="noStrike"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0.5852</a:t>
                      </a:r>
                      <a:endParaRPr lang="en-US" sz="1200" b="0" i="0" u="none" strike="noStrike" cap="none" spc="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rtl="0" fontAlgn="b"/>
                      <a:r>
                        <a:rPr lang="en-US" sz="120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0.5988</a:t>
                      </a:r>
                      <a:endParaRPr lang="en-US" sz="1200" b="1" i="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rtl="0" fontAlgn="b"/>
                      <a:r>
                        <a:rPr lang="en-US" sz="1200" b="1"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0.6017</a:t>
                      </a:r>
                      <a:endParaRPr lang="en-US" sz="1200" b="1" i="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059711044"/>
                  </a:ext>
                </a:extLst>
              </a:tr>
              <a:tr h="368337">
                <a:tc>
                  <a:txBody>
                    <a:bodyPr/>
                    <a:lstStyle/>
                    <a:p>
                      <a:pPr algn="ctr" rtl="0" fontAlgn="b"/>
                      <a:r>
                        <a:rPr lang="en-US" sz="1200" u="none" strike="noStrike"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newGLDataset</a:t>
                      </a:r>
                      <a:endParaRPr lang="en-US" sz="1200" b="0" i="0" u="none" strike="noStrike" cap="none" spc="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rtl="0" fontAlgn="b"/>
                      <a:r>
                        <a:rPr lang="en-US" sz="1200" u="none" strike="noStrike"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0.6304</a:t>
                      </a:r>
                      <a:endParaRPr lang="en-US" sz="1200" b="0" i="0" u="none" strike="noStrike" cap="none" spc="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rtl="0" fontAlgn="b"/>
                      <a:r>
                        <a:rPr lang="en-US" sz="120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0.6976</a:t>
                      </a:r>
                      <a:endParaRPr lang="en-US" sz="1200" b="0" i="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rtl="0" fontAlgn="b"/>
                      <a:r>
                        <a:rPr lang="en-US" sz="1200" b="1"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0.7094</a:t>
                      </a:r>
                      <a:endParaRPr lang="en-US" sz="1200" b="1" i="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269158113"/>
                  </a:ext>
                </a:extLst>
              </a:tr>
              <a:tr h="368337">
                <a:tc>
                  <a:txBody>
                    <a:bodyPr/>
                    <a:lstStyle/>
                    <a:p>
                      <a:pPr algn="ctr" rtl="0" fontAlgn="b"/>
                      <a:r>
                        <a:rPr lang="en-US" sz="1200" u="none" strike="noStrike"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fbsOnImpression</a:t>
                      </a:r>
                      <a:endParaRPr lang="en-US" sz="1200" b="0" i="0" u="none" strike="noStrike" cap="none" spc="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rtl="0" fontAlgn="b"/>
                      <a:r>
                        <a:rPr lang="en-US" sz="1200" u="none" strike="noStrike"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0.644</a:t>
                      </a:r>
                      <a:endParaRPr lang="en-US" sz="1200" b="0" i="0" u="none" strike="noStrike" cap="none" spc="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rtl="0" fontAlgn="b"/>
                      <a:r>
                        <a:rPr lang="en-US" sz="1200" u="none" strike="noStrike"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0.7057</a:t>
                      </a:r>
                      <a:endParaRPr lang="en-US" sz="1200" b="1" i="0" u="none" strike="noStrike" cap="none" spc="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rtl="0" fontAlgn="b"/>
                      <a:r>
                        <a:rPr lang="en-US" sz="1200" b="1"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0.7163</a:t>
                      </a:r>
                      <a:endParaRPr lang="en-US" sz="1200" b="1" i="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4071241017"/>
                  </a:ext>
                </a:extLst>
              </a:tr>
              <a:tr h="368337">
                <a:tc>
                  <a:txBody>
                    <a:bodyPr/>
                    <a:lstStyle/>
                    <a:p>
                      <a:pPr algn="ctr" rtl="0" fontAlgn="b"/>
                      <a:r>
                        <a:rPr lang="en-US" sz="1200" u="none" strike="noStrike"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2017h1</a:t>
                      </a:r>
                      <a:endParaRPr lang="en-US" sz="1200" b="0" i="0" u="none" strike="noStrike" cap="none" spc="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rtl="0" fontAlgn="b"/>
                      <a:r>
                        <a:rPr lang="en-US" sz="1200" u="none" strike="noStrike"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0.6746</a:t>
                      </a:r>
                      <a:endParaRPr lang="en-US" sz="1200" b="0" i="0" u="none" strike="noStrike" cap="none" spc="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rtl="0" fontAlgn="b"/>
                      <a:r>
                        <a:rPr lang="en-US" sz="1200" u="none" strike="noStrike"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0.7119</a:t>
                      </a:r>
                      <a:endParaRPr lang="en-US" sz="1200" b="1" i="0" u="none" strike="noStrike" cap="none" spc="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rtl="0" fontAlgn="b"/>
                      <a:r>
                        <a:rPr lang="en-US" sz="1200" b="1"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0.7406</a:t>
                      </a:r>
                      <a:endParaRPr lang="en-US" sz="1200" b="1" i="0" u="none" strike="noStrike"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4255" marR="9561" marT="18358" marB="137688"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009975338"/>
                  </a:ext>
                </a:extLst>
              </a:tr>
            </a:tbl>
          </a:graphicData>
        </a:graphic>
      </p:graphicFrame>
    </p:spTree>
    <p:extLst>
      <p:ext uri="{BB962C8B-B14F-4D97-AF65-F5344CB8AC3E}">
        <p14:creationId xmlns:p14="http://schemas.microsoft.com/office/powerpoint/2010/main" val="1597841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E1D65-01D4-8275-5096-B5BC3CE8CD83}"/>
              </a:ext>
            </a:extLst>
          </p:cNvPr>
          <p:cNvSpPr>
            <a:spLocks noGrp="1"/>
          </p:cNvSpPr>
          <p:nvPr>
            <p:ph type="title"/>
          </p:nvPr>
        </p:nvSpPr>
        <p:spPr/>
        <p:txBody>
          <a:bodyPr/>
          <a:lstStyle/>
          <a:p>
            <a:r>
              <a:rPr lang="en-US" dirty="0"/>
              <a:t>How it all STARTED</a:t>
            </a:r>
          </a:p>
        </p:txBody>
      </p:sp>
      <p:sp>
        <p:nvSpPr>
          <p:cNvPr id="3" name="Content Placeholder 2">
            <a:extLst>
              <a:ext uri="{FF2B5EF4-FFF2-40B4-BE49-F238E27FC236}">
                <a16:creationId xmlns:a16="http://schemas.microsoft.com/office/drawing/2014/main" id="{04E7F7DA-B218-3AA8-2331-62074A45029E}"/>
              </a:ext>
            </a:extLst>
          </p:cNvPr>
          <p:cNvSpPr>
            <a:spLocks noGrp="1"/>
          </p:cNvSpPr>
          <p:nvPr>
            <p:ph idx="1"/>
          </p:nvPr>
        </p:nvSpPr>
        <p:spPr>
          <a:noFill/>
        </p:spPr>
        <p:txBody>
          <a:bodyPr vert="horz" lIns="91440" tIns="45720" rIns="91440" bIns="45720" rtlCol="0" anchor="t">
            <a:normAutofit/>
          </a:bodyPr>
          <a:lstStyle/>
          <a:p>
            <a:pPr marL="457200" indent="-457200">
              <a:buFont typeface="Arial" panose="020B0604020202020204" pitchFamily="34" charset="0"/>
              <a:buChar char="•"/>
            </a:pPr>
            <a:r>
              <a:rPr lang="en-US" dirty="0"/>
              <a:t>Revamp the existing web4ads DL model in L2 Ranker from CDSSM to </a:t>
            </a:r>
            <a:r>
              <a:rPr lang="en-US" dirty="0" err="1"/>
              <a:t>Twinbert</a:t>
            </a:r>
            <a:r>
              <a:rPr lang="en-US" dirty="0"/>
              <a:t> -&gt; a better architecture</a:t>
            </a:r>
          </a:p>
          <a:p>
            <a:pPr marL="457200" indent="-457200">
              <a:buFont typeface="Arial" panose="020B0604020202020204" pitchFamily="34" charset="0"/>
              <a:buChar char="•"/>
            </a:pPr>
            <a:r>
              <a:rPr lang="en-US" dirty="0"/>
              <a:t>Augmenting web4ads information to query helps in understanding the query better -&gt; a better query representation</a:t>
            </a:r>
          </a:p>
          <a:p>
            <a:pPr marL="457200" indent="-457200">
              <a:buFont typeface="Arial" panose="020B0604020202020204" pitchFamily="34" charset="0"/>
              <a:buChar char="•"/>
            </a:pPr>
            <a:r>
              <a:rPr lang="en-US" dirty="0"/>
              <a:t>Contrastive learning as objective function -&gt; gained popularity in recent times especially as a pretraining objective for recall-based tasks</a:t>
            </a:r>
          </a:p>
        </p:txBody>
      </p:sp>
    </p:spTree>
    <p:extLst>
      <p:ext uri="{BB962C8B-B14F-4D97-AF65-F5344CB8AC3E}">
        <p14:creationId xmlns:p14="http://schemas.microsoft.com/office/powerpoint/2010/main" val="3287758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582C66-95C2-0809-2B6A-2FCA2258BF56}"/>
              </a:ext>
            </a:extLst>
          </p:cNvPr>
          <p:cNvSpPr txBox="1"/>
          <p:nvPr/>
        </p:nvSpPr>
        <p:spPr>
          <a:xfrm>
            <a:off x="124091" y="3407851"/>
            <a:ext cx="830179" cy="276999"/>
          </a:xfrm>
          <a:prstGeom prst="rect">
            <a:avLst/>
          </a:prstGeom>
          <a:solidFill>
            <a:schemeClr val="accent1">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Query</a:t>
            </a:r>
          </a:p>
        </p:txBody>
      </p:sp>
      <p:cxnSp>
        <p:nvCxnSpPr>
          <p:cNvPr id="6" name="Straight Arrow Connector 5">
            <a:extLst>
              <a:ext uri="{FF2B5EF4-FFF2-40B4-BE49-F238E27FC236}">
                <a16:creationId xmlns:a16="http://schemas.microsoft.com/office/drawing/2014/main" id="{FCFDC7F5-48D8-1570-CF85-249B16EF3354}"/>
              </a:ext>
            </a:extLst>
          </p:cNvPr>
          <p:cNvCxnSpPr>
            <a:cxnSpLocks/>
            <a:stCxn id="4" idx="3"/>
            <a:endCxn id="7" idx="1"/>
          </p:cNvCxnSpPr>
          <p:nvPr/>
        </p:nvCxnSpPr>
        <p:spPr>
          <a:xfrm flipV="1">
            <a:off x="954270" y="2274119"/>
            <a:ext cx="311301" cy="1272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F9A6D86-04AF-BFEF-3479-6DA906D2E6D1}"/>
              </a:ext>
            </a:extLst>
          </p:cNvPr>
          <p:cNvSpPr txBox="1"/>
          <p:nvPr/>
        </p:nvSpPr>
        <p:spPr>
          <a:xfrm>
            <a:off x="1265571" y="2135619"/>
            <a:ext cx="830179" cy="276999"/>
          </a:xfrm>
          <a:prstGeom prst="rect">
            <a:avLst/>
          </a:prstGeom>
          <a:solidFill>
            <a:schemeClr val="accent1">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Retail</a:t>
            </a:r>
          </a:p>
        </p:txBody>
      </p:sp>
      <p:cxnSp>
        <p:nvCxnSpPr>
          <p:cNvPr id="9" name="Straight Arrow Connector 8">
            <a:extLst>
              <a:ext uri="{FF2B5EF4-FFF2-40B4-BE49-F238E27FC236}">
                <a16:creationId xmlns:a16="http://schemas.microsoft.com/office/drawing/2014/main" id="{9D48D49F-0386-774A-F666-E31A0606EA09}"/>
              </a:ext>
            </a:extLst>
          </p:cNvPr>
          <p:cNvCxnSpPr>
            <a:cxnSpLocks/>
            <a:stCxn id="4" idx="3"/>
            <a:endCxn id="10" idx="1"/>
          </p:cNvCxnSpPr>
          <p:nvPr/>
        </p:nvCxnSpPr>
        <p:spPr>
          <a:xfrm>
            <a:off x="954270" y="3546351"/>
            <a:ext cx="311301" cy="1263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44547B-ECEE-61F2-FC5C-011A8CA46EED}"/>
              </a:ext>
            </a:extLst>
          </p:cNvPr>
          <p:cNvSpPr txBox="1"/>
          <p:nvPr/>
        </p:nvSpPr>
        <p:spPr>
          <a:xfrm>
            <a:off x="1265571" y="4671304"/>
            <a:ext cx="908385" cy="276999"/>
          </a:xfrm>
          <a:prstGeom prst="rect">
            <a:avLst/>
          </a:prstGeom>
          <a:solidFill>
            <a:schemeClr val="accent1">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Non-Retail</a:t>
            </a:r>
          </a:p>
        </p:txBody>
      </p:sp>
      <p:cxnSp>
        <p:nvCxnSpPr>
          <p:cNvPr id="12" name="Straight Arrow Connector 11">
            <a:extLst>
              <a:ext uri="{FF2B5EF4-FFF2-40B4-BE49-F238E27FC236}">
                <a16:creationId xmlns:a16="http://schemas.microsoft.com/office/drawing/2014/main" id="{A6C8AD35-0528-A0EF-96B4-89E137622053}"/>
              </a:ext>
            </a:extLst>
          </p:cNvPr>
          <p:cNvCxnSpPr>
            <a:cxnSpLocks/>
            <a:stCxn id="7" idx="3"/>
            <a:endCxn id="19" idx="1"/>
          </p:cNvCxnSpPr>
          <p:nvPr/>
        </p:nvCxnSpPr>
        <p:spPr>
          <a:xfrm flipV="1">
            <a:off x="2095750" y="1662013"/>
            <a:ext cx="356082" cy="612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4D18217-43EB-CA52-AE30-296A15980C73}"/>
              </a:ext>
            </a:extLst>
          </p:cNvPr>
          <p:cNvCxnSpPr>
            <a:cxnSpLocks/>
            <a:stCxn id="7" idx="3"/>
            <a:endCxn id="20" idx="1"/>
          </p:cNvCxnSpPr>
          <p:nvPr/>
        </p:nvCxnSpPr>
        <p:spPr>
          <a:xfrm>
            <a:off x="2095750" y="2274119"/>
            <a:ext cx="389507" cy="473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709B5A-9711-A150-A380-D083D229BA5C}"/>
              </a:ext>
            </a:extLst>
          </p:cNvPr>
          <p:cNvCxnSpPr>
            <a:cxnSpLocks/>
            <a:stCxn id="10" idx="3"/>
            <a:endCxn id="22" idx="1"/>
          </p:cNvCxnSpPr>
          <p:nvPr/>
        </p:nvCxnSpPr>
        <p:spPr>
          <a:xfrm flipV="1">
            <a:off x="2173956" y="4225999"/>
            <a:ext cx="293507" cy="583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8A81031-9D16-4A7C-E5F5-B36001E9FA79}"/>
              </a:ext>
            </a:extLst>
          </p:cNvPr>
          <p:cNvCxnSpPr>
            <a:cxnSpLocks/>
            <a:stCxn id="10" idx="3"/>
            <a:endCxn id="21" idx="1"/>
          </p:cNvCxnSpPr>
          <p:nvPr/>
        </p:nvCxnSpPr>
        <p:spPr>
          <a:xfrm>
            <a:off x="2173956" y="4809804"/>
            <a:ext cx="311301" cy="443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0861F24-3886-2E92-37D6-5C47196633A9}"/>
              </a:ext>
            </a:extLst>
          </p:cNvPr>
          <p:cNvSpPr txBox="1"/>
          <p:nvPr/>
        </p:nvSpPr>
        <p:spPr>
          <a:xfrm>
            <a:off x="2451832" y="1431180"/>
            <a:ext cx="830179" cy="461665"/>
          </a:xfrm>
          <a:prstGeom prst="rect">
            <a:avLst/>
          </a:prstGeom>
          <a:solidFill>
            <a:schemeClr val="accent1">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PA triggered</a:t>
            </a:r>
          </a:p>
        </p:txBody>
      </p:sp>
      <p:sp>
        <p:nvSpPr>
          <p:cNvPr id="20" name="TextBox 19">
            <a:extLst>
              <a:ext uri="{FF2B5EF4-FFF2-40B4-BE49-F238E27FC236}">
                <a16:creationId xmlns:a16="http://schemas.microsoft.com/office/drawing/2014/main" id="{A632EC18-40FD-3403-CB74-9E413A9887F5}"/>
              </a:ext>
            </a:extLst>
          </p:cNvPr>
          <p:cNvSpPr txBox="1"/>
          <p:nvPr/>
        </p:nvSpPr>
        <p:spPr>
          <a:xfrm>
            <a:off x="2485257" y="2332088"/>
            <a:ext cx="830179" cy="830997"/>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PA not triggered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(under triggering)</a:t>
            </a:r>
          </a:p>
        </p:txBody>
      </p:sp>
      <p:sp>
        <p:nvSpPr>
          <p:cNvPr id="21" name="TextBox 20">
            <a:extLst>
              <a:ext uri="{FF2B5EF4-FFF2-40B4-BE49-F238E27FC236}">
                <a16:creationId xmlns:a16="http://schemas.microsoft.com/office/drawing/2014/main" id="{4A4CBFA1-FF9A-97DE-BE66-CA1208CDE54D}"/>
              </a:ext>
            </a:extLst>
          </p:cNvPr>
          <p:cNvSpPr txBox="1"/>
          <p:nvPr/>
        </p:nvSpPr>
        <p:spPr>
          <a:xfrm>
            <a:off x="2485257" y="4838105"/>
            <a:ext cx="830179" cy="830997"/>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PA triggered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(over triggering)</a:t>
            </a:r>
          </a:p>
        </p:txBody>
      </p:sp>
      <p:sp>
        <p:nvSpPr>
          <p:cNvPr id="22" name="TextBox 21">
            <a:extLst>
              <a:ext uri="{FF2B5EF4-FFF2-40B4-BE49-F238E27FC236}">
                <a16:creationId xmlns:a16="http://schemas.microsoft.com/office/drawing/2014/main" id="{CBF15444-FC8D-5366-6296-BE9D6585E4ED}"/>
              </a:ext>
            </a:extLst>
          </p:cNvPr>
          <p:cNvSpPr txBox="1"/>
          <p:nvPr/>
        </p:nvSpPr>
        <p:spPr>
          <a:xfrm>
            <a:off x="2467463" y="3995166"/>
            <a:ext cx="830179" cy="461665"/>
          </a:xfrm>
          <a:prstGeom prst="rect">
            <a:avLst/>
          </a:prstGeom>
          <a:solidFill>
            <a:schemeClr val="accent6">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PA not triggered</a:t>
            </a:r>
          </a:p>
        </p:txBody>
      </p:sp>
      <p:cxnSp>
        <p:nvCxnSpPr>
          <p:cNvPr id="32" name="Straight Arrow Connector 31">
            <a:extLst>
              <a:ext uri="{FF2B5EF4-FFF2-40B4-BE49-F238E27FC236}">
                <a16:creationId xmlns:a16="http://schemas.microsoft.com/office/drawing/2014/main" id="{70917908-DCAC-BE0F-6FC3-73860BD521FF}"/>
              </a:ext>
            </a:extLst>
          </p:cNvPr>
          <p:cNvCxnSpPr>
            <a:cxnSpLocks/>
            <a:stCxn id="19" idx="3"/>
            <a:endCxn id="35" idx="1"/>
          </p:cNvCxnSpPr>
          <p:nvPr/>
        </p:nvCxnSpPr>
        <p:spPr>
          <a:xfrm flipV="1">
            <a:off x="3282011" y="1023781"/>
            <a:ext cx="179834" cy="638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C295133-BF1C-9FC3-D552-55B5FF326EB9}"/>
              </a:ext>
            </a:extLst>
          </p:cNvPr>
          <p:cNvCxnSpPr>
            <a:cxnSpLocks/>
            <a:stCxn id="19" idx="3"/>
            <a:endCxn id="36" idx="1"/>
          </p:cNvCxnSpPr>
          <p:nvPr/>
        </p:nvCxnSpPr>
        <p:spPr>
          <a:xfrm>
            <a:off x="3282011" y="1662013"/>
            <a:ext cx="287389" cy="504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7252B0F-32FC-3383-BA39-85E5519F7731}"/>
              </a:ext>
            </a:extLst>
          </p:cNvPr>
          <p:cNvSpPr txBox="1"/>
          <p:nvPr/>
        </p:nvSpPr>
        <p:spPr>
          <a:xfrm>
            <a:off x="3461845" y="885281"/>
            <a:ext cx="830179" cy="276999"/>
          </a:xfrm>
          <a:prstGeom prst="rect">
            <a:avLst/>
          </a:prstGeom>
          <a:solidFill>
            <a:schemeClr val="accent2">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defect</a:t>
            </a:r>
          </a:p>
        </p:txBody>
      </p:sp>
      <p:sp>
        <p:nvSpPr>
          <p:cNvPr id="36" name="TextBox 35">
            <a:extLst>
              <a:ext uri="{FF2B5EF4-FFF2-40B4-BE49-F238E27FC236}">
                <a16:creationId xmlns:a16="http://schemas.microsoft.com/office/drawing/2014/main" id="{EF5C31BC-DF79-53F7-CD66-7E276B2F6F1E}"/>
              </a:ext>
            </a:extLst>
          </p:cNvPr>
          <p:cNvSpPr txBox="1"/>
          <p:nvPr/>
        </p:nvSpPr>
        <p:spPr>
          <a:xfrm>
            <a:off x="3569400" y="2028387"/>
            <a:ext cx="830179" cy="276999"/>
          </a:xfrm>
          <a:prstGeom prst="rect">
            <a:avLst/>
          </a:prstGeom>
          <a:solidFill>
            <a:schemeClr val="accent6">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perfect</a:t>
            </a:r>
          </a:p>
        </p:txBody>
      </p:sp>
      <p:sp>
        <p:nvSpPr>
          <p:cNvPr id="44" name="TextBox 43">
            <a:extLst>
              <a:ext uri="{FF2B5EF4-FFF2-40B4-BE49-F238E27FC236}">
                <a16:creationId xmlns:a16="http://schemas.microsoft.com/office/drawing/2014/main" id="{7141D02B-7C30-209F-B487-CA0BED5CEB55}"/>
              </a:ext>
            </a:extLst>
          </p:cNvPr>
          <p:cNvSpPr txBox="1"/>
          <p:nvPr/>
        </p:nvSpPr>
        <p:spPr>
          <a:xfrm>
            <a:off x="5517147" y="344789"/>
            <a:ext cx="6384182" cy="2631490"/>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a:ea typeface="+mn-ea"/>
                <a:cs typeface="+mn-cs"/>
              </a:rPr>
              <a:t>Goal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Better query, offer representation learning addressing all/some of the red boxes</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a:ea typeface="+mn-ea"/>
                <a:cs typeface="+mn-cs"/>
              </a:rPr>
              <a:t>Signals/Data</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Web4ads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a:ea typeface="+mn-ea"/>
                <a:cs typeface="+mn-cs"/>
              </a:rPr>
              <a:t>Ideas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kumimoji="0" lang="en-US" sz="1100" b="0" i="0" u="none" strike="noStrike" kern="1200" cap="none" spc="0" normalizeH="0" baseline="0" noProof="0" dirty="0">
                <a:ln>
                  <a:noFill/>
                </a:ln>
                <a:solidFill>
                  <a:schemeClr val="accent6"/>
                </a:solidFill>
                <a:effectLst/>
                <a:uLnTx/>
                <a:uFillTx/>
                <a:latin typeface="Calibri" panose="020F0502020204030204"/>
                <a:ea typeface="+mn-ea"/>
                <a:cs typeface="+mn-cs"/>
              </a:rPr>
              <a:t>Augment query with Bing SERP and train on PA &lt;query, offer&gt; click dataset </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The dataset is only limited to PA impressed queries</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Calibri"/>
            </a:endParaRP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Doesn’t bring in any new opportunity</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Better encoders &amp; learning paradigms can learn better representations</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Doesn’t directly target any of the red boxes</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Calibri"/>
              </a:rPr>
              <a:t>We still learn offer associations when query is non-retail if there is a noisy click. We can remove these pairs using ctr, </a:t>
            </a:r>
            <a:r>
              <a:rPr kumimoji="0" lang="en-US" sz="1100" b="0" i="0" u="none" strike="noStrike" kern="1200" cap="none" spc="0" normalizeH="0" baseline="0" noProof="0" dirty="0" err="1">
                <a:ln>
                  <a:noFill/>
                </a:ln>
                <a:solidFill>
                  <a:prstClr val="black"/>
                </a:solidFill>
                <a:effectLst/>
                <a:uLnTx/>
                <a:uFillTx/>
                <a:latin typeface="Calibri" panose="020F0502020204030204"/>
                <a:ea typeface="+mn-ea"/>
                <a:cs typeface="Calibri"/>
              </a:rPr>
              <a:t>clic</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Calibri"/>
              </a:rPr>
              <a:t>k based thresholding though</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8E667ED8-0A2B-1832-F9D3-6417085240FA}"/>
              </a:ext>
            </a:extLst>
          </p:cNvPr>
          <p:cNvSpPr txBox="1"/>
          <p:nvPr/>
        </p:nvSpPr>
        <p:spPr>
          <a:xfrm>
            <a:off x="4458173" y="331284"/>
            <a:ext cx="830179" cy="461665"/>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Ranking defect</a:t>
            </a:r>
          </a:p>
        </p:txBody>
      </p:sp>
      <p:sp>
        <p:nvSpPr>
          <p:cNvPr id="3" name="TextBox 2">
            <a:extLst>
              <a:ext uri="{FF2B5EF4-FFF2-40B4-BE49-F238E27FC236}">
                <a16:creationId xmlns:a16="http://schemas.microsoft.com/office/drawing/2014/main" id="{E8924E6A-55DE-B264-BF20-3447457D1FFE}"/>
              </a:ext>
            </a:extLst>
          </p:cNvPr>
          <p:cNvSpPr txBox="1"/>
          <p:nvPr/>
        </p:nvSpPr>
        <p:spPr>
          <a:xfrm>
            <a:off x="4458174" y="1200347"/>
            <a:ext cx="830179" cy="461665"/>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Result defect</a:t>
            </a:r>
          </a:p>
        </p:txBody>
      </p:sp>
      <p:cxnSp>
        <p:nvCxnSpPr>
          <p:cNvPr id="8" name="Straight Arrow Connector 7">
            <a:extLst>
              <a:ext uri="{FF2B5EF4-FFF2-40B4-BE49-F238E27FC236}">
                <a16:creationId xmlns:a16="http://schemas.microsoft.com/office/drawing/2014/main" id="{E54B4A66-3C5A-4B48-F57C-02CDF18CF582}"/>
              </a:ext>
            </a:extLst>
          </p:cNvPr>
          <p:cNvCxnSpPr>
            <a:stCxn id="35" idx="3"/>
            <a:endCxn id="2" idx="1"/>
          </p:cNvCxnSpPr>
          <p:nvPr/>
        </p:nvCxnSpPr>
        <p:spPr>
          <a:xfrm flipV="1">
            <a:off x="4292024" y="562117"/>
            <a:ext cx="166149" cy="461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9C6E474-C01D-EAA7-6D75-B220C14161A5}"/>
              </a:ext>
            </a:extLst>
          </p:cNvPr>
          <p:cNvCxnSpPr>
            <a:stCxn id="35" idx="3"/>
            <a:endCxn id="3" idx="1"/>
          </p:cNvCxnSpPr>
          <p:nvPr/>
        </p:nvCxnSpPr>
        <p:spPr>
          <a:xfrm>
            <a:off x="4292024" y="1023781"/>
            <a:ext cx="166150" cy="407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E8844B3-A7E6-266F-A68F-407970D00A9D}"/>
              </a:ext>
            </a:extLst>
          </p:cNvPr>
          <p:cNvSpPr txBox="1"/>
          <p:nvPr/>
        </p:nvSpPr>
        <p:spPr>
          <a:xfrm>
            <a:off x="5877426" y="4454002"/>
            <a:ext cx="3152274" cy="646331"/>
          </a:xfrm>
          <a:prstGeom prst="rect">
            <a:avLst/>
          </a:prstGeom>
          <a:noFill/>
        </p:spPr>
        <p:txBody>
          <a:bodyPr wrap="square" rtlCol="0">
            <a:spAutoFit/>
          </a:bodyPr>
          <a:lstStyle/>
          <a:p>
            <a:r>
              <a:rPr lang="en-US" dirty="0"/>
              <a:t>Any other datasets that can help bring in new signals?</a:t>
            </a:r>
          </a:p>
        </p:txBody>
      </p:sp>
      <p:sp>
        <p:nvSpPr>
          <p:cNvPr id="11" name="Thought Bubble: Cloud 10">
            <a:extLst>
              <a:ext uri="{FF2B5EF4-FFF2-40B4-BE49-F238E27FC236}">
                <a16:creationId xmlns:a16="http://schemas.microsoft.com/office/drawing/2014/main" id="{803A41B8-315F-B3A4-625C-96B7B2520673}"/>
              </a:ext>
            </a:extLst>
          </p:cNvPr>
          <p:cNvSpPr/>
          <p:nvPr/>
        </p:nvSpPr>
        <p:spPr>
          <a:xfrm>
            <a:off x="7862637" y="3272590"/>
            <a:ext cx="3037974" cy="1104758"/>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Edge3p?</a:t>
            </a:r>
          </a:p>
        </p:txBody>
      </p:sp>
      <p:sp>
        <p:nvSpPr>
          <p:cNvPr id="15" name="Title 1">
            <a:extLst>
              <a:ext uri="{FF2B5EF4-FFF2-40B4-BE49-F238E27FC236}">
                <a16:creationId xmlns:a16="http://schemas.microsoft.com/office/drawing/2014/main" id="{D2D7BAD6-FBF3-4A95-1FF2-1F87159854B3}"/>
              </a:ext>
            </a:extLst>
          </p:cNvPr>
          <p:cNvSpPr txBox="1">
            <a:spLocks/>
          </p:cNvSpPr>
          <p:nvPr/>
        </p:nvSpPr>
        <p:spPr>
          <a:xfrm>
            <a:off x="-140564" y="281560"/>
            <a:ext cx="2574758" cy="1080192"/>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latin typeface="The Hand" panose="03070502030502020204" pitchFamily="66" charset="0"/>
              </a:rPr>
              <a:t>DATASET LIMITATION</a:t>
            </a:r>
          </a:p>
        </p:txBody>
      </p:sp>
    </p:spTree>
    <p:extLst>
      <p:ext uri="{BB962C8B-B14F-4D97-AF65-F5344CB8AC3E}">
        <p14:creationId xmlns:p14="http://schemas.microsoft.com/office/powerpoint/2010/main" val="339942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4C82-59BD-B8CB-55E4-EFC722F26E68}"/>
              </a:ext>
            </a:extLst>
          </p:cNvPr>
          <p:cNvSpPr>
            <a:spLocks noGrp="1"/>
          </p:cNvSpPr>
          <p:nvPr>
            <p:ph type="title"/>
          </p:nvPr>
        </p:nvSpPr>
        <p:spPr/>
        <p:txBody>
          <a:bodyPr/>
          <a:lstStyle/>
          <a:p>
            <a:r>
              <a:rPr lang="en-US" dirty="0"/>
              <a:t>Exp6: leveraging edge3p datasets</a:t>
            </a:r>
          </a:p>
        </p:txBody>
      </p:sp>
      <p:sp>
        <p:nvSpPr>
          <p:cNvPr id="3" name="Content Placeholder 2">
            <a:extLst>
              <a:ext uri="{FF2B5EF4-FFF2-40B4-BE49-F238E27FC236}">
                <a16:creationId xmlns:a16="http://schemas.microsoft.com/office/drawing/2014/main" id="{F538D1B0-80FE-A9F6-FE96-BEA9F3FE653C}"/>
              </a:ext>
            </a:extLst>
          </p:cNvPr>
          <p:cNvSpPr>
            <a:spLocks noGrp="1"/>
          </p:cNvSpPr>
          <p:nvPr>
            <p:ph idx="1"/>
          </p:nvPr>
        </p:nvSpPr>
        <p:spPr>
          <a:xfrm>
            <a:off x="1020725" y="1770461"/>
            <a:ext cx="10333074" cy="3827722"/>
          </a:xfrm>
        </p:spPr>
        <p:txBody>
          <a:bodyPr>
            <a:normAutofit fontScale="92500" lnSpcReduction="20000"/>
          </a:bodyPr>
          <a:lstStyle/>
          <a:p>
            <a:r>
              <a:rPr lang="en-US" dirty="0"/>
              <a:t>Intro:</a:t>
            </a:r>
          </a:p>
          <a:p>
            <a:pPr marL="285750" indent="-285750">
              <a:buFont typeface="Arial" panose="020B0604020202020204" pitchFamily="34" charset="0"/>
              <a:buChar char="•"/>
            </a:pPr>
            <a:r>
              <a:rPr lang="en-US" sz="2000" dirty="0"/>
              <a:t>Edge3P is a project which logs the result page and user interactions for select third party sites on Edge. ​</a:t>
            </a:r>
          </a:p>
          <a:p>
            <a:pPr marL="285750" indent="-285750">
              <a:buFont typeface="Arial" panose="020B0604020202020204" pitchFamily="34" charset="0"/>
              <a:buChar char="•"/>
            </a:pPr>
            <a:r>
              <a:rPr lang="en-US" sz="2000" dirty="0"/>
              <a:t>The data is collected without user Personally Identifiable Information (PII).​</a:t>
            </a:r>
          </a:p>
          <a:p>
            <a:pPr marL="285750" indent="-285750">
              <a:buFont typeface="Arial" panose="020B0604020202020204" pitchFamily="34" charset="0"/>
              <a:buChar char="•"/>
            </a:pPr>
            <a:r>
              <a:rPr lang="en-US" sz="2000" dirty="0"/>
              <a:t>Current scope is only limited to Google web vertical.​</a:t>
            </a:r>
          </a:p>
          <a:p>
            <a:pPr marL="285750" indent="-285750">
              <a:buFont typeface="Arial" panose="020B0604020202020204" pitchFamily="34" charset="0"/>
              <a:buChar char="•"/>
            </a:pPr>
            <a:r>
              <a:rPr lang="en-US" sz="2000" dirty="0"/>
              <a:t>Edge3P wiki: </a:t>
            </a:r>
            <a:r>
              <a:rPr lang="en-US" sz="2000" i="0" u="sng" strike="noStrike" dirty="0">
                <a:solidFill>
                  <a:srgbClr val="FDAB2A"/>
                </a:solidFill>
                <a:effectLst/>
                <a:hlinkClick r:id="rId2"/>
              </a:rPr>
              <a:t>https://tpwiki.azurewebsites.net/introduction</a:t>
            </a:r>
            <a:endParaRPr lang="en-US" sz="2000" u="sng" dirty="0">
              <a:solidFill>
                <a:srgbClr val="FDAB2A"/>
              </a:solidFill>
            </a:endParaRPr>
          </a:p>
          <a:p>
            <a:pPr marL="285750" indent="-285750">
              <a:buFont typeface="Arial" panose="020B0604020202020204" pitchFamily="34" charset="0"/>
              <a:buChar char="•"/>
            </a:pPr>
            <a:r>
              <a:rPr lang="en-US" sz="2000" dirty="0"/>
              <a:t>We have search queries, ProductAds with clicks and all the WebAlgoResults as part of this log</a:t>
            </a:r>
          </a:p>
          <a:p>
            <a:pPr marL="285750" indent="-285750">
              <a:buFont typeface="Arial" panose="020B0604020202020204" pitchFamily="34" charset="0"/>
              <a:buChar char="•"/>
            </a:pPr>
            <a:r>
              <a:rPr lang="en-US" sz="2000" dirty="0"/>
              <a:t>I collected Edge3p dataset from Jan 2022-aug 2022 for my training purposes. The data is available at </a:t>
            </a:r>
            <a:r>
              <a:rPr lang="en-US" sz="2000" dirty="0">
                <a:hlinkClick r:id="rId3"/>
              </a:rPr>
              <a:t>cosmos08 </a:t>
            </a:r>
            <a:r>
              <a:rPr lang="en-US" sz="2000" dirty="0" err="1">
                <a:hlinkClick r:id="rId3"/>
              </a:rPr>
              <a:t>Bingads.algo.prod.IntentMatching</a:t>
            </a:r>
            <a:r>
              <a:rPr lang="en-US" sz="2000" dirty="0">
                <a:hlinkClick r:id="rId3"/>
              </a:rPr>
              <a:t> cosmos/</a:t>
            </a:r>
            <a:r>
              <a:rPr lang="en-US" sz="2000" dirty="0" err="1">
                <a:hlinkClick r:id="rId3"/>
              </a:rPr>
              <a:t>Bingads.algo.prod.IntentMatching</a:t>
            </a:r>
            <a:r>
              <a:rPr lang="en-US" sz="2000" dirty="0">
                <a:hlinkClick r:id="rId3"/>
              </a:rPr>
              <a:t>/local/Users/</a:t>
            </a:r>
            <a:r>
              <a:rPr lang="en-US" sz="2000" dirty="0" err="1">
                <a:hlinkClick r:id="rId3"/>
              </a:rPr>
              <a:t>pthummuru</a:t>
            </a:r>
            <a:r>
              <a:rPr lang="en-US" sz="2000" dirty="0">
                <a:hlinkClick r:id="rId3"/>
              </a:rPr>
              <a:t>/Edge3pData/</a:t>
            </a:r>
            <a:r>
              <a:rPr lang="en-US" sz="2000" dirty="0" err="1">
                <a:hlinkClick r:id="rId3"/>
              </a:rPr>
              <a:t>en-us</a:t>
            </a:r>
            <a:r>
              <a:rPr lang="en-US" sz="2000" dirty="0">
                <a:hlinkClick r:id="rId3"/>
              </a:rPr>
              <a:t>/restricted/ (osdinfra.net)</a:t>
            </a:r>
            <a:r>
              <a:rPr lang="en-US" sz="2000" dirty="0"/>
              <a:t>. I did some count analysis on this dataset. If interested, please check out </a:t>
            </a:r>
            <a:r>
              <a:rPr lang="en-US" sz="2000" dirty="0">
                <a:hlinkClick r:id="rId4"/>
              </a:rPr>
              <a:t>TwinBertWeb4AdsV0_Analysis.xlsx</a:t>
            </a:r>
            <a:r>
              <a:rPr lang="en-US" sz="2000" dirty="0"/>
              <a:t> (dataset_analysis sheet)</a:t>
            </a:r>
          </a:p>
          <a:p>
            <a:pPr marL="285750" indent="-285750">
              <a:buFont typeface="Arial" panose="020B0604020202020204" pitchFamily="34" charset="0"/>
              <a:buChar char="•"/>
            </a:pPr>
            <a:r>
              <a:rPr lang="en-US" sz="2000" i="0" strike="noStrike" dirty="0">
                <a:effectLst/>
              </a:rPr>
              <a:t>Total clicked PA results in this dataset is ~500K. Since this number is small and PA features are very sparse(only title &amp; </a:t>
            </a:r>
            <a:r>
              <a:rPr lang="en-US" sz="2000" i="0" strike="noStrike" dirty="0" err="1">
                <a:effectLst/>
              </a:rPr>
              <a:t>url</a:t>
            </a:r>
            <a:r>
              <a:rPr lang="en-US" sz="2000" i="0" strike="noStrike" dirty="0">
                <a:effectLst/>
              </a:rPr>
              <a:t> are ~100% covered),</a:t>
            </a:r>
            <a:r>
              <a:rPr lang="en-US" sz="2000" dirty="0"/>
              <a:t> as initial efforts we only utilized WebAlgoResults for our training</a:t>
            </a:r>
            <a:endParaRPr lang="en-US" sz="2000" i="0" strike="noStrike" dirty="0">
              <a:effectLst/>
            </a:endParaRPr>
          </a:p>
        </p:txBody>
      </p:sp>
    </p:spTree>
    <p:extLst>
      <p:ext uri="{BB962C8B-B14F-4D97-AF65-F5344CB8AC3E}">
        <p14:creationId xmlns:p14="http://schemas.microsoft.com/office/powerpoint/2010/main" val="1736455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582C66-95C2-0809-2B6A-2FCA2258BF56}"/>
              </a:ext>
            </a:extLst>
          </p:cNvPr>
          <p:cNvSpPr txBox="1"/>
          <p:nvPr/>
        </p:nvSpPr>
        <p:spPr>
          <a:xfrm>
            <a:off x="124091" y="3407851"/>
            <a:ext cx="830179" cy="276999"/>
          </a:xfrm>
          <a:prstGeom prst="rect">
            <a:avLst/>
          </a:prstGeom>
          <a:solidFill>
            <a:schemeClr val="accent1">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Query</a:t>
            </a:r>
          </a:p>
        </p:txBody>
      </p:sp>
      <p:cxnSp>
        <p:nvCxnSpPr>
          <p:cNvPr id="6" name="Straight Arrow Connector 5">
            <a:extLst>
              <a:ext uri="{FF2B5EF4-FFF2-40B4-BE49-F238E27FC236}">
                <a16:creationId xmlns:a16="http://schemas.microsoft.com/office/drawing/2014/main" id="{FCFDC7F5-48D8-1570-CF85-249B16EF3354}"/>
              </a:ext>
            </a:extLst>
          </p:cNvPr>
          <p:cNvCxnSpPr>
            <a:cxnSpLocks/>
            <a:stCxn id="4" idx="3"/>
            <a:endCxn id="7" idx="1"/>
          </p:cNvCxnSpPr>
          <p:nvPr/>
        </p:nvCxnSpPr>
        <p:spPr>
          <a:xfrm flipV="1">
            <a:off x="954270" y="2274119"/>
            <a:ext cx="311301" cy="1272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F9A6D86-04AF-BFEF-3479-6DA906D2E6D1}"/>
              </a:ext>
            </a:extLst>
          </p:cNvPr>
          <p:cNvSpPr txBox="1"/>
          <p:nvPr/>
        </p:nvSpPr>
        <p:spPr>
          <a:xfrm>
            <a:off x="1265571" y="2135619"/>
            <a:ext cx="830179" cy="276999"/>
          </a:xfrm>
          <a:prstGeom prst="rect">
            <a:avLst/>
          </a:prstGeom>
          <a:solidFill>
            <a:schemeClr val="accent1">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Retail</a:t>
            </a:r>
          </a:p>
        </p:txBody>
      </p:sp>
      <p:cxnSp>
        <p:nvCxnSpPr>
          <p:cNvPr id="9" name="Straight Arrow Connector 8">
            <a:extLst>
              <a:ext uri="{FF2B5EF4-FFF2-40B4-BE49-F238E27FC236}">
                <a16:creationId xmlns:a16="http://schemas.microsoft.com/office/drawing/2014/main" id="{9D48D49F-0386-774A-F666-E31A0606EA09}"/>
              </a:ext>
            </a:extLst>
          </p:cNvPr>
          <p:cNvCxnSpPr>
            <a:cxnSpLocks/>
            <a:stCxn id="4" idx="3"/>
            <a:endCxn id="10" idx="1"/>
          </p:cNvCxnSpPr>
          <p:nvPr/>
        </p:nvCxnSpPr>
        <p:spPr>
          <a:xfrm>
            <a:off x="954270" y="3546351"/>
            <a:ext cx="311301" cy="1263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44547B-ECEE-61F2-FC5C-011A8CA46EED}"/>
              </a:ext>
            </a:extLst>
          </p:cNvPr>
          <p:cNvSpPr txBox="1"/>
          <p:nvPr/>
        </p:nvSpPr>
        <p:spPr>
          <a:xfrm>
            <a:off x="1265571" y="4671304"/>
            <a:ext cx="908385" cy="276999"/>
          </a:xfrm>
          <a:prstGeom prst="rect">
            <a:avLst/>
          </a:prstGeom>
          <a:solidFill>
            <a:schemeClr val="accent1">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Non-Retail</a:t>
            </a:r>
          </a:p>
        </p:txBody>
      </p:sp>
      <p:cxnSp>
        <p:nvCxnSpPr>
          <p:cNvPr id="12" name="Straight Arrow Connector 11">
            <a:extLst>
              <a:ext uri="{FF2B5EF4-FFF2-40B4-BE49-F238E27FC236}">
                <a16:creationId xmlns:a16="http://schemas.microsoft.com/office/drawing/2014/main" id="{A6C8AD35-0528-A0EF-96B4-89E137622053}"/>
              </a:ext>
            </a:extLst>
          </p:cNvPr>
          <p:cNvCxnSpPr>
            <a:cxnSpLocks/>
            <a:stCxn id="7" idx="3"/>
            <a:endCxn id="19" idx="1"/>
          </p:cNvCxnSpPr>
          <p:nvPr/>
        </p:nvCxnSpPr>
        <p:spPr>
          <a:xfrm flipV="1">
            <a:off x="2095750" y="1662013"/>
            <a:ext cx="356082" cy="612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4D18217-43EB-CA52-AE30-296A15980C73}"/>
              </a:ext>
            </a:extLst>
          </p:cNvPr>
          <p:cNvCxnSpPr>
            <a:cxnSpLocks/>
            <a:stCxn id="7" idx="3"/>
            <a:endCxn id="20" idx="1"/>
          </p:cNvCxnSpPr>
          <p:nvPr/>
        </p:nvCxnSpPr>
        <p:spPr>
          <a:xfrm>
            <a:off x="2095750" y="2274119"/>
            <a:ext cx="389507" cy="473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709B5A-9711-A150-A380-D083D229BA5C}"/>
              </a:ext>
            </a:extLst>
          </p:cNvPr>
          <p:cNvCxnSpPr>
            <a:cxnSpLocks/>
            <a:stCxn id="10" idx="3"/>
            <a:endCxn id="22" idx="1"/>
          </p:cNvCxnSpPr>
          <p:nvPr/>
        </p:nvCxnSpPr>
        <p:spPr>
          <a:xfrm flipV="1">
            <a:off x="2173956" y="4225999"/>
            <a:ext cx="293507" cy="583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8A81031-9D16-4A7C-E5F5-B36001E9FA79}"/>
              </a:ext>
            </a:extLst>
          </p:cNvPr>
          <p:cNvCxnSpPr>
            <a:cxnSpLocks/>
            <a:stCxn id="10" idx="3"/>
            <a:endCxn id="21" idx="1"/>
          </p:cNvCxnSpPr>
          <p:nvPr/>
        </p:nvCxnSpPr>
        <p:spPr>
          <a:xfrm>
            <a:off x="2173956" y="4809804"/>
            <a:ext cx="311301" cy="443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0861F24-3886-2E92-37D6-5C47196633A9}"/>
              </a:ext>
            </a:extLst>
          </p:cNvPr>
          <p:cNvSpPr txBox="1"/>
          <p:nvPr/>
        </p:nvSpPr>
        <p:spPr>
          <a:xfrm>
            <a:off x="2451832" y="1431180"/>
            <a:ext cx="830179" cy="461665"/>
          </a:xfrm>
          <a:prstGeom prst="rect">
            <a:avLst/>
          </a:prstGeom>
          <a:solidFill>
            <a:schemeClr val="accent1">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PA triggered</a:t>
            </a:r>
          </a:p>
        </p:txBody>
      </p:sp>
      <p:sp>
        <p:nvSpPr>
          <p:cNvPr id="20" name="TextBox 19">
            <a:extLst>
              <a:ext uri="{FF2B5EF4-FFF2-40B4-BE49-F238E27FC236}">
                <a16:creationId xmlns:a16="http://schemas.microsoft.com/office/drawing/2014/main" id="{A632EC18-40FD-3403-CB74-9E413A9887F5}"/>
              </a:ext>
            </a:extLst>
          </p:cNvPr>
          <p:cNvSpPr txBox="1"/>
          <p:nvPr/>
        </p:nvSpPr>
        <p:spPr>
          <a:xfrm>
            <a:off x="2485257" y="2332088"/>
            <a:ext cx="830179" cy="830997"/>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PA not triggered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(under triggering)</a:t>
            </a:r>
          </a:p>
        </p:txBody>
      </p:sp>
      <p:sp>
        <p:nvSpPr>
          <p:cNvPr id="21" name="TextBox 20">
            <a:extLst>
              <a:ext uri="{FF2B5EF4-FFF2-40B4-BE49-F238E27FC236}">
                <a16:creationId xmlns:a16="http://schemas.microsoft.com/office/drawing/2014/main" id="{4A4CBFA1-FF9A-97DE-BE66-CA1208CDE54D}"/>
              </a:ext>
            </a:extLst>
          </p:cNvPr>
          <p:cNvSpPr txBox="1"/>
          <p:nvPr/>
        </p:nvSpPr>
        <p:spPr>
          <a:xfrm>
            <a:off x="2485257" y="4838105"/>
            <a:ext cx="830179" cy="830997"/>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PA triggered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(over triggering)</a:t>
            </a:r>
          </a:p>
        </p:txBody>
      </p:sp>
      <p:sp>
        <p:nvSpPr>
          <p:cNvPr id="22" name="TextBox 21">
            <a:extLst>
              <a:ext uri="{FF2B5EF4-FFF2-40B4-BE49-F238E27FC236}">
                <a16:creationId xmlns:a16="http://schemas.microsoft.com/office/drawing/2014/main" id="{CBF15444-FC8D-5366-6296-BE9D6585E4ED}"/>
              </a:ext>
            </a:extLst>
          </p:cNvPr>
          <p:cNvSpPr txBox="1"/>
          <p:nvPr/>
        </p:nvSpPr>
        <p:spPr>
          <a:xfrm>
            <a:off x="2467463" y="3995166"/>
            <a:ext cx="830179" cy="461665"/>
          </a:xfrm>
          <a:prstGeom prst="rect">
            <a:avLst/>
          </a:prstGeom>
          <a:solidFill>
            <a:schemeClr val="accent6">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PA not triggered</a:t>
            </a:r>
          </a:p>
        </p:txBody>
      </p:sp>
      <p:cxnSp>
        <p:nvCxnSpPr>
          <p:cNvPr id="32" name="Straight Arrow Connector 31">
            <a:extLst>
              <a:ext uri="{FF2B5EF4-FFF2-40B4-BE49-F238E27FC236}">
                <a16:creationId xmlns:a16="http://schemas.microsoft.com/office/drawing/2014/main" id="{70917908-DCAC-BE0F-6FC3-73860BD521FF}"/>
              </a:ext>
            </a:extLst>
          </p:cNvPr>
          <p:cNvCxnSpPr>
            <a:cxnSpLocks/>
            <a:stCxn id="19" idx="3"/>
            <a:endCxn id="35" idx="1"/>
          </p:cNvCxnSpPr>
          <p:nvPr/>
        </p:nvCxnSpPr>
        <p:spPr>
          <a:xfrm flipV="1">
            <a:off x="3282011" y="1023781"/>
            <a:ext cx="179834" cy="638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C295133-BF1C-9FC3-D552-55B5FF326EB9}"/>
              </a:ext>
            </a:extLst>
          </p:cNvPr>
          <p:cNvCxnSpPr>
            <a:cxnSpLocks/>
            <a:stCxn id="19" idx="3"/>
            <a:endCxn id="36" idx="1"/>
          </p:cNvCxnSpPr>
          <p:nvPr/>
        </p:nvCxnSpPr>
        <p:spPr>
          <a:xfrm>
            <a:off x="3282011" y="1662013"/>
            <a:ext cx="287389" cy="504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7252B0F-32FC-3383-BA39-85E5519F7731}"/>
              </a:ext>
            </a:extLst>
          </p:cNvPr>
          <p:cNvSpPr txBox="1"/>
          <p:nvPr/>
        </p:nvSpPr>
        <p:spPr>
          <a:xfrm>
            <a:off x="3461845" y="885281"/>
            <a:ext cx="830179" cy="276999"/>
          </a:xfrm>
          <a:prstGeom prst="rect">
            <a:avLst/>
          </a:prstGeom>
          <a:solidFill>
            <a:schemeClr val="accent2">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defect</a:t>
            </a:r>
          </a:p>
        </p:txBody>
      </p:sp>
      <p:sp>
        <p:nvSpPr>
          <p:cNvPr id="36" name="TextBox 35">
            <a:extLst>
              <a:ext uri="{FF2B5EF4-FFF2-40B4-BE49-F238E27FC236}">
                <a16:creationId xmlns:a16="http://schemas.microsoft.com/office/drawing/2014/main" id="{EF5C31BC-DF79-53F7-CD66-7E276B2F6F1E}"/>
              </a:ext>
            </a:extLst>
          </p:cNvPr>
          <p:cNvSpPr txBox="1"/>
          <p:nvPr/>
        </p:nvSpPr>
        <p:spPr>
          <a:xfrm>
            <a:off x="3569400" y="2028387"/>
            <a:ext cx="830179" cy="276999"/>
          </a:xfrm>
          <a:prstGeom prst="rect">
            <a:avLst/>
          </a:prstGeom>
          <a:solidFill>
            <a:schemeClr val="accent6">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perfect</a:t>
            </a:r>
          </a:p>
        </p:txBody>
      </p:sp>
      <p:sp>
        <p:nvSpPr>
          <p:cNvPr id="44" name="TextBox 43">
            <a:extLst>
              <a:ext uri="{FF2B5EF4-FFF2-40B4-BE49-F238E27FC236}">
                <a16:creationId xmlns:a16="http://schemas.microsoft.com/office/drawing/2014/main" id="{7141D02B-7C30-209F-B487-CA0BED5CEB55}"/>
              </a:ext>
            </a:extLst>
          </p:cNvPr>
          <p:cNvSpPr txBox="1"/>
          <p:nvPr/>
        </p:nvSpPr>
        <p:spPr>
          <a:xfrm>
            <a:off x="5501516" y="25875"/>
            <a:ext cx="6384182" cy="4662815"/>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a:ea typeface="+mn-ea"/>
                <a:cs typeface="+mn-cs"/>
              </a:rPr>
              <a:t>Goal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Better query, offer representation learning addressing all/some of the red boxes</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a:ea typeface="+mn-ea"/>
                <a:cs typeface="+mn-cs"/>
              </a:rPr>
              <a:t>Signals/Data</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kumimoji="0" lang="en-US" sz="1100" b="0" i="0" u="none" strike="noStrike" kern="1200" cap="none" spc="0" normalizeH="0" baseline="0" noProof="0" dirty="0">
                <a:ln>
                  <a:noFill/>
                </a:ln>
                <a:solidFill>
                  <a:schemeClr val="bg2">
                    <a:lumMod val="90000"/>
                  </a:schemeClr>
                </a:solidFill>
                <a:effectLst/>
                <a:uLnTx/>
                <a:uFillTx/>
                <a:latin typeface="Calibri" panose="020F0502020204030204"/>
                <a:ea typeface="+mn-ea"/>
                <a:cs typeface="+mn-cs"/>
              </a:rPr>
              <a:t>Web4ads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Edge3p</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PA (many missing features)</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Web (clean and neat with all the required features present)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a:ea typeface="+mn-ea"/>
                <a:cs typeface="+mn-cs"/>
              </a:rPr>
              <a:t>Ideas</a:t>
            </a:r>
            <a:endParaRPr kumimoji="0" lang="en-US" sz="1100" b="0" i="0" u="none" strike="noStrike" kern="1200" cap="none" spc="0" normalizeH="0" baseline="0" noProof="0" dirty="0">
              <a:ln>
                <a:noFill/>
              </a:ln>
              <a:solidFill>
                <a:schemeClr val="bg2">
                  <a:lumMod val="90000"/>
                </a:schemeClr>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kumimoji="0" lang="en-US" sz="1100" b="0" i="0" u="none" strike="noStrike" kern="1200" cap="none" spc="0" normalizeH="0" baseline="0" noProof="0" dirty="0">
                <a:ln>
                  <a:noFill/>
                </a:ln>
                <a:solidFill>
                  <a:schemeClr val="bg2">
                    <a:lumMod val="90000"/>
                  </a:schemeClr>
                </a:solidFill>
                <a:effectLst/>
                <a:uLnTx/>
                <a:uFillTx/>
                <a:latin typeface="Calibri" panose="020F0502020204030204"/>
                <a:ea typeface="+mn-ea"/>
                <a:cs typeface="+mn-cs"/>
              </a:rPr>
              <a:t>Augment query with Bing SERP and train on PA &lt;query, offer&gt; click dataset </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bg2">
                    <a:lumMod val="90000"/>
                  </a:schemeClr>
                </a:solidFill>
                <a:effectLst/>
                <a:uLnTx/>
                <a:uFillTx/>
                <a:latin typeface="Calibri" panose="020F0502020204030204"/>
                <a:ea typeface="+mn-ea"/>
                <a:cs typeface="+mn-cs"/>
                <a:sym typeface="Wingdings" panose="05000000000000000000" pitchFamily="2" charset="2"/>
              </a:rPr>
              <a:t>The dataset is only limited to PA impressed queries</a:t>
            </a:r>
            <a:endParaRPr kumimoji="0" lang="en-US" sz="1100" b="0" i="0" u="none" strike="noStrike" kern="1200" cap="none" spc="0" normalizeH="0" baseline="0" noProof="0" dirty="0">
              <a:ln>
                <a:noFill/>
              </a:ln>
              <a:solidFill>
                <a:schemeClr val="bg2">
                  <a:lumMod val="90000"/>
                </a:schemeClr>
              </a:solidFill>
              <a:effectLst/>
              <a:uLnTx/>
              <a:uFillTx/>
              <a:latin typeface="Calibri" panose="020F0502020204030204"/>
              <a:ea typeface="+mn-ea"/>
              <a:cs typeface="Calibri"/>
            </a:endParaRP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bg2">
                    <a:lumMod val="90000"/>
                  </a:schemeClr>
                </a:solidFill>
                <a:effectLst/>
                <a:uLnTx/>
                <a:uFillTx/>
                <a:latin typeface="Calibri" panose="020F0502020204030204"/>
                <a:ea typeface="+mn-ea"/>
                <a:cs typeface="+mn-cs"/>
                <a:sym typeface="Wingdings" panose="05000000000000000000" pitchFamily="2" charset="2"/>
              </a:rPr>
              <a:t>Doesn’t bring in any new opportunity</a:t>
            </a:r>
            <a:endParaRPr lang="en-US" sz="1100" dirty="0">
              <a:solidFill>
                <a:schemeClr val="bg2">
                  <a:lumMod val="90000"/>
                </a:schemeClr>
              </a:solidFill>
              <a:latin typeface="Calibri" panose="020F0502020204030204"/>
              <a:sym typeface="Wingdings" panose="05000000000000000000" pitchFamily="2" charset="2"/>
            </a:endParaRP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bg2">
                    <a:lumMod val="90000"/>
                  </a:schemeClr>
                </a:solidFill>
                <a:effectLst/>
                <a:uLnTx/>
                <a:uFillTx/>
                <a:latin typeface="Calibri" panose="020F0502020204030204"/>
                <a:ea typeface="+mn-ea"/>
                <a:cs typeface="+mn-cs"/>
                <a:sym typeface="Wingdings" panose="05000000000000000000" pitchFamily="2" charset="2"/>
              </a:rPr>
              <a:t>Better encoders &amp; learning paradigms can learn better representations</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bg2">
                    <a:lumMod val="90000"/>
                  </a:schemeClr>
                </a:solidFill>
                <a:effectLst/>
                <a:uLnTx/>
                <a:uFillTx/>
                <a:latin typeface="Calibri" panose="020F0502020204030204"/>
                <a:ea typeface="+mn-ea"/>
                <a:cs typeface="+mn-cs"/>
                <a:sym typeface="Wingdings" panose="05000000000000000000" pitchFamily="2" charset="2"/>
              </a:rPr>
              <a:t>Doesn’t directly target any of the red boxes</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bg2">
                    <a:lumMod val="90000"/>
                  </a:schemeClr>
                </a:solidFill>
                <a:effectLst/>
                <a:uLnTx/>
                <a:uFillTx/>
                <a:latin typeface="Calibri" panose="020F0502020204030204"/>
                <a:ea typeface="+mn-ea"/>
                <a:cs typeface="Calibri"/>
              </a:rPr>
              <a:t>We still learn offer associations when query is non-retail if there is a noisy click. We can remove these pairs using ctr, </a:t>
            </a:r>
            <a:r>
              <a:rPr kumimoji="0" lang="en-US" sz="1100" b="0" i="0" u="none" strike="noStrike" kern="1200" cap="none" spc="0" normalizeH="0" baseline="0" noProof="0" dirty="0" err="1">
                <a:ln>
                  <a:noFill/>
                </a:ln>
                <a:solidFill>
                  <a:schemeClr val="bg2">
                    <a:lumMod val="90000"/>
                  </a:schemeClr>
                </a:solidFill>
                <a:effectLst/>
                <a:uLnTx/>
                <a:uFillTx/>
                <a:latin typeface="Calibri" panose="020F0502020204030204"/>
                <a:ea typeface="+mn-ea"/>
                <a:cs typeface="Calibri"/>
              </a:rPr>
              <a:t>clic</a:t>
            </a:r>
            <a:r>
              <a:rPr lang="en-US" sz="1100" dirty="0">
                <a:solidFill>
                  <a:schemeClr val="bg2">
                    <a:lumMod val="90000"/>
                  </a:schemeClr>
                </a:solidFill>
                <a:latin typeface="Calibri" panose="020F0502020204030204"/>
                <a:cs typeface="Calibri"/>
              </a:rPr>
              <a:t>k based thresholding though</a:t>
            </a:r>
            <a:endParaRPr kumimoji="0" lang="en-US" sz="1100" b="0" i="0" u="none" strike="noStrike" kern="1200" cap="none" spc="0" normalizeH="0" baseline="0" noProof="0" dirty="0">
              <a:ln>
                <a:noFill/>
              </a:ln>
              <a:solidFill>
                <a:schemeClr val="bg2">
                  <a:lumMod val="90000"/>
                </a:schemeClr>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kumimoji="0" lang="en-US" sz="1100" b="0" i="0" u="none" strike="noStrike" kern="1200" cap="none" spc="0" normalizeH="0" baseline="0" noProof="0" dirty="0">
              <a:ln>
                <a:noFill/>
              </a:ln>
              <a:solidFill>
                <a:srgbClr val="00B050"/>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kumimoji="0" lang="en-US" sz="1100" b="0" i="0" u="none" strike="noStrike" kern="1200" cap="none" spc="0" normalizeH="0" baseline="0" noProof="0" dirty="0">
                <a:ln>
                  <a:noFill/>
                </a:ln>
                <a:solidFill>
                  <a:srgbClr val="00B050"/>
                </a:solidFill>
                <a:effectLst/>
                <a:uLnTx/>
                <a:uFillTx/>
                <a:latin typeface="Calibri" panose="020F0502020204030204"/>
                <a:ea typeface="+mn-ea"/>
                <a:cs typeface="+mn-cs"/>
              </a:rPr>
              <a:t>PA click dataset augmented with Edge3p (3 encoders)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Brings in PA non-impressed queries whose representations are learned by anchoring to </a:t>
            </a:r>
            <a:r>
              <a:rPr kumimoji="0" lang="en-US" sz="1100" b="0" i="0" u="none" strike="noStrike" kern="1200" cap="none" spc="0" normalizeH="0" baseline="0" noProof="0" dirty="0" err="1">
                <a:ln>
                  <a:noFill/>
                </a:ln>
                <a:solidFill>
                  <a:prstClr val="black"/>
                </a:solidFill>
                <a:effectLst/>
                <a:uLnTx/>
                <a:uFillTx/>
                <a:latin typeface="Calibri" panose="020F0502020204030204"/>
                <a:ea typeface="+mn-ea"/>
                <a:cs typeface="+mn-cs"/>
                <a:sym typeface="Wingdings" panose="05000000000000000000" pitchFamily="2" charset="2"/>
              </a:rPr>
              <a:t>GSerp</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Can indirectly poke under/over triggering segment.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Under triggering  pulls a non-impressed query closer to offer demand if </a:t>
            </a:r>
            <a:r>
              <a:rPr kumimoji="0" lang="en-US" sz="1100" b="0" i="0" u="none" strike="noStrike" kern="1200" cap="none" spc="0" normalizeH="0" baseline="0" noProof="0" dirty="0" err="1">
                <a:ln>
                  <a:noFill/>
                </a:ln>
                <a:solidFill>
                  <a:prstClr val="black"/>
                </a:solidFill>
                <a:effectLst/>
                <a:uLnTx/>
                <a:uFillTx/>
                <a:latin typeface="Calibri" panose="020F0502020204030204"/>
                <a:ea typeface="+mn-ea"/>
                <a:cs typeface="+mn-cs"/>
                <a:sym typeface="Wingdings" panose="05000000000000000000" pitchFamily="2" charset="2"/>
              </a:rPr>
              <a:t>Gserp</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 is </a:t>
            </a:r>
            <a:r>
              <a:rPr kumimoji="0" lang="en-US" sz="1100" b="0" i="0" u="none" strike="noStrike" kern="1200" cap="none" spc="0" normalizeH="0" baseline="0" noProof="0" dirty="0" err="1">
                <a:ln>
                  <a:noFill/>
                </a:ln>
                <a:solidFill>
                  <a:prstClr val="black"/>
                </a:solidFill>
                <a:effectLst/>
                <a:uLnTx/>
                <a:uFillTx/>
                <a:latin typeface="Calibri" panose="020F0502020204030204"/>
                <a:ea typeface="+mn-ea"/>
                <a:cs typeface="+mn-cs"/>
                <a:sym typeface="Wingdings" panose="05000000000000000000" pitchFamily="2" charset="2"/>
              </a:rPr>
              <a:t>retailish</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Over triggering  pushes an impressed query away from the offer demand if </a:t>
            </a:r>
            <a:r>
              <a:rPr kumimoji="0" lang="en-US" sz="1100" b="0" i="0" u="none" strike="noStrike" kern="1200" cap="none" spc="0" normalizeH="0" baseline="0" noProof="0" dirty="0" err="1">
                <a:ln>
                  <a:noFill/>
                </a:ln>
                <a:solidFill>
                  <a:prstClr val="black"/>
                </a:solidFill>
                <a:effectLst/>
                <a:uLnTx/>
                <a:uFillTx/>
                <a:latin typeface="Calibri" panose="020F0502020204030204"/>
                <a:ea typeface="+mn-ea"/>
                <a:cs typeface="+mn-cs"/>
                <a:sym typeface="Wingdings" panose="05000000000000000000" pitchFamily="2" charset="2"/>
              </a:rPr>
              <a:t>GSerp</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 is non-</a:t>
            </a:r>
            <a:r>
              <a:rPr kumimoji="0" lang="en-US" sz="1100" b="0" i="0" u="none" strike="noStrike" kern="1200" cap="none" spc="0" normalizeH="0" baseline="0" noProof="0" dirty="0" err="1">
                <a:ln>
                  <a:noFill/>
                </a:ln>
                <a:solidFill>
                  <a:prstClr val="black"/>
                </a:solidFill>
                <a:effectLst/>
                <a:uLnTx/>
                <a:uFillTx/>
                <a:latin typeface="Calibri" panose="020F0502020204030204"/>
                <a:ea typeface="+mn-ea"/>
                <a:cs typeface="+mn-cs"/>
                <a:sym typeface="Wingdings" panose="05000000000000000000" pitchFamily="2" charset="2"/>
              </a:rPr>
              <a:t>retailish</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 and entirely different from what offers entail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Might reduce defect</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8E667ED8-0A2B-1832-F9D3-6417085240FA}"/>
              </a:ext>
            </a:extLst>
          </p:cNvPr>
          <p:cNvSpPr txBox="1"/>
          <p:nvPr/>
        </p:nvSpPr>
        <p:spPr>
          <a:xfrm>
            <a:off x="4458173" y="331284"/>
            <a:ext cx="830179" cy="461665"/>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Ranking defect</a:t>
            </a:r>
          </a:p>
        </p:txBody>
      </p:sp>
      <p:sp>
        <p:nvSpPr>
          <p:cNvPr id="3" name="TextBox 2">
            <a:extLst>
              <a:ext uri="{FF2B5EF4-FFF2-40B4-BE49-F238E27FC236}">
                <a16:creationId xmlns:a16="http://schemas.microsoft.com/office/drawing/2014/main" id="{E8924E6A-55DE-B264-BF20-3447457D1FFE}"/>
              </a:ext>
            </a:extLst>
          </p:cNvPr>
          <p:cNvSpPr txBox="1"/>
          <p:nvPr/>
        </p:nvSpPr>
        <p:spPr>
          <a:xfrm>
            <a:off x="4458174" y="1200347"/>
            <a:ext cx="830179" cy="461665"/>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Result defect</a:t>
            </a:r>
          </a:p>
        </p:txBody>
      </p:sp>
      <p:cxnSp>
        <p:nvCxnSpPr>
          <p:cNvPr id="8" name="Straight Arrow Connector 7">
            <a:extLst>
              <a:ext uri="{FF2B5EF4-FFF2-40B4-BE49-F238E27FC236}">
                <a16:creationId xmlns:a16="http://schemas.microsoft.com/office/drawing/2014/main" id="{E54B4A66-3C5A-4B48-F57C-02CDF18CF582}"/>
              </a:ext>
            </a:extLst>
          </p:cNvPr>
          <p:cNvCxnSpPr>
            <a:stCxn id="35" idx="3"/>
            <a:endCxn id="2" idx="1"/>
          </p:cNvCxnSpPr>
          <p:nvPr/>
        </p:nvCxnSpPr>
        <p:spPr>
          <a:xfrm flipV="1">
            <a:off x="4292024" y="562117"/>
            <a:ext cx="166149" cy="461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9C6E474-C01D-EAA7-6D75-B220C14161A5}"/>
              </a:ext>
            </a:extLst>
          </p:cNvPr>
          <p:cNvCxnSpPr>
            <a:stCxn id="35" idx="3"/>
            <a:endCxn id="3" idx="1"/>
          </p:cNvCxnSpPr>
          <p:nvPr/>
        </p:nvCxnSpPr>
        <p:spPr>
          <a:xfrm>
            <a:off x="4292024" y="1023781"/>
            <a:ext cx="166150" cy="407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F9AE250-7374-5DED-6014-6EC5B21E7A0D}"/>
              </a:ext>
            </a:extLst>
          </p:cNvPr>
          <p:cNvSpPr txBox="1"/>
          <p:nvPr/>
        </p:nvSpPr>
        <p:spPr>
          <a:xfrm>
            <a:off x="5923547" y="6051883"/>
            <a:ext cx="1112921" cy="276999"/>
          </a:xfrm>
          <a:prstGeom prst="rect">
            <a:avLst/>
          </a:prstGeom>
          <a:noFill/>
          <a:ln>
            <a:solidFill>
              <a:schemeClr val="accent1">
                <a:lumMod val="40000"/>
                <a:lumOff val="60000"/>
              </a:schemeClr>
            </a:solidFill>
          </a:ln>
        </p:spPr>
        <p:txBody>
          <a:bodyPr wrap="square" rtlCol="0">
            <a:spAutoFit/>
          </a:bodyPr>
          <a:lstStyle/>
          <a:p>
            <a:r>
              <a:rPr lang="en-US" sz="1200" dirty="0"/>
              <a:t>Query encoder</a:t>
            </a:r>
          </a:p>
        </p:txBody>
      </p:sp>
      <p:sp>
        <p:nvSpPr>
          <p:cNvPr id="43" name="TextBox 42">
            <a:extLst>
              <a:ext uri="{FF2B5EF4-FFF2-40B4-BE49-F238E27FC236}">
                <a16:creationId xmlns:a16="http://schemas.microsoft.com/office/drawing/2014/main" id="{E0F01D99-1315-8174-1AC4-6F536B6DC4CC}"/>
              </a:ext>
            </a:extLst>
          </p:cNvPr>
          <p:cNvSpPr txBox="1"/>
          <p:nvPr/>
        </p:nvSpPr>
        <p:spPr>
          <a:xfrm>
            <a:off x="7799260" y="6051883"/>
            <a:ext cx="1112921" cy="276999"/>
          </a:xfrm>
          <a:prstGeom prst="rect">
            <a:avLst/>
          </a:prstGeom>
          <a:noFill/>
          <a:ln>
            <a:solidFill>
              <a:schemeClr val="accent2">
                <a:lumMod val="40000"/>
                <a:lumOff val="60000"/>
              </a:schemeClr>
            </a:solidFill>
          </a:ln>
        </p:spPr>
        <p:txBody>
          <a:bodyPr wrap="square" rtlCol="0">
            <a:spAutoFit/>
          </a:bodyPr>
          <a:lstStyle/>
          <a:p>
            <a:r>
              <a:rPr lang="en-US" sz="1200" dirty="0"/>
              <a:t>Offer encoder</a:t>
            </a:r>
          </a:p>
        </p:txBody>
      </p:sp>
      <p:sp>
        <p:nvSpPr>
          <p:cNvPr id="45" name="TextBox 44">
            <a:extLst>
              <a:ext uri="{FF2B5EF4-FFF2-40B4-BE49-F238E27FC236}">
                <a16:creationId xmlns:a16="http://schemas.microsoft.com/office/drawing/2014/main" id="{F5A116B1-D3C5-62D4-C485-1F697F26C0A8}"/>
              </a:ext>
            </a:extLst>
          </p:cNvPr>
          <p:cNvSpPr txBox="1"/>
          <p:nvPr/>
        </p:nvSpPr>
        <p:spPr>
          <a:xfrm>
            <a:off x="9555079" y="6051884"/>
            <a:ext cx="1112921" cy="276999"/>
          </a:xfrm>
          <a:prstGeom prst="rect">
            <a:avLst/>
          </a:prstGeom>
          <a:noFill/>
          <a:ln>
            <a:solidFill>
              <a:srgbClr val="7030A0"/>
            </a:solidFill>
          </a:ln>
        </p:spPr>
        <p:txBody>
          <a:bodyPr wrap="square" rtlCol="0">
            <a:spAutoFit/>
          </a:bodyPr>
          <a:lstStyle/>
          <a:p>
            <a:r>
              <a:rPr lang="en-US" sz="1200" dirty="0" err="1"/>
              <a:t>GSerp</a:t>
            </a:r>
            <a:r>
              <a:rPr lang="en-US" sz="1200" dirty="0"/>
              <a:t> encoder</a:t>
            </a:r>
          </a:p>
        </p:txBody>
      </p:sp>
      <p:sp>
        <p:nvSpPr>
          <p:cNvPr id="46" name="TextBox 45">
            <a:extLst>
              <a:ext uri="{FF2B5EF4-FFF2-40B4-BE49-F238E27FC236}">
                <a16:creationId xmlns:a16="http://schemas.microsoft.com/office/drawing/2014/main" id="{E4CA8316-0C6D-05B5-E26C-97BA34A02705}"/>
              </a:ext>
            </a:extLst>
          </p:cNvPr>
          <p:cNvSpPr txBox="1"/>
          <p:nvPr/>
        </p:nvSpPr>
        <p:spPr>
          <a:xfrm>
            <a:off x="7036468" y="5093286"/>
            <a:ext cx="774032" cy="276999"/>
          </a:xfrm>
          <a:prstGeom prst="rect">
            <a:avLst/>
          </a:prstGeom>
          <a:noFill/>
          <a:ln>
            <a:solidFill>
              <a:schemeClr val="accent3">
                <a:lumMod val="40000"/>
                <a:lumOff val="60000"/>
              </a:schemeClr>
            </a:solidFill>
          </a:ln>
        </p:spPr>
        <p:txBody>
          <a:bodyPr wrap="square" rtlCol="0">
            <a:spAutoFit/>
          </a:bodyPr>
          <a:lstStyle/>
          <a:p>
            <a:r>
              <a:rPr lang="en-US" sz="1200" dirty="0"/>
              <a:t>Similarity</a:t>
            </a:r>
          </a:p>
        </p:txBody>
      </p:sp>
      <p:sp>
        <p:nvSpPr>
          <p:cNvPr id="47" name="TextBox 46">
            <a:extLst>
              <a:ext uri="{FF2B5EF4-FFF2-40B4-BE49-F238E27FC236}">
                <a16:creationId xmlns:a16="http://schemas.microsoft.com/office/drawing/2014/main" id="{7A90548B-6DA8-07D1-203B-B989C8804770}"/>
              </a:ext>
            </a:extLst>
          </p:cNvPr>
          <p:cNvSpPr txBox="1"/>
          <p:nvPr/>
        </p:nvSpPr>
        <p:spPr>
          <a:xfrm>
            <a:off x="8724900" y="5093286"/>
            <a:ext cx="830179" cy="276999"/>
          </a:xfrm>
          <a:prstGeom prst="rect">
            <a:avLst/>
          </a:prstGeom>
          <a:noFill/>
          <a:ln>
            <a:solidFill>
              <a:schemeClr val="accent3">
                <a:lumMod val="40000"/>
                <a:lumOff val="60000"/>
              </a:schemeClr>
            </a:solidFill>
          </a:ln>
        </p:spPr>
        <p:txBody>
          <a:bodyPr wrap="square" rtlCol="0">
            <a:spAutoFit/>
          </a:bodyPr>
          <a:lstStyle/>
          <a:p>
            <a:r>
              <a:rPr lang="en-US" sz="1200" dirty="0"/>
              <a:t>Similarity</a:t>
            </a:r>
          </a:p>
        </p:txBody>
      </p:sp>
      <p:cxnSp>
        <p:nvCxnSpPr>
          <p:cNvPr id="49" name="Connector: Curved 48">
            <a:extLst>
              <a:ext uri="{FF2B5EF4-FFF2-40B4-BE49-F238E27FC236}">
                <a16:creationId xmlns:a16="http://schemas.microsoft.com/office/drawing/2014/main" id="{88578500-445B-A052-CB50-B05B09DD0008}"/>
              </a:ext>
            </a:extLst>
          </p:cNvPr>
          <p:cNvCxnSpPr>
            <a:stCxn id="42" idx="0"/>
            <a:endCxn id="46" idx="2"/>
          </p:cNvCxnSpPr>
          <p:nvPr/>
        </p:nvCxnSpPr>
        <p:spPr>
          <a:xfrm rot="5400000" flipH="1" flipV="1">
            <a:off x="6610947" y="5239346"/>
            <a:ext cx="681598" cy="94347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Curved 50">
            <a:extLst>
              <a:ext uri="{FF2B5EF4-FFF2-40B4-BE49-F238E27FC236}">
                <a16:creationId xmlns:a16="http://schemas.microsoft.com/office/drawing/2014/main" id="{A4207C21-EBB6-EE44-8924-A66CF6DE6FFA}"/>
              </a:ext>
            </a:extLst>
          </p:cNvPr>
          <p:cNvCxnSpPr>
            <a:stCxn id="43" idx="0"/>
            <a:endCxn id="46" idx="2"/>
          </p:cNvCxnSpPr>
          <p:nvPr/>
        </p:nvCxnSpPr>
        <p:spPr>
          <a:xfrm rot="16200000" flipV="1">
            <a:off x="7548804" y="5244965"/>
            <a:ext cx="681598" cy="932237"/>
          </a:xfrm>
          <a:prstGeom prst="curvedConnector3">
            <a:avLst/>
          </a:prstGeom>
          <a:ln>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6F085B6E-A3F5-04C0-668F-AC6069A5CE0A}"/>
              </a:ext>
            </a:extLst>
          </p:cNvPr>
          <p:cNvCxnSpPr>
            <a:stCxn id="43" idx="0"/>
            <a:endCxn id="47" idx="2"/>
          </p:cNvCxnSpPr>
          <p:nvPr/>
        </p:nvCxnSpPr>
        <p:spPr>
          <a:xfrm rot="5400000" flipH="1" flipV="1">
            <a:off x="8407056" y="5318950"/>
            <a:ext cx="681598" cy="784269"/>
          </a:xfrm>
          <a:prstGeom prst="curvedConnector3">
            <a:avLst/>
          </a:prstGeom>
          <a:ln>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Curved 54">
            <a:extLst>
              <a:ext uri="{FF2B5EF4-FFF2-40B4-BE49-F238E27FC236}">
                <a16:creationId xmlns:a16="http://schemas.microsoft.com/office/drawing/2014/main" id="{C425B7C0-ED9B-3A19-B4E3-7322C7BC7336}"/>
              </a:ext>
            </a:extLst>
          </p:cNvPr>
          <p:cNvCxnSpPr>
            <a:stCxn id="45" idx="0"/>
            <a:endCxn id="47" idx="2"/>
          </p:cNvCxnSpPr>
          <p:nvPr/>
        </p:nvCxnSpPr>
        <p:spPr>
          <a:xfrm rot="16200000" flipV="1">
            <a:off x="9284966" y="5225310"/>
            <a:ext cx="681599" cy="971550"/>
          </a:xfrm>
          <a:prstGeom prst="curvedConnector3">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320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51519D7-65B1-4B29-249E-A91407142189}"/>
              </a:ext>
            </a:extLst>
          </p:cNvPr>
          <p:cNvGraphicFramePr>
            <a:graphicFrameLocks noGrp="1"/>
          </p:cNvGraphicFramePr>
          <p:nvPr>
            <p:ph idx="1"/>
            <p:extLst>
              <p:ext uri="{D42A27DB-BD31-4B8C-83A1-F6EECF244321}">
                <p14:modId xmlns:p14="http://schemas.microsoft.com/office/powerpoint/2010/main" val="3056083779"/>
              </p:ext>
            </p:extLst>
          </p:nvPr>
        </p:nvGraphicFramePr>
        <p:xfrm>
          <a:off x="603584" y="622467"/>
          <a:ext cx="10515598" cy="2405380"/>
        </p:xfrm>
        <a:graphic>
          <a:graphicData uri="http://schemas.openxmlformats.org/drawingml/2006/table">
            <a:tbl>
              <a:tblPr firstRow="1" bandRow="1">
                <a:tableStyleId>{F5AB1C69-6EDB-4FF4-983F-18BD219EF322}</a:tableStyleId>
              </a:tblPr>
              <a:tblGrid>
                <a:gridCol w="2626895">
                  <a:extLst>
                    <a:ext uri="{9D8B030D-6E8A-4147-A177-3AD203B41FA5}">
                      <a16:colId xmlns:a16="http://schemas.microsoft.com/office/drawing/2014/main" val="1696089395"/>
                    </a:ext>
                  </a:extLst>
                </a:gridCol>
                <a:gridCol w="3429000">
                  <a:extLst>
                    <a:ext uri="{9D8B030D-6E8A-4147-A177-3AD203B41FA5}">
                      <a16:colId xmlns:a16="http://schemas.microsoft.com/office/drawing/2014/main" val="4102451384"/>
                    </a:ext>
                  </a:extLst>
                </a:gridCol>
                <a:gridCol w="2322095">
                  <a:extLst>
                    <a:ext uri="{9D8B030D-6E8A-4147-A177-3AD203B41FA5}">
                      <a16:colId xmlns:a16="http://schemas.microsoft.com/office/drawing/2014/main" val="1163704270"/>
                    </a:ext>
                  </a:extLst>
                </a:gridCol>
                <a:gridCol w="2137608">
                  <a:extLst>
                    <a:ext uri="{9D8B030D-6E8A-4147-A177-3AD203B41FA5}">
                      <a16:colId xmlns:a16="http://schemas.microsoft.com/office/drawing/2014/main" val="2490297039"/>
                    </a:ext>
                  </a:extLst>
                </a:gridCol>
              </a:tblGrid>
              <a:tr h="370840">
                <a:tc>
                  <a:txBody>
                    <a:bodyPr/>
                    <a:lstStyle/>
                    <a:p>
                      <a:pPr algn="ctr"/>
                      <a:r>
                        <a:rPr lang="en-US" dirty="0"/>
                        <a:t>Query</a:t>
                      </a:r>
                    </a:p>
                  </a:txBody>
                  <a:tcPr/>
                </a:tc>
                <a:tc>
                  <a:txBody>
                    <a:bodyPr/>
                    <a:lstStyle/>
                    <a:p>
                      <a:pPr algn="ctr"/>
                      <a:r>
                        <a:rPr lang="en-US" dirty="0"/>
                        <a:t>Offer</a:t>
                      </a:r>
                    </a:p>
                  </a:txBody>
                  <a:tcPr/>
                </a:tc>
                <a:tc>
                  <a:txBody>
                    <a:bodyPr/>
                    <a:lstStyle/>
                    <a:p>
                      <a:pPr algn="ctr"/>
                      <a:r>
                        <a:rPr lang="en-US" dirty="0" err="1"/>
                        <a:t>GSerp</a:t>
                      </a:r>
                      <a:endParaRPr lang="en-US" dirty="0"/>
                    </a:p>
                  </a:txBody>
                  <a:tcPr/>
                </a:tc>
                <a:tc>
                  <a:txBody>
                    <a:bodyPr/>
                    <a:lstStyle/>
                    <a:p>
                      <a:pPr algn="ctr"/>
                      <a:r>
                        <a:rPr lang="en-US" dirty="0"/>
                        <a:t>Comments</a:t>
                      </a:r>
                    </a:p>
                  </a:txBody>
                  <a:tcPr/>
                </a:tc>
                <a:extLst>
                  <a:ext uri="{0D108BD9-81ED-4DB2-BD59-A6C34878D82A}">
                    <a16:rowId xmlns:a16="http://schemas.microsoft.com/office/drawing/2014/main" val="1072095576"/>
                  </a:ext>
                </a:extLst>
              </a:tr>
              <a:tr h="370840">
                <a:tc>
                  <a:txBody>
                    <a:bodyPr/>
                    <a:lstStyle/>
                    <a:p>
                      <a:r>
                        <a:rPr lang="en-US" sz="1050" dirty="0"/>
                        <a:t>Query+” “+BingSerpTitle1+” “+BingSerpUrl1</a:t>
                      </a:r>
                    </a:p>
                  </a:txBody>
                  <a:tcPr/>
                </a:tc>
                <a:tc>
                  <a:txBody>
                    <a:bodyPr/>
                    <a:lstStyle/>
                    <a:p>
                      <a:r>
                        <a:rPr lang="en-US" sz="1050" dirty="0" err="1"/>
                        <a:t>AdTitle</a:t>
                      </a:r>
                      <a:r>
                        <a:rPr lang="en-US" sz="1050" dirty="0"/>
                        <a:t>+” “+</a:t>
                      </a:r>
                      <a:r>
                        <a:rPr lang="en-US" sz="1050" dirty="0" err="1"/>
                        <a:t>AdSeller</a:t>
                      </a:r>
                      <a:r>
                        <a:rPr lang="en-US" sz="1050" dirty="0"/>
                        <a:t>+” “+</a:t>
                      </a:r>
                      <a:r>
                        <a:rPr lang="en-US" sz="1050" dirty="0" err="1"/>
                        <a:t>AdBrand</a:t>
                      </a:r>
                      <a:r>
                        <a:rPr lang="en-US" sz="1050" dirty="0"/>
                        <a:t>+” “+</a:t>
                      </a:r>
                      <a:r>
                        <a:rPr lang="en-US" sz="1050" dirty="0" err="1"/>
                        <a:t>AdDomain</a:t>
                      </a:r>
                      <a:r>
                        <a:rPr lang="en-US" sz="1050" dirty="0"/>
                        <a:t>+” “+</a:t>
                      </a:r>
                      <a:r>
                        <a:rPr lang="en-US" sz="1050" dirty="0" err="1"/>
                        <a:t>AdDescription</a:t>
                      </a:r>
                      <a:endParaRPr lang="en-US" sz="1050" dirty="0"/>
                    </a:p>
                  </a:txBody>
                  <a:tcPr anchor="ctr"/>
                </a:tc>
                <a:tc>
                  <a:txBody>
                    <a:bodyPr/>
                    <a:lstStyle/>
                    <a:p>
                      <a:r>
                        <a:rPr lang="en-US" sz="1050" dirty="0"/>
                        <a:t>GTitle1+” “+GUrl1+”  “+GSnippet1</a:t>
                      </a:r>
                    </a:p>
                  </a:txBody>
                  <a:tcPr/>
                </a:tc>
                <a:tc>
                  <a:txBody>
                    <a:bodyPr/>
                    <a:lstStyle/>
                    <a:p>
                      <a:r>
                        <a:rPr lang="en-US" sz="1050" dirty="0"/>
                        <a:t>Limited to only Bing queries</a:t>
                      </a:r>
                    </a:p>
                  </a:txBody>
                  <a:tcPr/>
                </a:tc>
                <a:extLst>
                  <a:ext uri="{0D108BD9-81ED-4DB2-BD59-A6C34878D82A}">
                    <a16:rowId xmlns:a16="http://schemas.microsoft.com/office/drawing/2014/main" val="15064511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t>Bing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Query+” “+BingSerpTitle1+” “+BingSerpUrl1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t>Edge3p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Query+” “+GSerpTitle1+” “+GSerpUrl1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err="1"/>
                        <a:t>AdTitle</a:t>
                      </a:r>
                      <a:r>
                        <a:rPr lang="en-US" sz="1050" dirty="0"/>
                        <a:t>+” “+</a:t>
                      </a:r>
                      <a:r>
                        <a:rPr lang="en-US" sz="1050" dirty="0" err="1"/>
                        <a:t>AdSeller</a:t>
                      </a:r>
                      <a:r>
                        <a:rPr lang="en-US" sz="1050" dirty="0"/>
                        <a:t>+” “+</a:t>
                      </a:r>
                      <a:r>
                        <a:rPr lang="en-US" sz="1050" dirty="0" err="1"/>
                        <a:t>AdBrand</a:t>
                      </a:r>
                      <a:r>
                        <a:rPr lang="en-US" sz="1050" dirty="0"/>
                        <a:t>+” “+</a:t>
                      </a:r>
                      <a:r>
                        <a:rPr lang="en-US" sz="1050" dirty="0" err="1"/>
                        <a:t>AdDomain</a:t>
                      </a:r>
                      <a:r>
                        <a:rPr lang="en-US" sz="1050" dirty="0"/>
                        <a:t>+” “+</a:t>
                      </a:r>
                      <a:r>
                        <a:rPr lang="en-US" sz="1050" dirty="0" err="1"/>
                        <a:t>AdDescription</a:t>
                      </a:r>
                      <a:endParaRPr lang="en-US" sz="1050" dirty="0"/>
                    </a:p>
                    <a:p>
                      <a:endParaRPr lang="en-US" sz="10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GTitle1+” “+GUrl1+”  “+GSnippet1</a:t>
                      </a:r>
                    </a:p>
                    <a:p>
                      <a:endParaRPr lang="en-US" sz="1050" dirty="0"/>
                    </a:p>
                  </a:txBody>
                  <a:tcPr/>
                </a:tc>
                <a:tc>
                  <a:txBody>
                    <a:bodyPr/>
                    <a:lstStyle/>
                    <a:p>
                      <a:r>
                        <a:rPr lang="en-US" sz="1050" dirty="0"/>
                        <a:t>No limitation. Can bring in new opportunity (queries not even seen by Bing). Still shares the query encoder</a:t>
                      </a:r>
                    </a:p>
                  </a:txBody>
                  <a:tcPr/>
                </a:tc>
                <a:extLst>
                  <a:ext uri="{0D108BD9-81ED-4DB2-BD59-A6C34878D82A}">
                    <a16:rowId xmlns:a16="http://schemas.microsoft.com/office/drawing/2014/main" val="22313482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t>Bing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Query+” “+BingSerpTitle1+” “+BingSerpUrl1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t>Edge3p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Query+” “+GSerpTitle1+” “+GSerpUrl1</a:t>
                      </a:r>
                    </a:p>
                    <a:p>
                      <a:endParaRPr lang="en-US" sz="10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err="1"/>
                        <a:t>AdTitle</a:t>
                      </a:r>
                      <a:r>
                        <a:rPr lang="en-US" sz="1050" dirty="0"/>
                        <a:t>+” “+</a:t>
                      </a:r>
                      <a:r>
                        <a:rPr lang="en-US" sz="1050" dirty="0" err="1"/>
                        <a:t>AdSeller</a:t>
                      </a:r>
                      <a:r>
                        <a:rPr lang="en-US" sz="1050" dirty="0"/>
                        <a:t>+” “+</a:t>
                      </a:r>
                      <a:r>
                        <a:rPr lang="en-US" sz="1050" dirty="0" err="1"/>
                        <a:t>AdBrand</a:t>
                      </a:r>
                      <a:r>
                        <a:rPr lang="en-US" sz="1050" dirty="0"/>
                        <a:t>+” “+</a:t>
                      </a:r>
                      <a:r>
                        <a:rPr lang="en-US" sz="1050" dirty="0" err="1"/>
                        <a:t>AdDomain</a:t>
                      </a:r>
                      <a:r>
                        <a:rPr lang="en-US" sz="1050" dirty="0"/>
                        <a:t>+” “+</a:t>
                      </a:r>
                      <a:r>
                        <a:rPr lang="en-US" sz="1050" dirty="0" err="1"/>
                        <a:t>AdDescription</a:t>
                      </a:r>
                      <a:endParaRPr lang="en-US" sz="1050" dirty="0"/>
                    </a:p>
                    <a:p>
                      <a:endParaRPr lang="en-US" sz="1050" dirty="0"/>
                    </a:p>
                  </a:txBody>
                  <a:tcPr/>
                </a:tc>
                <a:tc>
                  <a:txBody>
                    <a:bodyPr/>
                    <a:lstStyle/>
                    <a:p>
                      <a:r>
                        <a:rPr lang="en-US" sz="1050" dirty="0"/>
                        <a:t>GTitle1+” “+</a:t>
                      </a:r>
                      <a:r>
                        <a:rPr lang="en-US" sz="1050" dirty="0" err="1"/>
                        <a:t>GDomain</a:t>
                      </a:r>
                      <a:r>
                        <a:rPr lang="en-US" sz="1050" dirty="0"/>
                        <a:t>+” “+GSnippet1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No limitation. Can bring in new opportunity (queries not even seen by Bing). Still shares the query encoder</a:t>
                      </a:r>
                    </a:p>
                    <a:p>
                      <a:endParaRPr lang="en-US" sz="1050" dirty="0"/>
                    </a:p>
                  </a:txBody>
                  <a:tcPr/>
                </a:tc>
                <a:extLst>
                  <a:ext uri="{0D108BD9-81ED-4DB2-BD59-A6C34878D82A}">
                    <a16:rowId xmlns:a16="http://schemas.microsoft.com/office/drawing/2014/main" val="2667196601"/>
                  </a:ext>
                </a:extLst>
              </a:tr>
            </a:tbl>
          </a:graphicData>
        </a:graphic>
      </p:graphicFrame>
      <p:graphicFrame>
        <p:nvGraphicFramePr>
          <p:cNvPr id="5" name="Table 4">
            <a:extLst>
              <a:ext uri="{FF2B5EF4-FFF2-40B4-BE49-F238E27FC236}">
                <a16:creationId xmlns:a16="http://schemas.microsoft.com/office/drawing/2014/main" id="{26ADD1FB-8D74-64E8-6A3F-679ACAFCF2F8}"/>
              </a:ext>
            </a:extLst>
          </p:cNvPr>
          <p:cNvGraphicFramePr>
            <a:graphicFrameLocks noGrp="1"/>
          </p:cNvGraphicFramePr>
          <p:nvPr>
            <p:extLst>
              <p:ext uri="{D42A27DB-BD31-4B8C-83A1-F6EECF244321}">
                <p14:modId xmlns:p14="http://schemas.microsoft.com/office/powerpoint/2010/main" val="904287503"/>
              </p:ext>
            </p:extLst>
          </p:nvPr>
        </p:nvGraphicFramePr>
        <p:xfrm>
          <a:off x="603584" y="3640973"/>
          <a:ext cx="6020469" cy="2000250"/>
        </p:xfrm>
        <a:graphic>
          <a:graphicData uri="http://schemas.openxmlformats.org/drawingml/2006/table">
            <a:tbl>
              <a:tblPr>
                <a:tableStyleId>{073A0DAA-6AF3-43AB-8588-CEC1D06C72B9}</a:tableStyleId>
              </a:tblPr>
              <a:tblGrid>
                <a:gridCol w="2521792">
                  <a:extLst>
                    <a:ext uri="{9D8B030D-6E8A-4147-A177-3AD203B41FA5}">
                      <a16:colId xmlns:a16="http://schemas.microsoft.com/office/drawing/2014/main" val="1786760002"/>
                    </a:ext>
                  </a:extLst>
                </a:gridCol>
                <a:gridCol w="592382">
                  <a:extLst>
                    <a:ext uri="{9D8B030D-6E8A-4147-A177-3AD203B41FA5}">
                      <a16:colId xmlns:a16="http://schemas.microsoft.com/office/drawing/2014/main" val="843264493"/>
                    </a:ext>
                  </a:extLst>
                </a:gridCol>
                <a:gridCol w="823220">
                  <a:extLst>
                    <a:ext uri="{9D8B030D-6E8A-4147-A177-3AD203B41FA5}">
                      <a16:colId xmlns:a16="http://schemas.microsoft.com/office/drawing/2014/main" val="1501506205"/>
                    </a:ext>
                  </a:extLst>
                </a:gridCol>
                <a:gridCol w="1070999">
                  <a:extLst>
                    <a:ext uri="{9D8B030D-6E8A-4147-A177-3AD203B41FA5}">
                      <a16:colId xmlns:a16="http://schemas.microsoft.com/office/drawing/2014/main" val="3419201271"/>
                    </a:ext>
                  </a:extLst>
                </a:gridCol>
                <a:gridCol w="1012076">
                  <a:extLst>
                    <a:ext uri="{9D8B030D-6E8A-4147-A177-3AD203B41FA5}">
                      <a16:colId xmlns:a16="http://schemas.microsoft.com/office/drawing/2014/main" val="1942068496"/>
                    </a:ext>
                  </a:extLst>
                </a:gridCol>
              </a:tblGrid>
              <a:tr h="200025">
                <a:tc>
                  <a:txBody>
                    <a:bodyPr/>
                    <a:lstStyle/>
                    <a:p>
                      <a:pPr algn="ctr" fontAlgn="b"/>
                      <a:r>
                        <a:rPr lang="en-US" sz="1200" b="1" u="none" strike="noStrike" dirty="0">
                          <a:effectLst/>
                        </a:rPr>
                        <a:t>ROC_AUC</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a:effectLst/>
                        </a:rPr>
                        <a:t>Baseline</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US" sz="1200" b="1" u="none" strike="noStrike" dirty="0">
                          <a:effectLst/>
                        </a:rPr>
                        <a:t>Exp3</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US" sz="1200" b="1" u="none" strike="noStrike" dirty="0">
                          <a:effectLst/>
                        </a:rPr>
                        <a:t>Exp6-1</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Exp6-2</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93989414"/>
                  </a:ext>
                </a:extLst>
              </a:tr>
              <a:tr h="200025">
                <a:tc>
                  <a:txBody>
                    <a:bodyPr/>
                    <a:lstStyle/>
                    <a:p>
                      <a:pPr algn="ctr" fontAlgn="b"/>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US" sz="1200" b="1" u="none" strike="noStrike" dirty="0">
                          <a:effectLst/>
                        </a:rPr>
                        <a:t>bs=8192</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n-US" sz="1200" b="1" u="none" strike="noStrike" dirty="0">
                          <a:effectLst/>
                        </a:rPr>
                        <a:t>bs=8192</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bs=8192  </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17514875"/>
                  </a:ext>
                </a:extLst>
              </a:tr>
              <a:tr h="200025">
                <a:tc>
                  <a:txBody>
                    <a:bodyPr/>
                    <a:lstStyle/>
                    <a:p>
                      <a:pPr algn="ctr" fontAlgn="b"/>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US" sz="1200" b="1" u="none" strike="noStrike">
                          <a:effectLst/>
                        </a:rPr>
                        <a:t>Random(50)</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n-US" sz="1200" b="1" u="none" strike="noStrike" dirty="0">
                          <a:effectLst/>
                        </a:rPr>
                        <a:t>Random(50)</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random(50)</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65311350"/>
                  </a:ext>
                </a:extLst>
              </a:tr>
              <a:tr h="200025">
                <a:tc>
                  <a:txBody>
                    <a:bodyPr/>
                    <a:lstStyle/>
                    <a:p>
                      <a:pPr algn="ctr" fontAlgn="b"/>
                      <a:r>
                        <a:rPr lang="en-US" sz="1100" u="none" strike="noStrike" dirty="0">
                          <a:effectLst/>
                        </a:rPr>
                        <a:t>FBS_10238_2021-11-01_2022-04-30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0.6338</a:t>
                      </a:r>
                      <a:endParaRPr lang="en-US" sz="1100" b="0" i="0" u="none" strike="noStrike" dirty="0">
                        <a:solidFill>
                          <a:srgbClr val="7030A0"/>
                        </a:solidFill>
                        <a:effectLst/>
                        <a:latin typeface="Calibri" panose="020F0502020204030204" pitchFamily="34" charset="0"/>
                      </a:endParaRPr>
                    </a:p>
                  </a:txBody>
                  <a:tcPr marL="9525" marR="9525" marT="9525" marB="0" anchor="b"/>
                </a:tc>
                <a:tc>
                  <a:txBody>
                    <a:bodyPr/>
                    <a:lstStyle/>
                    <a:p>
                      <a:pPr algn="ctr" rtl="0" fontAlgn="b"/>
                      <a:r>
                        <a:rPr lang="en-US" sz="1100" u="none" strike="noStrike">
                          <a:effectLst/>
                        </a:rPr>
                        <a:t>0.6663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0.6733</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0.6755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6434270"/>
                  </a:ext>
                </a:extLst>
              </a:tr>
              <a:tr h="200025">
                <a:tc>
                  <a:txBody>
                    <a:bodyPr/>
                    <a:lstStyle/>
                    <a:p>
                      <a:pPr algn="ctr" fontAlgn="b"/>
                      <a:r>
                        <a:rPr lang="en-US" sz="1100" u="none" strike="noStrike">
                          <a:effectLst/>
                        </a:rPr>
                        <a:t>fbs2020h1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0.6313</a:t>
                      </a:r>
                      <a:endParaRPr lang="en-US" sz="1100" b="0" i="0" u="none" strike="noStrike" dirty="0">
                        <a:solidFill>
                          <a:srgbClr val="7030A0"/>
                        </a:solidFill>
                        <a:effectLst/>
                        <a:latin typeface="Calibri" panose="020F0502020204030204" pitchFamily="34" charset="0"/>
                      </a:endParaRPr>
                    </a:p>
                  </a:txBody>
                  <a:tcPr marL="9525" marR="9525" marT="9525" marB="0" anchor="b"/>
                </a:tc>
                <a:tc>
                  <a:txBody>
                    <a:bodyPr/>
                    <a:lstStyle/>
                    <a:p>
                      <a:pPr algn="ctr" rtl="0" fontAlgn="b"/>
                      <a:r>
                        <a:rPr lang="en-US" sz="1100" u="none" strike="noStrike" dirty="0">
                          <a:effectLst/>
                        </a:rPr>
                        <a:t>0.6892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0.6902</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0.6902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8058906"/>
                  </a:ext>
                </a:extLst>
              </a:tr>
              <a:tr h="200025">
                <a:tc>
                  <a:txBody>
                    <a:bodyPr/>
                    <a:lstStyle/>
                    <a:p>
                      <a:pPr algn="ctr" fontAlgn="b"/>
                      <a:r>
                        <a:rPr lang="en-US" sz="1100" u="none" strike="noStrike">
                          <a:effectLst/>
                        </a:rPr>
                        <a:t>fbsBeforeL2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0.7949</a:t>
                      </a:r>
                      <a:endParaRPr lang="en-US" sz="1100" b="0" i="0" u="none" strike="noStrike">
                        <a:solidFill>
                          <a:srgbClr val="7030A0"/>
                        </a:solidFill>
                        <a:effectLst/>
                        <a:latin typeface="Calibri" panose="020F0502020204030204" pitchFamily="34" charset="0"/>
                      </a:endParaRPr>
                    </a:p>
                  </a:txBody>
                  <a:tcPr marL="9525" marR="9525" marT="9525" marB="0" anchor="b"/>
                </a:tc>
                <a:tc>
                  <a:txBody>
                    <a:bodyPr/>
                    <a:lstStyle/>
                    <a:p>
                      <a:pPr algn="ctr" rtl="0" fontAlgn="b"/>
                      <a:r>
                        <a:rPr lang="en-US" sz="1100" u="none" strike="noStrike" dirty="0">
                          <a:effectLst/>
                        </a:rPr>
                        <a:t>0.8343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0.8414</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0.8324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82720504"/>
                  </a:ext>
                </a:extLst>
              </a:tr>
              <a:tr h="200025">
                <a:tc>
                  <a:txBody>
                    <a:bodyPr/>
                    <a:lstStyle/>
                    <a:p>
                      <a:pPr algn="ctr" fontAlgn="b"/>
                      <a:r>
                        <a:rPr lang="en-US" sz="1100" u="none" strike="noStrike">
                          <a:effectLst/>
                        </a:rPr>
                        <a:t>L1fbs2021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0.5852</a:t>
                      </a:r>
                      <a:endParaRPr lang="en-US" sz="1100" b="0" i="0" u="none" strike="noStrike">
                        <a:solidFill>
                          <a:srgbClr val="7030A0"/>
                        </a:solidFill>
                        <a:effectLst/>
                        <a:latin typeface="Calibri" panose="020F0502020204030204" pitchFamily="34" charset="0"/>
                      </a:endParaRPr>
                    </a:p>
                  </a:txBody>
                  <a:tcPr marL="9525" marR="9525" marT="9525" marB="0" anchor="b"/>
                </a:tc>
                <a:tc>
                  <a:txBody>
                    <a:bodyPr/>
                    <a:lstStyle/>
                    <a:p>
                      <a:pPr algn="ctr" rtl="0" fontAlgn="b"/>
                      <a:r>
                        <a:rPr lang="en-US" sz="1100" u="none" strike="noStrike">
                          <a:effectLst/>
                        </a:rPr>
                        <a:t>0.5988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0.6047</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0.6042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6956829"/>
                  </a:ext>
                </a:extLst>
              </a:tr>
              <a:tr h="200025">
                <a:tc>
                  <a:txBody>
                    <a:bodyPr/>
                    <a:lstStyle/>
                    <a:p>
                      <a:pPr algn="ctr" fontAlgn="b"/>
                      <a:r>
                        <a:rPr lang="en-US" sz="1100" u="none" strike="noStrike">
                          <a:effectLst/>
                        </a:rPr>
                        <a:t>newGLDataset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0.6304</a:t>
                      </a:r>
                      <a:endParaRPr lang="en-US" sz="1100" b="0" i="0" u="none" strike="noStrike">
                        <a:solidFill>
                          <a:srgbClr val="7030A0"/>
                        </a:solidFill>
                        <a:effectLst/>
                        <a:latin typeface="Calibri" panose="020F0502020204030204" pitchFamily="34" charset="0"/>
                      </a:endParaRPr>
                    </a:p>
                  </a:txBody>
                  <a:tcPr marL="9525" marR="9525" marT="9525" marB="0" anchor="b"/>
                </a:tc>
                <a:tc>
                  <a:txBody>
                    <a:bodyPr/>
                    <a:lstStyle/>
                    <a:p>
                      <a:pPr algn="ctr" rtl="0" fontAlgn="b"/>
                      <a:r>
                        <a:rPr lang="en-US" sz="1100" u="none" strike="noStrike">
                          <a:effectLst/>
                        </a:rPr>
                        <a:t>0.6976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dirty="0">
                          <a:effectLst/>
                        </a:rPr>
                        <a:t>0.6971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0.6986</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89162838"/>
                  </a:ext>
                </a:extLst>
              </a:tr>
              <a:tr h="200025">
                <a:tc>
                  <a:txBody>
                    <a:bodyPr/>
                    <a:lstStyle/>
                    <a:p>
                      <a:pPr algn="ctr" fontAlgn="b"/>
                      <a:r>
                        <a:rPr lang="en-US" sz="1100" u="none" strike="noStrike">
                          <a:effectLst/>
                        </a:rPr>
                        <a:t>fbsOnImpression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0.6440</a:t>
                      </a:r>
                      <a:endParaRPr lang="en-US" sz="1100" b="0" i="0" u="none" strike="noStrike">
                        <a:solidFill>
                          <a:srgbClr val="7030A0"/>
                        </a:solidFill>
                        <a:effectLst/>
                        <a:latin typeface="Calibri" panose="020F0502020204030204" pitchFamily="34" charset="0"/>
                      </a:endParaRPr>
                    </a:p>
                  </a:txBody>
                  <a:tcPr marL="9525" marR="9525" marT="9525" marB="0" anchor="b"/>
                </a:tc>
                <a:tc>
                  <a:txBody>
                    <a:bodyPr/>
                    <a:lstStyle/>
                    <a:p>
                      <a:pPr algn="ctr" rtl="0" fontAlgn="b"/>
                      <a:r>
                        <a:rPr lang="en-US" sz="1100" b="1" u="none" strike="noStrike" dirty="0">
                          <a:effectLst/>
                        </a:rPr>
                        <a:t>0.7057</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dirty="0">
                          <a:effectLst/>
                        </a:rPr>
                        <a:t>0.7046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0.7029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7244419"/>
                  </a:ext>
                </a:extLst>
              </a:tr>
              <a:tr h="200025">
                <a:tc>
                  <a:txBody>
                    <a:bodyPr/>
                    <a:lstStyle/>
                    <a:p>
                      <a:pPr algn="ctr" fontAlgn="b"/>
                      <a:r>
                        <a:rPr lang="en-US" sz="1100" u="none" strike="noStrike">
                          <a:effectLst/>
                        </a:rPr>
                        <a:t>2017h1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0.6746</a:t>
                      </a:r>
                      <a:endParaRPr lang="en-US" sz="1100" b="0" i="0" u="none" strike="noStrike">
                        <a:solidFill>
                          <a:srgbClr val="7030A0"/>
                        </a:solidFill>
                        <a:effectLst/>
                        <a:latin typeface="Calibri" panose="020F0502020204030204" pitchFamily="34" charset="0"/>
                      </a:endParaRPr>
                    </a:p>
                  </a:txBody>
                  <a:tcPr marL="9525" marR="9525" marT="9525" marB="0" anchor="b"/>
                </a:tc>
                <a:tc>
                  <a:txBody>
                    <a:bodyPr/>
                    <a:lstStyle/>
                    <a:p>
                      <a:pPr algn="ctr" rtl="0" fontAlgn="b"/>
                      <a:r>
                        <a:rPr lang="en-US" sz="1100" u="none" strike="noStrike">
                          <a:effectLst/>
                        </a:rPr>
                        <a:t>0.7119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0.7208</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0.7144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51687180"/>
                  </a:ext>
                </a:extLst>
              </a:tr>
            </a:tbl>
          </a:graphicData>
        </a:graphic>
      </p:graphicFrame>
      <p:sp>
        <p:nvSpPr>
          <p:cNvPr id="6" name="TextBox 5">
            <a:extLst>
              <a:ext uri="{FF2B5EF4-FFF2-40B4-BE49-F238E27FC236}">
                <a16:creationId xmlns:a16="http://schemas.microsoft.com/office/drawing/2014/main" id="{A5716546-427A-E334-A87D-6864B9BF109F}"/>
              </a:ext>
            </a:extLst>
          </p:cNvPr>
          <p:cNvSpPr txBox="1"/>
          <p:nvPr/>
        </p:nvSpPr>
        <p:spPr>
          <a:xfrm>
            <a:off x="7020427" y="3569909"/>
            <a:ext cx="4211053" cy="2862322"/>
          </a:xfrm>
          <a:prstGeom prst="rect">
            <a:avLst/>
          </a:prstGeom>
          <a:noFill/>
        </p:spPr>
        <p:txBody>
          <a:bodyPr wrap="square" rtlCol="0">
            <a:spAutoFit/>
          </a:bodyPr>
          <a:lstStyle/>
          <a:p>
            <a:r>
              <a:rPr lang="en-US" sz="1200" b="1" u="sng" dirty="0"/>
              <a:t>Dataset</a:t>
            </a:r>
          </a:p>
          <a:p>
            <a:r>
              <a:rPr lang="en-US" sz="1200" dirty="0"/>
              <a:t>1 year all flights click data, ctr&gt;1% &amp; clicks&gt;=2(100M --&gt; 800M) + Edge3p(800M) (Jan 2022-aug 2022)</a:t>
            </a:r>
          </a:p>
          <a:p>
            <a:endParaRPr lang="en-US" sz="1200" dirty="0"/>
          </a:p>
          <a:p>
            <a:r>
              <a:rPr lang="en-US" sz="1200" b="1" u="sng" dirty="0"/>
              <a:t>Model</a:t>
            </a:r>
          </a:p>
          <a:p>
            <a:r>
              <a:rPr lang="en-US" sz="1200" dirty="0"/>
              <a:t>Three BERT encoders (4 layer) with CLIP Random 50 loss</a:t>
            </a:r>
          </a:p>
          <a:p>
            <a:endParaRPr lang="en-US" sz="1200" dirty="0"/>
          </a:p>
          <a:p>
            <a:r>
              <a:rPr lang="en-US" sz="1200" b="1" u="sng" dirty="0"/>
              <a:t>Training</a:t>
            </a:r>
          </a:p>
          <a:p>
            <a:r>
              <a:rPr lang="en-US" sz="1200" dirty="0"/>
              <a:t>Round Robin over batches from two datasets to avoid dataset bias (</a:t>
            </a:r>
            <a:r>
              <a:rPr lang="en-US" sz="1200" dirty="0">
                <a:hlinkClick r:id="rId2"/>
              </a:rPr>
              <a:t>2112.09331.pdf (arxiv.org)</a:t>
            </a:r>
            <a:r>
              <a:rPr lang="en-US" sz="1200" dirty="0"/>
              <a:t>)</a:t>
            </a:r>
          </a:p>
          <a:p>
            <a:endParaRPr lang="en-US" sz="1200" dirty="0"/>
          </a:p>
          <a:p>
            <a:r>
              <a:rPr lang="en-US" sz="1200" b="1" u="sng" dirty="0"/>
              <a:t>Notes</a:t>
            </a:r>
          </a:p>
          <a:p>
            <a:r>
              <a:rPr lang="en-US" sz="1200" dirty="0"/>
              <a:t>Edge3p improves metrics by 1 point. This is a positive sign. After this experimentation we further invested time in creating more training methodologies using Edge3p</a:t>
            </a:r>
          </a:p>
        </p:txBody>
      </p:sp>
    </p:spTree>
    <p:extLst>
      <p:ext uri="{BB962C8B-B14F-4D97-AF65-F5344CB8AC3E}">
        <p14:creationId xmlns:p14="http://schemas.microsoft.com/office/powerpoint/2010/main" val="2958106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DC3631-6BAE-CB17-3445-96AB8A15AADC}"/>
              </a:ext>
            </a:extLst>
          </p:cNvPr>
          <p:cNvSpPr txBox="1"/>
          <p:nvPr/>
        </p:nvSpPr>
        <p:spPr>
          <a:xfrm>
            <a:off x="488950" y="2832100"/>
            <a:ext cx="723900" cy="461665"/>
          </a:xfrm>
          <a:prstGeom prst="rect">
            <a:avLst/>
          </a:prstGeom>
          <a:solidFill>
            <a:schemeClr val="accent1">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Bing offers</a:t>
            </a:r>
          </a:p>
        </p:txBody>
      </p:sp>
      <p:sp>
        <p:nvSpPr>
          <p:cNvPr id="5" name="TextBox 4">
            <a:extLst>
              <a:ext uri="{FF2B5EF4-FFF2-40B4-BE49-F238E27FC236}">
                <a16:creationId xmlns:a16="http://schemas.microsoft.com/office/drawing/2014/main" id="{7163083C-6A47-742F-496D-1F2FC03C64AF}"/>
              </a:ext>
            </a:extLst>
          </p:cNvPr>
          <p:cNvSpPr txBox="1"/>
          <p:nvPr/>
        </p:nvSpPr>
        <p:spPr>
          <a:xfrm>
            <a:off x="1905000" y="1428750"/>
            <a:ext cx="831850" cy="276999"/>
          </a:xfrm>
          <a:prstGeom prst="rect">
            <a:avLst/>
          </a:prstGeom>
          <a:solidFill>
            <a:schemeClr val="accent1">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Impressed</a:t>
            </a:r>
          </a:p>
        </p:txBody>
      </p:sp>
      <p:sp>
        <p:nvSpPr>
          <p:cNvPr id="6" name="TextBox 5">
            <a:extLst>
              <a:ext uri="{FF2B5EF4-FFF2-40B4-BE49-F238E27FC236}">
                <a16:creationId xmlns:a16="http://schemas.microsoft.com/office/drawing/2014/main" id="{DD42954C-0528-5C21-17FA-9B21E5C05564}"/>
              </a:ext>
            </a:extLst>
          </p:cNvPr>
          <p:cNvSpPr txBox="1"/>
          <p:nvPr/>
        </p:nvSpPr>
        <p:spPr>
          <a:xfrm>
            <a:off x="1854200" y="3494385"/>
            <a:ext cx="831850" cy="461665"/>
          </a:xfrm>
          <a:prstGeom prst="rect">
            <a:avLst/>
          </a:prstGeom>
          <a:solidFill>
            <a:schemeClr val="accent1">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Never Impressed</a:t>
            </a:r>
          </a:p>
        </p:txBody>
      </p:sp>
      <p:cxnSp>
        <p:nvCxnSpPr>
          <p:cNvPr id="8" name="Straight Arrow Connector 7">
            <a:extLst>
              <a:ext uri="{FF2B5EF4-FFF2-40B4-BE49-F238E27FC236}">
                <a16:creationId xmlns:a16="http://schemas.microsoft.com/office/drawing/2014/main" id="{614C7276-0FC4-BAEF-25A7-F4899C766162}"/>
              </a:ext>
            </a:extLst>
          </p:cNvPr>
          <p:cNvCxnSpPr>
            <a:cxnSpLocks/>
            <a:stCxn id="4" idx="3"/>
            <a:endCxn id="5" idx="1"/>
          </p:cNvCxnSpPr>
          <p:nvPr/>
        </p:nvCxnSpPr>
        <p:spPr>
          <a:xfrm flipV="1">
            <a:off x="1212850" y="1567250"/>
            <a:ext cx="692150" cy="1495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DD4FC4-C027-AC1B-85EA-05B5677083A3}"/>
              </a:ext>
            </a:extLst>
          </p:cNvPr>
          <p:cNvCxnSpPr>
            <a:cxnSpLocks/>
            <a:stCxn id="4" idx="3"/>
            <a:endCxn id="6" idx="1"/>
          </p:cNvCxnSpPr>
          <p:nvPr/>
        </p:nvCxnSpPr>
        <p:spPr>
          <a:xfrm>
            <a:off x="1212850" y="3062933"/>
            <a:ext cx="641350" cy="662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5A4A1F5-2101-1F23-5B75-4872CB2EC6F2}"/>
              </a:ext>
            </a:extLst>
          </p:cNvPr>
          <p:cNvSpPr txBox="1"/>
          <p:nvPr/>
        </p:nvSpPr>
        <p:spPr>
          <a:xfrm>
            <a:off x="3124200" y="812800"/>
            <a:ext cx="831850" cy="276999"/>
          </a:xfrm>
          <a:prstGeom prst="rect">
            <a:avLst/>
          </a:prstGeom>
          <a:solidFill>
            <a:schemeClr val="accent1">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clicked</a:t>
            </a:r>
          </a:p>
        </p:txBody>
      </p:sp>
      <p:sp>
        <p:nvSpPr>
          <p:cNvPr id="16" name="TextBox 15">
            <a:extLst>
              <a:ext uri="{FF2B5EF4-FFF2-40B4-BE49-F238E27FC236}">
                <a16:creationId xmlns:a16="http://schemas.microsoft.com/office/drawing/2014/main" id="{ACC89312-52A5-8488-ACA7-137A98057FF4}"/>
              </a:ext>
            </a:extLst>
          </p:cNvPr>
          <p:cNvSpPr txBox="1"/>
          <p:nvPr/>
        </p:nvSpPr>
        <p:spPr>
          <a:xfrm>
            <a:off x="3124200" y="1945759"/>
            <a:ext cx="831850" cy="461665"/>
          </a:xfrm>
          <a:prstGeom prst="rect">
            <a:avLst/>
          </a:prstGeom>
          <a:solidFill>
            <a:schemeClr val="accent1">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Never got clicked</a:t>
            </a:r>
          </a:p>
        </p:txBody>
      </p:sp>
      <p:cxnSp>
        <p:nvCxnSpPr>
          <p:cNvPr id="18" name="Straight Arrow Connector 17">
            <a:extLst>
              <a:ext uri="{FF2B5EF4-FFF2-40B4-BE49-F238E27FC236}">
                <a16:creationId xmlns:a16="http://schemas.microsoft.com/office/drawing/2014/main" id="{89B2A877-8ED4-F20F-CCFA-AEDEF72A0FD9}"/>
              </a:ext>
            </a:extLst>
          </p:cNvPr>
          <p:cNvCxnSpPr>
            <a:stCxn id="5" idx="3"/>
            <a:endCxn id="15" idx="1"/>
          </p:cNvCxnSpPr>
          <p:nvPr/>
        </p:nvCxnSpPr>
        <p:spPr>
          <a:xfrm flipV="1">
            <a:off x="2736850" y="951300"/>
            <a:ext cx="387350" cy="615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7A489A2-8ABE-0DD9-A5E7-6DCD40D59397}"/>
              </a:ext>
            </a:extLst>
          </p:cNvPr>
          <p:cNvCxnSpPr>
            <a:stCxn id="5" idx="3"/>
            <a:endCxn id="16" idx="1"/>
          </p:cNvCxnSpPr>
          <p:nvPr/>
        </p:nvCxnSpPr>
        <p:spPr>
          <a:xfrm>
            <a:off x="2736850" y="1567250"/>
            <a:ext cx="387350" cy="609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7E83079-B076-C37E-59CF-140D70E023CD}"/>
              </a:ext>
            </a:extLst>
          </p:cNvPr>
          <p:cNvSpPr txBox="1"/>
          <p:nvPr/>
        </p:nvSpPr>
        <p:spPr>
          <a:xfrm>
            <a:off x="4254500" y="360750"/>
            <a:ext cx="831850" cy="276999"/>
          </a:xfrm>
          <a:prstGeom prst="rect">
            <a:avLst/>
          </a:prstGeom>
          <a:solidFill>
            <a:schemeClr val="accent6">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perfect</a:t>
            </a:r>
          </a:p>
        </p:txBody>
      </p:sp>
      <p:sp>
        <p:nvSpPr>
          <p:cNvPr id="35" name="TextBox 34">
            <a:extLst>
              <a:ext uri="{FF2B5EF4-FFF2-40B4-BE49-F238E27FC236}">
                <a16:creationId xmlns:a16="http://schemas.microsoft.com/office/drawing/2014/main" id="{3539E5E0-7B35-E4C0-7E58-DABE263369ED}"/>
              </a:ext>
            </a:extLst>
          </p:cNvPr>
          <p:cNvSpPr txBox="1"/>
          <p:nvPr/>
        </p:nvSpPr>
        <p:spPr>
          <a:xfrm>
            <a:off x="4254500" y="1259275"/>
            <a:ext cx="831850" cy="276999"/>
          </a:xfrm>
          <a:prstGeom prst="rect">
            <a:avLst/>
          </a:prstGeom>
          <a:solidFill>
            <a:schemeClr val="accent2">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noise</a:t>
            </a:r>
          </a:p>
        </p:txBody>
      </p:sp>
      <p:cxnSp>
        <p:nvCxnSpPr>
          <p:cNvPr id="37" name="Straight Arrow Connector 36">
            <a:extLst>
              <a:ext uri="{FF2B5EF4-FFF2-40B4-BE49-F238E27FC236}">
                <a16:creationId xmlns:a16="http://schemas.microsoft.com/office/drawing/2014/main" id="{8CB92C92-D13C-F230-8CDD-C7B337E06038}"/>
              </a:ext>
            </a:extLst>
          </p:cNvPr>
          <p:cNvCxnSpPr>
            <a:stCxn id="15" idx="3"/>
            <a:endCxn id="34" idx="1"/>
          </p:cNvCxnSpPr>
          <p:nvPr/>
        </p:nvCxnSpPr>
        <p:spPr>
          <a:xfrm flipV="1">
            <a:off x="3956050" y="499250"/>
            <a:ext cx="298450" cy="452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479EE94-6440-263A-9428-8BF2695945F8}"/>
              </a:ext>
            </a:extLst>
          </p:cNvPr>
          <p:cNvCxnSpPr>
            <a:stCxn id="15" idx="3"/>
            <a:endCxn id="35" idx="1"/>
          </p:cNvCxnSpPr>
          <p:nvPr/>
        </p:nvCxnSpPr>
        <p:spPr>
          <a:xfrm>
            <a:off x="3956050" y="951300"/>
            <a:ext cx="298450" cy="446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F125DA8-3B4D-8D5D-1420-E4470619BB50}"/>
              </a:ext>
            </a:extLst>
          </p:cNvPr>
          <p:cNvSpPr txBox="1"/>
          <p:nvPr/>
        </p:nvSpPr>
        <p:spPr>
          <a:xfrm>
            <a:off x="11099800" y="2832099"/>
            <a:ext cx="831850" cy="276999"/>
          </a:xfrm>
          <a:prstGeom prst="rect">
            <a:avLst/>
          </a:prstGeom>
          <a:solidFill>
            <a:schemeClr val="accent1">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G Queries</a:t>
            </a:r>
          </a:p>
        </p:txBody>
      </p:sp>
      <p:sp>
        <p:nvSpPr>
          <p:cNvPr id="3" name="TextBox 2">
            <a:extLst>
              <a:ext uri="{FF2B5EF4-FFF2-40B4-BE49-F238E27FC236}">
                <a16:creationId xmlns:a16="http://schemas.microsoft.com/office/drawing/2014/main" id="{0B285236-BB33-C787-A628-F415A4003D36}"/>
              </a:ext>
            </a:extLst>
          </p:cNvPr>
          <p:cNvSpPr txBox="1"/>
          <p:nvPr/>
        </p:nvSpPr>
        <p:spPr>
          <a:xfrm>
            <a:off x="10267950" y="3956050"/>
            <a:ext cx="831850" cy="276999"/>
          </a:xfrm>
          <a:prstGeom prst="rect">
            <a:avLst/>
          </a:prstGeom>
          <a:solidFill>
            <a:schemeClr val="accent1">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No PA</a:t>
            </a:r>
          </a:p>
        </p:txBody>
      </p:sp>
      <p:sp>
        <p:nvSpPr>
          <p:cNvPr id="7" name="TextBox 6">
            <a:extLst>
              <a:ext uri="{FF2B5EF4-FFF2-40B4-BE49-F238E27FC236}">
                <a16:creationId xmlns:a16="http://schemas.microsoft.com/office/drawing/2014/main" id="{23C56DF5-C180-AA9F-4810-597EF6ABFE4A}"/>
              </a:ext>
            </a:extLst>
          </p:cNvPr>
          <p:cNvSpPr txBox="1"/>
          <p:nvPr/>
        </p:nvSpPr>
        <p:spPr>
          <a:xfrm>
            <a:off x="10147300" y="1385848"/>
            <a:ext cx="831850" cy="707886"/>
          </a:xfrm>
          <a:prstGeom prst="rect">
            <a:avLst/>
          </a:prstGeom>
          <a:solidFill>
            <a:schemeClr val="accent1">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PA triggered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(Not adequate features)</a:t>
            </a:r>
          </a:p>
        </p:txBody>
      </p:sp>
      <p:cxnSp>
        <p:nvCxnSpPr>
          <p:cNvPr id="10" name="Straight Arrow Connector 9">
            <a:extLst>
              <a:ext uri="{FF2B5EF4-FFF2-40B4-BE49-F238E27FC236}">
                <a16:creationId xmlns:a16="http://schemas.microsoft.com/office/drawing/2014/main" id="{7E3B78DA-2865-36B0-5DEA-F7A66660A941}"/>
              </a:ext>
            </a:extLst>
          </p:cNvPr>
          <p:cNvCxnSpPr>
            <a:stCxn id="2" idx="2"/>
            <a:endCxn id="3" idx="3"/>
          </p:cNvCxnSpPr>
          <p:nvPr/>
        </p:nvCxnSpPr>
        <p:spPr>
          <a:xfrm flipH="1">
            <a:off x="11099800" y="3109098"/>
            <a:ext cx="415925" cy="985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D27733A-573C-2582-54E7-B72837393D63}"/>
              </a:ext>
            </a:extLst>
          </p:cNvPr>
          <p:cNvCxnSpPr>
            <a:stCxn id="2" idx="0"/>
            <a:endCxn id="7" idx="3"/>
          </p:cNvCxnSpPr>
          <p:nvPr/>
        </p:nvCxnSpPr>
        <p:spPr>
          <a:xfrm flipH="1" flipV="1">
            <a:off x="10979150" y="1739791"/>
            <a:ext cx="536575" cy="1092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87F3D65-6E18-65F5-3B66-1EEE8CCDD559}"/>
              </a:ext>
            </a:extLst>
          </p:cNvPr>
          <p:cNvSpPr txBox="1"/>
          <p:nvPr/>
        </p:nvSpPr>
        <p:spPr>
          <a:xfrm>
            <a:off x="488950" y="5810250"/>
            <a:ext cx="723900" cy="461665"/>
          </a:xfrm>
          <a:prstGeom prst="rect">
            <a:avLst/>
          </a:prstGeom>
          <a:solidFill>
            <a:schemeClr val="accent1">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Bing Queries</a:t>
            </a:r>
          </a:p>
        </p:txBody>
      </p:sp>
      <p:sp>
        <p:nvSpPr>
          <p:cNvPr id="17" name="TextBox 16">
            <a:extLst>
              <a:ext uri="{FF2B5EF4-FFF2-40B4-BE49-F238E27FC236}">
                <a16:creationId xmlns:a16="http://schemas.microsoft.com/office/drawing/2014/main" id="{8877AF25-E87C-8A46-AFF5-AA965E34AF8A}"/>
              </a:ext>
            </a:extLst>
          </p:cNvPr>
          <p:cNvSpPr txBox="1"/>
          <p:nvPr/>
        </p:nvSpPr>
        <p:spPr>
          <a:xfrm>
            <a:off x="1905000" y="5059917"/>
            <a:ext cx="831850" cy="461665"/>
          </a:xfrm>
          <a:prstGeom prst="rect">
            <a:avLst/>
          </a:prstGeom>
          <a:solidFill>
            <a:schemeClr val="accent1">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PA triggered</a:t>
            </a:r>
          </a:p>
        </p:txBody>
      </p:sp>
      <p:sp>
        <p:nvSpPr>
          <p:cNvPr id="19" name="TextBox 18">
            <a:extLst>
              <a:ext uri="{FF2B5EF4-FFF2-40B4-BE49-F238E27FC236}">
                <a16:creationId xmlns:a16="http://schemas.microsoft.com/office/drawing/2014/main" id="{6956C543-1555-67DA-C71A-F55F26E4552E}"/>
              </a:ext>
            </a:extLst>
          </p:cNvPr>
          <p:cNvSpPr txBox="1"/>
          <p:nvPr/>
        </p:nvSpPr>
        <p:spPr>
          <a:xfrm>
            <a:off x="1905000" y="6400025"/>
            <a:ext cx="831850" cy="276999"/>
          </a:xfrm>
          <a:prstGeom prst="rect">
            <a:avLst/>
          </a:prstGeom>
          <a:solidFill>
            <a:schemeClr val="accent1">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No PA</a:t>
            </a:r>
          </a:p>
        </p:txBody>
      </p:sp>
      <p:cxnSp>
        <p:nvCxnSpPr>
          <p:cNvPr id="22" name="Straight Arrow Connector 21">
            <a:extLst>
              <a:ext uri="{FF2B5EF4-FFF2-40B4-BE49-F238E27FC236}">
                <a16:creationId xmlns:a16="http://schemas.microsoft.com/office/drawing/2014/main" id="{9660EE50-4544-CEE2-DFF3-939718693C31}"/>
              </a:ext>
            </a:extLst>
          </p:cNvPr>
          <p:cNvCxnSpPr>
            <a:stCxn id="14" idx="3"/>
            <a:endCxn id="17" idx="1"/>
          </p:cNvCxnSpPr>
          <p:nvPr/>
        </p:nvCxnSpPr>
        <p:spPr>
          <a:xfrm flipV="1">
            <a:off x="1212850" y="5290750"/>
            <a:ext cx="692150" cy="750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9EB5348-F187-297E-F339-6B393514D708}"/>
              </a:ext>
            </a:extLst>
          </p:cNvPr>
          <p:cNvCxnSpPr>
            <a:stCxn id="14" idx="3"/>
            <a:endCxn id="19" idx="1"/>
          </p:cNvCxnSpPr>
          <p:nvPr/>
        </p:nvCxnSpPr>
        <p:spPr>
          <a:xfrm>
            <a:off x="1212850" y="6041083"/>
            <a:ext cx="692150" cy="497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7FADFFD-83E4-F8AE-5A35-F083382B7766}"/>
              </a:ext>
            </a:extLst>
          </p:cNvPr>
          <p:cNvSpPr txBox="1"/>
          <p:nvPr/>
        </p:nvSpPr>
        <p:spPr>
          <a:xfrm>
            <a:off x="3124200" y="4670942"/>
            <a:ext cx="831850" cy="276999"/>
          </a:xfrm>
          <a:prstGeom prst="rect">
            <a:avLst/>
          </a:prstGeom>
          <a:solidFill>
            <a:schemeClr val="accent2">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Defect</a:t>
            </a:r>
          </a:p>
        </p:txBody>
      </p:sp>
      <p:sp>
        <p:nvSpPr>
          <p:cNvPr id="26" name="TextBox 25">
            <a:extLst>
              <a:ext uri="{FF2B5EF4-FFF2-40B4-BE49-F238E27FC236}">
                <a16:creationId xmlns:a16="http://schemas.microsoft.com/office/drawing/2014/main" id="{CA069C5C-FC7A-779E-4FDF-40F8E6BE15FD}"/>
              </a:ext>
            </a:extLst>
          </p:cNvPr>
          <p:cNvSpPr txBox="1"/>
          <p:nvPr/>
        </p:nvSpPr>
        <p:spPr>
          <a:xfrm>
            <a:off x="3124200" y="5739284"/>
            <a:ext cx="831850" cy="276999"/>
          </a:xfrm>
          <a:prstGeom prst="rect">
            <a:avLst/>
          </a:prstGeom>
          <a:solidFill>
            <a:schemeClr val="accent6">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Perfect</a:t>
            </a:r>
          </a:p>
        </p:txBody>
      </p:sp>
      <p:cxnSp>
        <p:nvCxnSpPr>
          <p:cNvPr id="28" name="Straight Arrow Connector 27">
            <a:extLst>
              <a:ext uri="{FF2B5EF4-FFF2-40B4-BE49-F238E27FC236}">
                <a16:creationId xmlns:a16="http://schemas.microsoft.com/office/drawing/2014/main" id="{6FCB7F94-9614-A30C-E7EB-4A45EB4BAE8D}"/>
              </a:ext>
            </a:extLst>
          </p:cNvPr>
          <p:cNvCxnSpPr>
            <a:stCxn id="17" idx="3"/>
            <a:endCxn id="25" idx="1"/>
          </p:cNvCxnSpPr>
          <p:nvPr/>
        </p:nvCxnSpPr>
        <p:spPr>
          <a:xfrm flipV="1">
            <a:off x="2736850" y="4809442"/>
            <a:ext cx="387350" cy="481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4EA3676-FAE1-09C3-9C87-4B5BE3111F2A}"/>
              </a:ext>
            </a:extLst>
          </p:cNvPr>
          <p:cNvCxnSpPr>
            <a:stCxn id="17" idx="3"/>
            <a:endCxn id="26" idx="1"/>
          </p:cNvCxnSpPr>
          <p:nvPr/>
        </p:nvCxnSpPr>
        <p:spPr>
          <a:xfrm>
            <a:off x="2736850" y="5290750"/>
            <a:ext cx="387350" cy="58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2833D11-DD49-7296-C5AD-7F22901C2A2B}"/>
              </a:ext>
            </a:extLst>
          </p:cNvPr>
          <p:cNvSpPr txBox="1"/>
          <p:nvPr/>
        </p:nvSpPr>
        <p:spPr>
          <a:xfrm>
            <a:off x="3460750" y="2983985"/>
            <a:ext cx="933450" cy="276999"/>
          </a:xfrm>
          <a:prstGeom prst="rect">
            <a:avLst/>
          </a:prstGeom>
          <a:solidFill>
            <a:schemeClr val="bg2">
              <a:lumMod val="9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No Queries</a:t>
            </a:r>
          </a:p>
        </p:txBody>
      </p:sp>
      <p:cxnSp>
        <p:nvCxnSpPr>
          <p:cNvPr id="45" name="Straight Arrow Connector 44">
            <a:extLst>
              <a:ext uri="{FF2B5EF4-FFF2-40B4-BE49-F238E27FC236}">
                <a16:creationId xmlns:a16="http://schemas.microsoft.com/office/drawing/2014/main" id="{3458A02F-5A9A-2249-C424-E211BF207261}"/>
              </a:ext>
            </a:extLst>
          </p:cNvPr>
          <p:cNvCxnSpPr>
            <a:cxnSpLocks/>
            <a:stCxn id="16" idx="2"/>
            <a:endCxn id="43" idx="0"/>
          </p:cNvCxnSpPr>
          <p:nvPr/>
        </p:nvCxnSpPr>
        <p:spPr>
          <a:xfrm>
            <a:off x="3540125" y="2407424"/>
            <a:ext cx="387350" cy="576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5CDBE7B-5210-2634-EB17-A69231A843F1}"/>
              </a:ext>
            </a:extLst>
          </p:cNvPr>
          <p:cNvCxnSpPr>
            <a:cxnSpLocks/>
            <a:stCxn id="6" idx="3"/>
            <a:endCxn id="43" idx="2"/>
          </p:cNvCxnSpPr>
          <p:nvPr/>
        </p:nvCxnSpPr>
        <p:spPr>
          <a:xfrm flipV="1">
            <a:off x="2686050" y="3260984"/>
            <a:ext cx="1241425" cy="464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Curved 50">
            <a:extLst>
              <a:ext uri="{FF2B5EF4-FFF2-40B4-BE49-F238E27FC236}">
                <a16:creationId xmlns:a16="http://schemas.microsoft.com/office/drawing/2014/main" id="{92C3105A-D7B3-158E-69E4-03B655DA7B84}"/>
              </a:ext>
            </a:extLst>
          </p:cNvPr>
          <p:cNvCxnSpPr>
            <a:stCxn id="7" idx="1"/>
            <a:endCxn id="43" idx="3"/>
          </p:cNvCxnSpPr>
          <p:nvPr/>
        </p:nvCxnSpPr>
        <p:spPr>
          <a:xfrm rot="10800000" flipV="1">
            <a:off x="4394200" y="1739791"/>
            <a:ext cx="5753100" cy="1382694"/>
          </a:xfrm>
          <a:prstGeom prst="curvedConnector3">
            <a:avLst/>
          </a:prstGeom>
          <a:ln>
            <a:tailEnd type="triangle"/>
          </a:ln>
          <a:effectLst>
            <a:outerShdw blurRad="50800" dist="38100" dir="5400000" algn="t"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cxnSp>
        <p:nvCxnSpPr>
          <p:cNvPr id="53" name="Connector: Curved 52">
            <a:extLst>
              <a:ext uri="{FF2B5EF4-FFF2-40B4-BE49-F238E27FC236}">
                <a16:creationId xmlns:a16="http://schemas.microsoft.com/office/drawing/2014/main" id="{F7A57AD2-E13C-3B38-D15F-84D3267ADE2D}"/>
              </a:ext>
            </a:extLst>
          </p:cNvPr>
          <p:cNvCxnSpPr>
            <a:stCxn id="7" idx="1"/>
            <a:endCxn id="19" idx="3"/>
          </p:cNvCxnSpPr>
          <p:nvPr/>
        </p:nvCxnSpPr>
        <p:spPr>
          <a:xfrm rot="10800000" flipV="1">
            <a:off x="2736850" y="1739791"/>
            <a:ext cx="7410450" cy="4798734"/>
          </a:xfrm>
          <a:prstGeom prst="curvedConnector3">
            <a:avLst/>
          </a:prstGeom>
          <a:ln>
            <a:solidFill>
              <a:srgbClr val="7030A0"/>
            </a:solidFill>
            <a:tailEnd type="triangle"/>
          </a:ln>
          <a:effectLst>
            <a:outerShdw blurRad="50800" dist="38100" dir="8100000" algn="tr"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cxnSp>
        <p:nvCxnSpPr>
          <p:cNvPr id="55" name="Connector: Curved 54">
            <a:extLst>
              <a:ext uri="{FF2B5EF4-FFF2-40B4-BE49-F238E27FC236}">
                <a16:creationId xmlns:a16="http://schemas.microsoft.com/office/drawing/2014/main" id="{A6269911-37D7-169E-1CD4-0337543AB3FE}"/>
              </a:ext>
            </a:extLst>
          </p:cNvPr>
          <p:cNvCxnSpPr>
            <a:stCxn id="3" idx="1"/>
            <a:endCxn id="25" idx="3"/>
          </p:cNvCxnSpPr>
          <p:nvPr/>
        </p:nvCxnSpPr>
        <p:spPr>
          <a:xfrm rot="10800000" flipV="1">
            <a:off x="3956050" y="4094550"/>
            <a:ext cx="6311900" cy="714892"/>
          </a:xfrm>
          <a:prstGeom prst="curvedConnector3">
            <a:avLst/>
          </a:prstGeom>
          <a:ln>
            <a:solidFill>
              <a:srgbClr val="7030A0"/>
            </a:solidFill>
            <a:tailEnd type="triangle"/>
          </a:ln>
          <a:effectLst>
            <a:outerShdw blurRad="50800" dist="38100" dir="8100000" algn="tr"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sp>
        <p:nvSpPr>
          <p:cNvPr id="57" name="TextBox 56">
            <a:extLst>
              <a:ext uri="{FF2B5EF4-FFF2-40B4-BE49-F238E27FC236}">
                <a16:creationId xmlns:a16="http://schemas.microsoft.com/office/drawing/2014/main" id="{A164075B-EA5A-F2BE-A8D1-B9D08E076744}"/>
              </a:ext>
            </a:extLst>
          </p:cNvPr>
          <p:cNvSpPr txBox="1"/>
          <p:nvPr/>
        </p:nvSpPr>
        <p:spPr>
          <a:xfrm>
            <a:off x="9423400" y="308063"/>
            <a:ext cx="2647950" cy="461665"/>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Calibri" panose="020F0502020204030204"/>
                <a:ea typeface="+mn-ea"/>
                <a:cs typeface="+mn-cs"/>
              </a:rPr>
              <a:t>Green</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relevance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30A0"/>
                </a:solidFill>
                <a:effectLst/>
                <a:uLnTx/>
                <a:uFillTx/>
                <a:latin typeface="Calibri" panose="020F0502020204030204"/>
                <a:ea typeface="+mn-ea"/>
                <a:cs typeface="+mn-cs"/>
              </a:rPr>
              <a:t>Purple</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retail classification</a:t>
            </a:r>
          </a:p>
        </p:txBody>
      </p:sp>
      <p:sp>
        <p:nvSpPr>
          <p:cNvPr id="9" name="TextBox 8">
            <a:extLst>
              <a:ext uri="{FF2B5EF4-FFF2-40B4-BE49-F238E27FC236}">
                <a16:creationId xmlns:a16="http://schemas.microsoft.com/office/drawing/2014/main" id="{CF56BDB0-760A-3978-8637-C7F2E7DE88BB}"/>
              </a:ext>
            </a:extLst>
          </p:cNvPr>
          <p:cNvSpPr txBox="1"/>
          <p:nvPr/>
        </p:nvSpPr>
        <p:spPr>
          <a:xfrm>
            <a:off x="7453859" y="4549514"/>
            <a:ext cx="3973643" cy="19543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Arial"/>
              </a:rPr>
              <a:t>PA click dataset (dwell time thresholding) + Edge3p (retail/nonretail queries based on google PA triggering)​</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Arial"/>
              </a:rPr>
              <a:t>This naturally brings in newer(outside Bing) queries and target under/over triggering red boxes​</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Arial"/>
              </a:rPr>
              <a:t>Can target under triggering if those non impressed Bing queries are PA in </a:t>
            </a:r>
            <a:r>
              <a:rPr lang="en-US" sz="1100" dirty="0">
                <a:solidFill>
                  <a:prstClr val="black"/>
                </a:solidFill>
                <a:latin typeface="Calibri" panose="020F0502020204030204"/>
                <a:cs typeface="Arial"/>
              </a:rPr>
              <a:t>G</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Arial"/>
              </a:rPr>
              <a:t>​</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Arial"/>
              </a:rPr>
              <a:t>Can target over triggering if those impressed Bing queries are non-PA in </a:t>
            </a:r>
            <a:r>
              <a:rPr lang="en-US" sz="1100" dirty="0">
                <a:solidFill>
                  <a:prstClr val="black"/>
                </a:solidFill>
                <a:latin typeface="Calibri" panose="020F0502020204030204"/>
                <a:cs typeface="Arial"/>
              </a:rPr>
              <a:t>G</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Arial"/>
            </a:endParaRPr>
          </a:p>
          <a:p>
            <a:pPr marL="457200" marR="0" lvl="1" indent="0" algn="l" defTabSz="914400" rtl="0" eaLnBrk="1" fontAlgn="auto" latinLnBrk="0" hangingPunct="1">
              <a:lnSpc>
                <a:spcPct val="100000"/>
              </a:lnSpc>
              <a:spcBef>
                <a:spcPts val="0"/>
              </a:spcBef>
              <a:spcAft>
                <a:spcPts val="0"/>
              </a:spcAft>
              <a:buClrTx/>
              <a:buSzTx/>
              <a:buFontTx/>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Arial"/>
              </a:rPr>
              <a:t>Preparedness for tail/new queries in Bing ​</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Arial"/>
              </a:rPr>
              <a:t>But this setup heavily relies on the quality of G results. We consider G results as ground truth here​</a:t>
            </a:r>
          </a:p>
        </p:txBody>
      </p:sp>
    </p:spTree>
    <p:extLst>
      <p:ext uri="{BB962C8B-B14F-4D97-AF65-F5344CB8AC3E}">
        <p14:creationId xmlns:p14="http://schemas.microsoft.com/office/powerpoint/2010/main" val="4106809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574B3-9C6D-90B1-6B0F-C68255123E53}"/>
              </a:ext>
            </a:extLst>
          </p:cNvPr>
          <p:cNvSpPr>
            <a:spLocks noGrp="1"/>
          </p:cNvSpPr>
          <p:nvPr>
            <p:ph type="title"/>
          </p:nvPr>
        </p:nvSpPr>
        <p:spPr/>
        <p:txBody>
          <a:bodyPr>
            <a:normAutofit/>
          </a:bodyPr>
          <a:lstStyle/>
          <a:p>
            <a:r>
              <a:rPr lang="en-US" sz="4800" b="1" dirty="0">
                <a:latin typeface="The Hand" panose="03070502030502020204" pitchFamily="66" charset="0"/>
              </a:rPr>
              <a:t>Exp7: Leverage contrastive ckpt in other tasks</a:t>
            </a:r>
          </a:p>
        </p:txBody>
      </p:sp>
      <p:sp>
        <p:nvSpPr>
          <p:cNvPr id="3" name="Content Placeholder 2">
            <a:extLst>
              <a:ext uri="{FF2B5EF4-FFF2-40B4-BE49-F238E27FC236}">
                <a16:creationId xmlns:a16="http://schemas.microsoft.com/office/drawing/2014/main" id="{ADCA61BC-B1E6-C4D6-D519-51EE9C3B8F89}"/>
              </a:ext>
            </a:extLst>
          </p:cNvPr>
          <p:cNvSpPr>
            <a:spLocks noGrp="1"/>
          </p:cNvSpPr>
          <p:nvPr>
            <p:ph idx="1"/>
          </p:nvPr>
        </p:nvSpPr>
        <p:spPr/>
        <p:txBody>
          <a:bodyPr>
            <a:normAutofit lnSpcReduction="10000"/>
          </a:bodyPr>
          <a:lstStyle/>
          <a:p>
            <a:pPr marL="0" indent="0">
              <a:buNone/>
            </a:pPr>
            <a:r>
              <a:rPr lang="en-US" sz="2000" b="1" dirty="0"/>
              <a:t>Initializing Twinbert V5(@zhaoju) student training with my checkpoint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000" b="1" u="sng" dirty="0"/>
              <a:t>Notes</a:t>
            </a:r>
          </a:p>
          <a:p>
            <a:pPr marL="0" indent="0">
              <a:buNone/>
            </a:pPr>
            <a:r>
              <a:rPr lang="en-US" sz="1500" dirty="0"/>
              <a:t>The improvement initialization brings in can be dominantly seen in first epoch but with increasing epochs the difference goes down.</a:t>
            </a:r>
          </a:p>
          <a:p>
            <a:pPr marL="0" indent="0">
              <a:buNone/>
            </a:pPr>
            <a:r>
              <a:rPr lang="en-US" sz="1500" dirty="0"/>
              <a:t>Dataset size used for student training is ~2B. This size seems to be very huge for initialization to play any part.</a:t>
            </a:r>
          </a:p>
        </p:txBody>
      </p:sp>
      <p:graphicFrame>
        <p:nvGraphicFramePr>
          <p:cNvPr id="5" name="Table 4">
            <a:extLst>
              <a:ext uri="{FF2B5EF4-FFF2-40B4-BE49-F238E27FC236}">
                <a16:creationId xmlns:a16="http://schemas.microsoft.com/office/drawing/2014/main" id="{8FD37ED0-A3B6-2E40-23A4-861A59CA957E}"/>
              </a:ext>
            </a:extLst>
          </p:cNvPr>
          <p:cNvGraphicFramePr>
            <a:graphicFrameLocks noGrp="1"/>
          </p:cNvGraphicFramePr>
          <p:nvPr>
            <p:extLst>
              <p:ext uri="{D42A27DB-BD31-4B8C-83A1-F6EECF244321}">
                <p14:modId xmlns:p14="http://schemas.microsoft.com/office/powerpoint/2010/main" val="2192523002"/>
              </p:ext>
            </p:extLst>
          </p:nvPr>
        </p:nvGraphicFramePr>
        <p:xfrm>
          <a:off x="1626603" y="2913439"/>
          <a:ext cx="7531100" cy="1790700"/>
        </p:xfrm>
        <a:graphic>
          <a:graphicData uri="http://schemas.openxmlformats.org/drawingml/2006/table">
            <a:tbl>
              <a:tblPr/>
              <a:tblGrid>
                <a:gridCol w="2120900">
                  <a:extLst>
                    <a:ext uri="{9D8B030D-6E8A-4147-A177-3AD203B41FA5}">
                      <a16:colId xmlns:a16="http://schemas.microsoft.com/office/drawing/2014/main" val="2325412322"/>
                    </a:ext>
                  </a:extLst>
                </a:gridCol>
                <a:gridCol w="571500">
                  <a:extLst>
                    <a:ext uri="{9D8B030D-6E8A-4147-A177-3AD203B41FA5}">
                      <a16:colId xmlns:a16="http://schemas.microsoft.com/office/drawing/2014/main" val="1420259492"/>
                    </a:ext>
                  </a:extLst>
                </a:gridCol>
                <a:gridCol w="863600">
                  <a:extLst>
                    <a:ext uri="{9D8B030D-6E8A-4147-A177-3AD203B41FA5}">
                      <a16:colId xmlns:a16="http://schemas.microsoft.com/office/drawing/2014/main" val="2744395167"/>
                    </a:ext>
                  </a:extLst>
                </a:gridCol>
                <a:gridCol w="927100">
                  <a:extLst>
                    <a:ext uri="{9D8B030D-6E8A-4147-A177-3AD203B41FA5}">
                      <a16:colId xmlns:a16="http://schemas.microsoft.com/office/drawing/2014/main" val="2645801405"/>
                    </a:ext>
                  </a:extLst>
                </a:gridCol>
                <a:gridCol w="609600">
                  <a:extLst>
                    <a:ext uri="{9D8B030D-6E8A-4147-A177-3AD203B41FA5}">
                      <a16:colId xmlns:a16="http://schemas.microsoft.com/office/drawing/2014/main" val="1102242771"/>
                    </a:ext>
                  </a:extLst>
                </a:gridCol>
                <a:gridCol w="609600">
                  <a:extLst>
                    <a:ext uri="{9D8B030D-6E8A-4147-A177-3AD203B41FA5}">
                      <a16:colId xmlns:a16="http://schemas.microsoft.com/office/drawing/2014/main" val="3107115730"/>
                    </a:ext>
                  </a:extLst>
                </a:gridCol>
                <a:gridCol w="609600">
                  <a:extLst>
                    <a:ext uri="{9D8B030D-6E8A-4147-A177-3AD203B41FA5}">
                      <a16:colId xmlns:a16="http://schemas.microsoft.com/office/drawing/2014/main" val="4107039347"/>
                    </a:ext>
                  </a:extLst>
                </a:gridCol>
                <a:gridCol w="609600">
                  <a:extLst>
                    <a:ext uri="{9D8B030D-6E8A-4147-A177-3AD203B41FA5}">
                      <a16:colId xmlns:a16="http://schemas.microsoft.com/office/drawing/2014/main" val="1683144842"/>
                    </a:ext>
                  </a:extLst>
                </a:gridCol>
                <a:gridCol w="609600">
                  <a:extLst>
                    <a:ext uri="{9D8B030D-6E8A-4147-A177-3AD203B41FA5}">
                      <a16:colId xmlns:a16="http://schemas.microsoft.com/office/drawing/2014/main" val="918804425"/>
                    </a:ext>
                  </a:extLst>
                </a:gridCol>
              </a:tblGrid>
              <a:tr h="2381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1" i="0" u="none" strike="noStrike">
                          <a:solidFill>
                            <a:srgbClr val="000000"/>
                          </a:solidFill>
                          <a:effectLst/>
                          <a:latin typeface="Calibri" panose="020F0502020204030204" pitchFamily="34" charset="0"/>
                        </a:rPr>
                        <a:t>epoch 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gridSpan="2">
                  <a:txBody>
                    <a:bodyPr/>
                    <a:lstStyle/>
                    <a:p>
                      <a:pPr algn="ctr" fontAlgn="b"/>
                      <a:r>
                        <a:rPr lang="en-US" sz="1200" b="1" i="0" u="none" strike="noStrike">
                          <a:solidFill>
                            <a:srgbClr val="000000"/>
                          </a:solidFill>
                          <a:effectLst/>
                          <a:latin typeface="Calibri" panose="020F0502020204030204" pitchFamily="34" charset="0"/>
                        </a:rPr>
                        <a:t>epoch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gridSpan="2">
                  <a:txBody>
                    <a:bodyPr/>
                    <a:lstStyle/>
                    <a:p>
                      <a:pPr algn="ctr" fontAlgn="b"/>
                      <a:r>
                        <a:rPr lang="en-US" sz="1200" b="1" i="0" u="none" strike="noStrike">
                          <a:solidFill>
                            <a:srgbClr val="000000"/>
                          </a:solidFill>
                          <a:effectLst/>
                          <a:latin typeface="Calibri" panose="020F0502020204030204" pitchFamily="34" charset="0"/>
                        </a:rPr>
                        <a:t>epoch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gridSpan="2">
                  <a:txBody>
                    <a:bodyPr/>
                    <a:lstStyle/>
                    <a:p>
                      <a:pPr algn="ctr" fontAlgn="b"/>
                      <a:r>
                        <a:rPr lang="en-US" sz="1200" b="1" i="0" u="none" strike="noStrike">
                          <a:solidFill>
                            <a:srgbClr val="000000"/>
                          </a:solidFill>
                          <a:effectLst/>
                          <a:latin typeface="Calibri" panose="020F0502020204030204" pitchFamily="34" charset="0"/>
                        </a:rPr>
                        <a:t>epoch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extLst>
                  <a:ext uri="{0D108BD9-81ED-4DB2-BD59-A6C34878D82A}">
                    <a16:rowId xmlns:a16="http://schemas.microsoft.com/office/drawing/2014/main" val="2178736215"/>
                  </a:ext>
                </a:extLst>
              </a:tr>
              <a:tr h="238125">
                <a:tc>
                  <a:txBody>
                    <a:bodyPr/>
                    <a:lstStyle/>
                    <a:p>
                      <a:pPr algn="l" fontAlgn="b"/>
                      <a:endParaRPr lang="en-US" sz="1100" b="0" i="0" u="sng" strike="noStrike">
                        <a:solidFill>
                          <a:srgbClr val="0563C1"/>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effectLst/>
                          <a:latin typeface="Calibri" panose="020F0502020204030204" pitchFamily="34" charset="0"/>
                        </a:rPr>
                        <a:t>TBv5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PR AUC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1" i="0" u="none" strike="noStrike">
                          <a:solidFill>
                            <a:srgbClr val="000000"/>
                          </a:solidFill>
                          <a:effectLst/>
                          <a:latin typeface="Calibri" panose="020F0502020204030204" pitchFamily="34" charset="0"/>
                        </a:rPr>
                        <a:t>TBv5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PR AUC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1" i="0" u="none" strike="noStrike">
                          <a:solidFill>
                            <a:srgbClr val="000000"/>
                          </a:solidFill>
                          <a:effectLst/>
                          <a:latin typeface="Calibri" panose="020F0502020204030204" pitchFamily="34" charset="0"/>
                        </a:rPr>
                        <a:t>TBv5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PR AUC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1" i="0" u="none" strike="noStrike">
                          <a:solidFill>
                            <a:srgbClr val="000000"/>
                          </a:solidFill>
                          <a:effectLst/>
                          <a:latin typeface="Calibri" panose="020F0502020204030204" pitchFamily="34" charset="0"/>
                        </a:rPr>
                        <a:t>TBv5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PR AUC </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00164082"/>
                  </a:ext>
                </a:extLst>
              </a:tr>
              <a:tr h="219075">
                <a:tc>
                  <a:txBody>
                    <a:bodyPr/>
                    <a:lstStyle/>
                    <a:p>
                      <a:pPr algn="ctr" fontAlgn="ctr"/>
                      <a:r>
                        <a:rPr lang="en-US" sz="1100" b="0" i="0" u="none" strike="noStrike">
                          <a:solidFill>
                            <a:srgbClr val="000000"/>
                          </a:solidFill>
                          <a:effectLst/>
                          <a:latin typeface="Calibri" panose="020F0502020204030204" pitchFamily="34" charset="0"/>
                        </a:rPr>
                        <a:t>FBS_10238_2021-11-01_2022-04-30</a:t>
                      </a:r>
                    </a:p>
                  </a:txBody>
                  <a:tcPr marL="9525" marR="9525" marT="9525" marB="0" anchor="ctr">
                    <a:lnL>
                      <a:noFill/>
                    </a:lnL>
                    <a:lnR>
                      <a:noFill/>
                    </a:lnR>
                    <a:lnT>
                      <a:noFill/>
                    </a:lnT>
                    <a:lnB>
                      <a:noFill/>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836785213"/>
                  </a:ext>
                </a:extLst>
              </a:tr>
              <a:tr h="219075">
                <a:tc>
                  <a:txBody>
                    <a:bodyPr/>
                    <a:lstStyle/>
                    <a:p>
                      <a:pPr algn="ctr" fontAlgn="ctr"/>
                      <a:r>
                        <a:rPr lang="en-US" sz="1100" b="0" i="0" u="none" strike="noStrike">
                          <a:solidFill>
                            <a:srgbClr val="000000"/>
                          </a:solidFill>
                          <a:effectLst/>
                          <a:latin typeface="Calibri" panose="020F0502020204030204" pitchFamily="34" charset="0"/>
                        </a:rPr>
                        <a:t>fbs2020h1</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0.9362</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B050"/>
                          </a:solidFill>
                          <a:effectLst/>
                          <a:latin typeface="Calibri" panose="020F0502020204030204" pitchFamily="34" charset="0"/>
                        </a:rPr>
                        <a:t>0.9363</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0.9384</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FF0000"/>
                          </a:solidFill>
                          <a:effectLst/>
                          <a:latin typeface="Calibri" panose="020F0502020204030204" pitchFamily="34" charset="0"/>
                        </a:rPr>
                        <a:t>0.9372</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0.9394</a:t>
                      </a:r>
                    </a:p>
                  </a:txBody>
                  <a:tcPr marL="9525" marR="9525" marT="9525" marB="0" anchor="ctr">
                    <a:lnL>
                      <a:noFill/>
                    </a:lnL>
                    <a:lnR>
                      <a:noFill/>
                    </a:lnR>
                    <a:lnT>
                      <a:noFill/>
                    </a:lnT>
                    <a:lnB>
                      <a:noFill/>
                    </a:lnB>
                  </a:tcPr>
                </a:tc>
                <a:tc>
                  <a:txBody>
                    <a:bodyPr/>
                    <a:lstStyle/>
                    <a:p>
                      <a:pPr algn="ctr" fontAlgn="b"/>
                      <a:r>
                        <a:rPr lang="en-US" sz="1100" b="0" i="0" u="none" strike="noStrike">
                          <a:solidFill>
                            <a:srgbClr val="FF0000"/>
                          </a:solidFill>
                          <a:effectLst/>
                          <a:latin typeface="Calibri" panose="020F0502020204030204" pitchFamily="34" charset="0"/>
                        </a:rPr>
                        <a:t>0.9387</a:t>
                      </a:r>
                    </a:p>
                  </a:txBody>
                  <a:tcPr marL="9525" marR="9525" marT="9525" marB="0" anchor="b">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0.9402</a:t>
                      </a:r>
                    </a:p>
                  </a:txBody>
                  <a:tcPr marL="9525" marR="9525" marT="9525" marB="0" anchor="ctr">
                    <a:lnL>
                      <a:noFill/>
                    </a:lnL>
                    <a:lnR>
                      <a:noFill/>
                    </a:lnR>
                    <a:lnT>
                      <a:noFill/>
                    </a:lnT>
                    <a:lnB>
                      <a:noFill/>
                    </a:lnB>
                  </a:tcPr>
                </a:tc>
                <a:tc>
                  <a:txBody>
                    <a:bodyPr/>
                    <a:lstStyle/>
                    <a:p>
                      <a:pPr algn="r" fontAlgn="b"/>
                      <a:r>
                        <a:rPr lang="en-US" sz="1100" b="0" i="0" u="none" strike="noStrike">
                          <a:solidFill>
                            <a:srgbClr val="FF0000"/>
                          </a:solidFill>
                          <a:effectLst/>
                          <a:latin typeface="Calibri" panose="020F0502020204030204" pitchFamily="34" charset="0"/>
                        </a:rPr>
                        <a:t>0.9388</a:t>
                      </a:r>
                    </a:p>
                  </a:txBody>
                  <a:tcPr marL="9525" marR="9525" marT="9525" marB="0" anchor="b">
                    <a:lnL>
                      <a:noFill/>
                    </a:lnL>
                    <a:lnR>
                      <a:noFill/>
                    </a:lnR>
                    <a:lnT>
                      <a:noFill/>
                    </a:lnT>
                    <a:lnB>
                      <a:noFill/>
                    </a:lnB>
                  </a:tcPr>
                </a:tc>
                <a:extLst>
                  <a:ext uri="{0D108BD9-81ED-4DB2-BD59-A6C34878D82A}">
                    <a16:rowId xmlns:a16="http://schemas.microsoft.com/office/drawing/2014/main" val="3712316123"/>
                  </a:ext>
                </a:extLst>
              </a:tr>
              <a:tr h="219075">
                <a:tc>
                  <a:txBody>
                    <a:bodyPr/>
                    <a:lstStyle/>
                    <a:p>
                      <a:pPr algn="ctr" fontAlgn="ctr"/>
                      <a:r>
                        <a:rPr lang="en-US" sz="1100" b="0" i="0" u="none" strike="noStrike">
                          <a:solidFill>
                            <a:srgbClr val="000000"/>
                          </a:solidFill>
                          <a:effectLst/>
                          <a:latin typeface="Calibri" panose="020F0502020204030204" pitchFamily="34" charset="0"/>
                        </a:rPr>
                        <a:t>fbsBeforeL2</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0.5277</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B050"/>
                          </a:solidFill>
                          <a:effectLst/>
                          <a:latin typeface="Calibri" panose="020F0502020204030204" pitchFamily="34" charset="0"/>
                        </a:rPr>
                        <a:t>0.5497</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0.5327</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B050"/>
                          </a:solidFill>
                          <a:effectLst/>
                          <a:latin typeface="Calibri" panose="020F0502020204030204" pitchFamily="34" charset="0"/>
                        </a:rPr>
                        <a:t>0.5580</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0.5328</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B050"/>
                          </a:solidFill>
                          <a:effectLst/>
                          <a:latin typeface="Calibri" panose="020F0502020204030204" pitchFamily="34" charset="0"/>
                        </a:rPr>
                        <a:t>0.5522</a:t>
                      </a:r>
                    </a:p>
                  </a:txBody>
                  <a:tcPr marL="9525" marR="9525" marT="9525" marB="0" anchor="b">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0.5392</a:t>
                      </a:r>
                    </a:p>
                  </a:txBody>
                  <a:tcPr marL="9525" marR="9525" marT="9525" marB="0" anchor="ctr">
                    <a:lnL>
                      <a:noFill/>
                    </a:lnL>
                    <a:lnR>
                      <a:noFill/>
                    </a:lnR>
                    <a:lnT>
                      <a:noFill/>
                    </a:lnT>
                    <a:lnB>
                      <a:noFill/>
                    </a:lnB>
                  </a:tcPr>
                </a:tc>
                <a:tc>
                  <a:txBody>
                    <a:bodyPr/>
                    <a:lstStyle/>
                    <a:p>
                      <a:pPr algn="r" fontAlgn="b"/>
                      <a:r>
                        <a:rPr lang="en-US" sz="1100" b="0" i="0" u="none" strike="noStrike">
                          <a:solidFill>
                            <a:srgbClr val="00B050"/>
                          </a:solidFill>
                          <a:effectLst/>
                          <a:latin typeface="Calibri" panose="020F0502020204030204" pitchFamily="34" charset="0"/>
                        </a:rPr>
                        <a:t>0.5542</a:t>
                      </a:r>
                    </a:p>
                  </a:txBody>
                  <a:tcPr marL="9525" marR="9525" marT="9525" marB="0" anchor="b">
                    <a:lnL>
                      <a:noFill/>
                    </a:lnL>
                    <a:lnR>
                      <a:noFill/>
                    </a:lnR>
                    <a:lnT>
                      <a:noFill/>
                    </a:lnT>
                    <a:lnB>
                      <a:noFill/>
                    </a:lnB>
                  </a:tcPr>
                </a:tc>
                <a:extLst>
                  <a:ext uri="{0D108BD9-81ED-4DB2-BD59-A6C34878D82A}">
                    <a16:rowId xmlns:a16="http://schemas.microsoft.com/office/drawing/2014/main" val="1029419150"/>
                  </a:ext>
                </a:extLst>
              </a:tr>
              <a:tr h="219075">
                <a:tc>
                  <a:txBody>
                    <a:bodyPr/>
                    <a:lstStyle/>
                    <a:p>
                      <a:pPr algn="ctr" fontAlgn="ctr"/>
                      <a:r>
                        <a:rPr lang="en-US" sz="1100" b="0" i="0" u="none" strike="noStrike">
                          <a:solidFill>
                            <a:srgbClr val="000000"/>
                          </a:solidFill>
                          <a:effectLst/>
                          <a:latin typeface="Calibri" panose="020F0502020204030204" pitchFamily="34" charset="0"/>
                        </a:rPr>
                        <a:t>newGLDataset</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0.9264</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B050"/>
                          </a:solidFill>
                          <a:effectLst/>
                          <a:latin typeface="Calibri" panose="020F0502020204030204" pitchFamily="34" charset="0"/>
                        </a:rPr>
                        <a:t>0.9272</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0.9282</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B050"/>
                          </a:solidFill>
                          <a:effectLst/>
                          <a:latin typeface="Calibri" panose="020F0502020204030204" pitchFamily="34" charset="0"/>
                        </a:rPr>
                        <a:t>0.9285</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0.9299</a:t>
                      </a:r>
                    </a:p>
                  </a:txBody>
                  <a:tcPr marL="9525" marR="9525" marT="9525" marB="0" anchor="ctr">
                    <a:lnL>
                      <a:noFill/>
                    </a:lnL>
                    <a:lnR>
                      <a:noFill/>
                    </a:lnR>
                    <a:lnT>
                      <a:noFill/>
                    </a:lnT>
                    <a:lnB>
                      <a:noFill/>
                    </a:lnB>
                  </a:tcPr>
                </a:tc>
                <a:tc>
                  <a:txBody>
                    <a:bodyPr/>
                    <a:lstStyle/>
                    <a:p>
                      <a:pPr algn="ctr" fontAlgn="b"/>
                      <a:r>
                        <a:rPr lang="en-US" sz="1100" b="0" i="0" u="none" strike="noStrike">
                          <a:solidFill>
                            <a:srgbClr val="FF0000"/>
                          </a:solidFill>
                          <a:effectLst/>
                          <a:latin typeface="Calibri" panose="020F0502020204030204" pitchFamily="34" charset="0"/>
                        </a:rPr>
                        <a:t>0.9297</a:t>
                      </a:r>
                    </a:p>
                  </a:txBody>
                  <a:tcPr marL="9525" marR="9525" marT="9525" marB="0" anchor="b">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0.9303</a:t>
                      </a:r>
                    </a:p>
                  </a:txBody>
                  <a:tcPr marL="9525" marR="9525" marT="9525" marB="0" anchor="ctr">
                    <a:lnL>
                      <a:noFill/>
                    </a:lnL>
                    <a:lnR>
                      <a:noFill/>
                    </a:lnR>
                    <a:lnT>
                      <a:noFill/>
                    </a:lnT>
                    <a:lnB>
                      <a:noFill/>
                    </a:lnB>
                  </a:tcPr>
                </a:tc>
                <a:tc>
                  <a:txBody>
                    <a:bodyPr/>
                    <a:lstStyle/>
                    <a:p>
                      <a:pPr algn="r" fontAlgn="b"/>
                      <a:r>
                        <a:rPr lang="en-US" sz="1100" b="0" i="0" u="none" strike="noStrike">
                          <a:solidFill>
                            <a:srgbClr val="FF0000"/>
                          </a:solidFill>
                          <a:effectLst/>
                          <a:latin typeface="Calibri" panose="020F0502020204030204" pitchFamily="34" charset="0"/>
                        </a:rPr>
                        <a:t>0.9302</a:t>
                      </a:r>
                    </a:p>
                  </a:txBody>
                  <a:tcPr marL="9525" marR="9525" marT="9525" marB="0" anchor="b">
                    <a:lnL>
                      <a:noFill/>
                    </a:lnL>
                    <a:lnR>
                      <a:noFill/>
                    </a:lnR>
                    <a:lnT>
                      <a:noFill/>
                    </a:lnT>
                    <a:lnB>
                      <a:noFill/>
                    </a:lnB>
                  </a:tcPr>
                </a:tc>
                <a:extLst>
                  <a:ext uri="{0D108BD9-81ED-4DB2-BD59-A6C34878D82A}">
                    <a16:rowId xmlns:a16="http://schemas.microsoft.com/office/drawing/2014/main" val="108881963"/>
                  </a:ext>
                </a:extLst>
              </a:tr>
              <a:tr h="219075">
                <a:tc>
                  <a:txBody>
                    <a:bodyPr/>
                    <a:lstStyle/>
                    <a:p>
                      <a:pPr algn="ctr" fontAlgn="ctr"/>
                      <a:r>
                        <a:rPr lang="en-US" sz="1100" b="0" i="0" u="none" strike="noStrike">
                          <a:solidFill>
                            <a:srgbClr val="000000"/>
                          </a:solidFill>
                          <a:effectLst/>
                          <a:latin typeface="Calibri" panose="020F0502020204030204" pitchFamily="34" charset="0"/>
                        </a:rPr>
                        <a:t>fbsOnImpression</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0.8504</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FF0000"/>
                          </a:solidFill>
                          <a:effectLst/>
                          <a:latin typeface="Calibri" panose="020F0502020204030204" pitchFamily="34" charset="0"/>
                        </a:rPr>
                        <a:t>0.8501</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0.8523</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FF0000"/>
                          </a:solidFill>
                          <a:effectLst/>
                          <a:latin typeface="Calibri" panose="020F0502020204030204" pitchFamily="34" charset="0"/>
                        </a:rPr>
                        <a:t>0.8517</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0.8521</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B050"/>
                          </a:solidFill>
                          <a:effectLst/>
                          <a:latin typeface="Calibri" panose="020F0502020204030204" pitchFamily="34" charset="0"/>
                        </a:rPr>
                        <a:t>0.8530</a:t>
                      </a:r>
                    </a:p>
                  </a:txBody>
                  <a:tcPr marL="9525" marR="9525" marT="9525" marB="0" anchor="b">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0.8541</a:t>
                      </a:r>
                    </a:p>
                  </a:txBody>
                  <a:tcPr marL="9525" marR="9525" marT="9525" marB="0" anchor="ctr">
                    <a:lnL>
                      <a:noFill/>
                    </a:lnL>
                    <a:lnR>
                      <a:noFill/>
                    </a:lnR>
                    <a:lnT>
                      <a:noFill/>
                    </a:lnT>
                    <a:lnB>
                      <a:noFill/>
                    </a:lnB>
                  </a:tcPr>
                </a:tc>
                <a:tc>
                  <a:txBody>
                    <a:bodyPr/>
                    <a:lstStyle/>
                    <a:p>
                      <a:pPr algn="r" fontAlgn="b"/>
                      <a:r>
                        <a:rPr lang="en-US" sz="1100" b="0" i="0" u="none" strike="noStrike">
                          <a:solidFill>
                            <a:srgbClr val="FF0000"/>
                          </a:solidFill>
                          <a:effectLst/>
                          <a:latin typeface="Calibri" panose="020F0502020204030204" pitchFamily="34" charset="0"/>
                        </a:rPr>
                        <a:t>0.8529</a:t>
                      </a:r>
                    </a:p>
                  </a:txBody>
                  <a:tcPr marL="9525" marR="9525" marT="9525" marB="0" anchor="b">
                    <a:lnL>
                      <a:noFill/>
                    </a:lnL>
                    <a:lnR>
                      <a:noFill/>
                    </a:lnR>
                    <a:lnT>
                      <a:noFill/>
                    </a:lnT>
                    <a:lnB>
                      <a:noFill/>
                    </a:lnB>
                  </a:tcPr>
                </a:tc>
                <a:extLst>
                  <a:ext uri="{0D108BD9-81ED-4DB2-BD59-A6C34878D82A}">
                    <a16:rowId xmlns:a16="http://schemas.microsoft.com/office/drawing/2014/main" val="475496187"/>
                  </a:ext>
                </a:extLst>
              </a:tr>
              <a:tr h="219075">
                <a:tc>
                  <a:txBody>
                    <a:bodyPr/>
                    <a:lstStyle/>
                    <a:p>
                      <a:pPr algn="ctr" fontAlgn="ctr"/>
                      <a:r>
                        <a:rPr lang="en-US" sz="1100" b="0" i="0" u="none" strike="noStrike">
                          <a:solidFill>
                            <a:srgbClr val="000000"/>
                          </a:solidFill>
                          <a:effectLst/>
                          <a:latin typeface="Calibri" panose="020F0502020204030204" pitchFamily="34" charset="0"/>
                        </a:rPr>
                        <a:t>2017h1</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0.8099</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B050"/>
                          </a:solidFill>
                          <a:effectLst/>
                          <a:latin typeface="Calibri" panose="020F0502020204030204" pitchFamily="34" charset="0"/>
                        </a:rPr>
                        <a:t>0.8145</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0.8139</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B050"/>
                          </a:solidFill>
                          <a:effectLst/>
                          <a:latin typeface="Calibri" panose="020F0502020204030204" pitchFamily="34" charset="0"/>
                        </a:rPr>
                        <a:t>0.8199</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0.8035</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B050"/>
                          </a:solidFill>
                          <a:effectLst/>
                          <a:latin typeface="Calibri" panose="020F0502020204030204" pitchFamily="34" charset="0"/>
                        </a:rPr>
                        <a:t>0.8228</a:t>
                      </a:r>
                    </a:p>
                  </a:txBody>
                  <a:tcPr marL="9525" marR="9525" marT="9525" marB="0" anchor="b">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0.8114</a:t>
                      </a:r>
                    </a:p>
                  </a:txBody>
                  <a:tcPr marL="9525" marR="9525" marT="9525" marB="0" anchor="ctr">
                    <a:lnL>
                      <a:noFill/>
                    </a:lnL>
                    <a:lnR>
                      <a:noFill/>
                    </a:lnR>
                    <a:lnT>
                      <a:noFill/>
                    </a:lnT>
                    <a:lnB>
                      <a:noFill/>
                    </a:lnB>
                  </a:tcPr>
                </a:tc>
                <a:tc>
                  <a:txBody>
                    <a:bodyPr/>
                    <a:lstStyle/>
                    <a:p>
                      <a:pPr algn="r" fontAlgn="b"/>
                      <a:r>
                        <a:rPr lang="en-US" sz="1100" b="0" i="0" u="none" strike="noStrike" dirty="0">
                          <a:solidFill>
                            <a:srgbClr val="00B050"/>
                          </a:solidFill>
                          <a:effectLst/>
                          <a:latin typeface="Calibri" panose="020F0502020204030204" pitchFamily="34" charset="0"/>
                        </a:rPr>
                        <a:t>0.8218</a:t>
                      </a:r>
                    </a:p>
                  </a:txBody>
                  <a:tcPr marL="9525" marR="9525" marT="9525" marB="0" anchor="b">
                    <a:lnL>
                      <a:noFill/>
                    </a:lnL>
                    <a:lnR>
                      <a:noFill/>
                    </a:lnR>
                    <a:lnT>
                      <a:noFill/>
                    </a:lnT>
                    <a:lnB>
                      <a:noFill/>
                    </a:lnB>
                  </a:tcPr>
                </a:tc>
                <a:extLst>
                  <a:ext uri="{0D108BD9-81ED-4DB2-BD59-A6C34878D82A}">
                    <a16:rowId xmlns:a16="http://schemas.microsoft.com/office/drawing/2014/main" val="2001513573"/>
                  </a:ext>
                </a:extLst>
              </a:tr>
            </a:tbl>
          </a:graphicData>
        </a:graphic>
      </p:graphicFrame>
    </p:spTree>
    <p:extLst>
      <p:ext uri="{BB962C8B-B14F-4D97-AF65-F5344CB8AC3E}">
        <p14:creationId xmlns:p14="http://schemas.microsoft.com/office/powerpoint/2010/main" val="1128164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254059D-81E2-F4CD-3984-D47A9F9DD123}"/>
              </a:ext>
            </a:extLst>
          </p:cNvPr>
          <p:cNvSpPr txBox="1"/>
          <p:nvPr/>
        </p:nvSpPr>
        <p:spPr>
          <a:xfrm>
            <a:off x="1263316" y="3296653"/>
            <a:ext cx="1233237" cy="625642"/>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DAB862CB-9B0D-31F9-EB60-020CAF329D71}"/>
              </a:ext>
            </a:extLst>
          </p:cNvPr>
          <p:cNvSpPr txBox="1"/>
          <p:nvPr/>
        </p:nvSpPr>
        <p:spPr>
          <a:xfrm>
            <a:off x="1008692" y="923234"/>
            <a:ext cx="7798423" cy="4062651"/>
          </a:xfrm>
          <a:prstGeom prst="rect">
            <a:avLst/>
          </a:prstGeom>
          <a:noFill/>
        </p:spPr>
        <p:txBody>
          <a:bodyPr wrap="square" rtlCol="0">
            <a:spAutoFit/>
          </a:bodyPr>
          <a:lstStyle/>
          <a:p>
            <a:r>
              <a:rPr lang="en-US" sz="1400" b="1" dirty="0">
                <a:latin typeface="Calibri" panose="020F0502020204030204" pitchFamily="34" charset="0"/>
                <a:ea typeface="Calibri" panose="020F0502020204030204" pitchFamily="34" charset="0"/>
                <a:cs typeface="Calibri" panose="020F0502020204030204" pitchFamily="34" charset="0"/>
              </a:rPr>
              <a:t>Query Categorizer (@Howard)</a:t>
            </a:r>
            <a:endParaRPr lang="en-US" sz="1200" b="1"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sz="12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Contrastive checkpoint is used for initialization and finetuned with Query Categorizer datasets</a:t>
            </a:r>
          </a:p>
          <a:p>
            <a:pPr marL="742950" lvl="1" indent="-2857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For more details, please check out </a:t>
            </a:r>
            <a:r>
              <a:rPr lang="en-US" sz="1200" dirty="0">
                <a:latin typeface="Calibri" panose="020F0502020204030204" pitchFamily="34" charset="0"/>
                <a:ea typeface="Calibri" panose="020F0502020204030204" pitchFamily="34" charset="0"/>
                <a:cs typeface="Calibri" panose="020F0502020204030204" pitchFamily="34" charset="0"/>
                <a:hlinkClick r:id="rId2"/>
              </a:rPr>
              <a:t>20221118_ContrastiveQueryCategorizerOverview.pptx</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This task only leverages the query encoder</a:t>
            </a:r>
          </a:p>
          <a:p>
            <a:pPr lvl="1"/>
            <a:endParaRPr lang="en-US" sz="1400" dirty="0">
              <a:latin typeface="Calibri" panose="020F0502020204030204" pitchFamily="34" charset="0"/>
              <a:ea typeface="Calibri" panose="020F0502020204030204" pitchFamily="34" charset="0"/>
              <a:cs typeface="Calibri" panose="020F0502020204030204" pitchFamily="34" charset="0"/>
            </a:endParaRPr>
          </a:p>
          <a:p>
            <a:pPr marL="342900" indent="-342900">
              <a:buAutoNum type="arabicParenR"/>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342900" indent="-342900">
              <a:buAutoNum type="arabicParenR"/>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342900" indent="-342900">
              <a:buAutoNum type="arabicParenR"/>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342900" indent="-342900">
              <a:buAutoNum type="arabicParenR"/>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342900" indent="-342900">
              <a:buAutoNum type="arabicParenR"/>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342900" indent="-342900">
              <a:buAutoNum type="arabicParenR"/>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342900" indent="-342900">
              <a:buAutoNum type="arabicParenR"/>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342900" indent="-342900">
              <a:buAutoNum type="arabicParenR"/>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342900" indent="-342900">
              <a:buAutoNum type="arabicParenR"/>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342900" indent="-342900">
              <a:buAutoNum type="arabicParenR"/>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342900" indent="-342900">
              <a:buAutoNum type="arabicParenR"/>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342900" indent="-342900">
              <a:buAutoNum type="arabicParenR"/>
            </a:pPr>
            <a:endParaRPr lang="en-US" sz="1400" dirty="0">
              <a:latin typeface="Calibri" panose="020F0502020204030204" pitchFamily="34" charset="0"/>
              <a:ea typeface="Calibri" panose="020F0502020204030204" pitchFamily="34" charset="0"/>
              <a:cs typeface="Calibri" panose="020F0502020204030204" pitchFamily="34" charset="0"/>
            </a:endParaRPr>
          </a:p>
          <a:p>
            <a:endParaRPr lang="en-US" sz="14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DF44AB4B-D88E-9413-26C3-55FA1A889F9A}"/>
              </a:ext>
            </a:extLst>
          </p:cNvPr>
          <p:cNvGraphicFramePr>
            <a:graphicFrameLocks noGrp="1"/>
          </p:cNvGraphicFramePr>
          <p:nvPr>
            <p:extLst>
              <p:ext uri="{D42A27DB-BD31-4B8C-83A1-F6EECF244321}">
                <p14:modId xmlns:p14="http://schemas.microsoft.com/office/powerpoint/2010/main" val="2243175948"/>
              </p:ext>
            </p:extLst>
          </p:nvPr>
        </p:nvGraphicFramePr>
        <p:xfrm>
          <a:off x="1708484" y="2264318"/>
          <a:ext cx="7886700" cy="3429000"/>
        </p:xfrm>
        <a:graphic>
          <a:graphicData uri="http://schemas.openxmlformats.org/drawingml/2006/table">
            <a:tbl>
              <a:tblPr/>
              <a:tblGrid>
                <a:gridCol w="5689600">
                  <a:extLst>
                    <a:ext uri="{9D8B030D-6E8A-4147-A177-3AD203B41FA5}">
                      <a16:colId xmlns:a16="http://schemas.microsoft.com/office/drawing/2014/main" val="4266306740"/>
                    </a:ext>
                  </a:extLst>
                </a:gridCol>
                <a:gridCol w="977900">
                  <a:extLst>
                    <a:ext uri="{9D8B030D-6E8A-4147-A177-3AD203B41FA5}">
                      <a16:colId xmlns:a16="http://schemas.microsoft.com/office/drawing/2014/main" val="2862543386"/>
                    </a:ext>
                  </a:extLst>
                </a:gridCol>
                <a:gridCol w="609600">
                  <a:extLst>
                    <a:ext uri="{9D8B030D-6E8A-4147-A177-3AD203B41FA5}">
                      <a16:colId xmlns:a16="http://schemas.microsoft.com/office/drawing/2014/main" val="1807943878"/>
                    </a:ext>
                  </a:extLst>
                </a:gridCol>
                <a:gridCol w="609600">
                  <a:extLst>
                    <a:ext uri="{9D8B030D-6E8A-4147-A177-3AD203B41FA5}">
                      <a16:colId xmlns:a16="http://schemas.microsoft.com/office/drawing/2014/main" val="1780292807"/>
                    </a:ext>
                  </a:extLst>
                </a:gridCol>
              </a:tblGrid>
              <a:tr h="190500">
                <a:tc>
                  <a:txBody>
                    <a:bodyPr/>
                    <a:lstStyle/>
                    <a:p>
                      <a:pPr algn="ctr" fontAlgn="b"/>
                      <a:r>
                        <a:rPr lang="en-US" sz="1100" b="1" i="0" u="none" strike="noStrike">
                          <a:solidFill>
                            <a:srgbClr val="000000"/>
                          </a:solidFill>
                          <a:effectLst/>
                          <a:latin typeface="Calibri" panose="020F0502020204030204" pitchFamily="34" charset="0"/>
                        </a:rPr>
                        <a:t>query </a:t>
                      </a:r>
                      <a:r>
                        <a:rPr lang="en-US" sz="1100" b="0" i="0" u="none" strike="noStrike">
                          <a:solidFill>
                            <a:srgbClr val="000000"/>
                          </a:solidFill>
                          <a:effectLst/>
                          <a:latin typeface="Calibri" panose="020F0502020204030204" pitchFamily="34" charset="0"/>
                        </a:rPr>
                        <a:t>: Query+" "+QuerySerpTitle0+" "+QuerySerpUrl0(32)</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193401203"/>
                  </a:ext>
                </a:extLst>
              </a:tr>
              <a:tr h="190500">
                <a:tc>
                  <a:txBody>
                    <a:bodyPr/>
                    <a:lstStyle/>
                    <a:p>
                      <a:pPr algn="ctr" fontAlgn="b"/>
                      <a:r>
                        <a:rPr lang="en-US" sz="1100" b="1" i="0" u="none" strike="noStrike">
                          <a:solidFill>
                            <a:srgbClr val="000000"/>
                          </a:solidFill>
                          <a:effectLst/>
                          <a:latin typeface="Calibri" panose="020F0502020204030204" pitchFamily="34" charset="0"/>
                        </a:rPr>
                        <a:t>Ingredient</a:t>
                      </a:r>
                      <a:endParaRPr lang="en-US"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joint validation</a:t>
                      </a:r>
                    </a:p>
                  </a:txBody>
                  <a:tcPr marL="9525" marR="9525" marT="9525"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joint test</a:t>
                      </a:r>
                    </a:p>
                  </a:txBody>
                  <a:tcPr marL="9525" marR="9525" marT="9525"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old test</a:t>
                      </a:r>
                    </a:p>
                  </a:txBody>
                  <a:tcPr marL="9525" marR="9525" marT="9525" marB="0" anchor="b">
                    <a:lnL>
                      <a:noFill/>
                    </a:lnL>
                    <a:lnR>
                      <a:noFill/>
                    </a:lnR>
                    <a:lnT>
                      <a:noFill/>
                    </a:lnT>
                    <a:lnB>
                      <a:noFill/>
                    </a:lnB>
                  </a:tcPr>
                </a:tc>
                <a:extLst>
                  <a:ext uri="{0D108BD9-81ED-4DB2-BD59-A6C34878D82A}">
                    <a16:rowId xmlns:a16="http://schemas.microsoft.com/office/drawing/2014/main" val="2555103988"/>
                  </a:ext>
                </a:extLst>
              </a:tr>
              <a:tr h="190500">
                <a:tc>
                  <a:txBody>
                    <a:bodyPr/>
                    <a:lstStyle/>
                    <a:p>
                      <a:pPr algn="ctr" fontAlgn="b"/>
                      <a:r>
                        <a:rPr lang="en-US" sz="1100" b="0" i="0" u="none" strike="noStrike">
                          <a:solidFill>
                            <a:srgbClr val="000000"/>
                          </a:solidFill>
                          <a:effectLst/>
                          <a:latin typeface="Calibri" panose="020F0502020204030204" pitchFamily="34" charset="0"/>
                        </a:rPr>
                        <a:t>Howard's Distilbert model</a:t>
                      </a:r>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0.5891</a:t>
                      </a:r>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0.6488</a:t>
                      </a:r>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0.7049</a:t>
                      </a:r>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chemeClr val="bg1">
                        <a:lumMod val="85000"/>
                      </a:schemeClr>
                    </a:solidFill>
                  </a:tcPr>
                </a:tc>
                <a:extLst>
                  <a:ext uri="{0D108BD9-81ED-4DB2-BD59-A6C34878D82A}">
                    <a16:rowId xmlns:a16="http://schemas.microsoft.com/office/drawing/2014/main" val="143535909"/>
                  </a:ext>
                </a:extLst>
              </a:tr>
              <a:tr h="190500">
                <a:tc>
                  <a:txBody>
                    <a:bodyPr/>
                    <a:lstStyle/>
                    <a:p>
                      <a:pPr algn="ctr" fontAlgn="ctr"/>
                      <a:r>
                        <a:rPr lang="en-US" sz="1100" b="0" i="0" u="none" strike="noStrike">
                          <a:solidFill>
                            <a:srgbClr val="000000"/>
                          </a:solidFill>
                          <a:effectLst/>
                          <a:latin typeface="Calibri" panose="020F0502020204030204" pitchFamily="34" charset="0"/>
                        </a:rPr>
                        <a:t>random init, training1 - epoch 20(best), training2 - epoch 2 (best)</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0.5791</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0.6337</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0.6864</a:t>
                      </a:r>
                    </a:p>
                  </a:txBody>
                  <a:tcPr marL="9525" marR="9525" marT="9525" marB="0" anchor="ctr">
                    <a:lnL>
                      <a:noFill/>
                    </a:lnL>
                    <a:lnR>
                      <a:noFill/>
                    </a:lnR>
                    <a:lnT>
                      <a:noFill/>
                    </a:lnT>
                    <a:lnB>
                      <a:noFill/>
                    </a:lnB>
                  </a:tcPr>
                </a:tc>
                <a:extLst>
                  <a:ext uri="{0D108BD9-81ED-4DB2-BD59-A6C34878D82A}">
                    <a16:rowId xmlns:a16="http://schemas.microsoft.com/office/drawing/2014/main" val="4226617071"/>
                  </a:ext>
                </a:extLst>
              </a:tr>
              <a:tr h="190500">
                <a:tc>
                  <a:txBody>
                    <a:bodyPr/>
                    <a:lstStyle/>
                    <a:p>
                      <a:pPr algn="ctr" fontAlgn="ctr"/>
                      <a:r>
                        <a:rPr lang="en-US" sz="1100" b="0" i="0" u="none" strike="noStrike">
                          <a:solidFill>
                            <a:srgbClr val="000000"/>
                          </a:solidFill>
                          <a:effectLst/>
                          <a:latin typeface="Calibri" panose="020F0502020204030204" pitchFamily="34" charset="0"/>
                        </a:rPr>
                        <a:t>random init, training1 - epoch 10, training2 - epoch 2 (best)</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0.5798</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0.6321</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0.6864</a:t>
                      </a:r>
                    </a:p>
                  </a:txBody>
                  <a:tcPr marL="9525" marR="9525" marT="9525" marB="0" anchor="ctr">
                    <a:lnL>
                      <a:noFill/>
                    </a:lnL>
                    <a:lnR>
                      <a:noFill/>
                    </a:lnR>
                    <a:lnT>
                      <a:noFill/>
                    </a:lnT>
                    <a:lnB>
                      <a:noFill/>
                    </a:lnB>
                  </a:tcPr>
                </a:tc>
                <a:extLst>
                  <a:ext uri="{0D108BD9-81ED-4DB2-BD59-A6C34878D82A}">
                    <a16:rowId xmlns:a16="http://schemas.microsoft.com/office/drawing/2014/main" val="565055546"/>
                  </a:ext>
                </a:extLst>
              </a:tr>
              <a:tr h="190500">
                <a:tc>
                  <a:txBody>
                    <a:bodyPr/>
                    <a:lstStyle/>
                    <a:p>
                      <a:pPr algn="ctr" fontAlgn="ctr"/>
                      <a:r>
                        <a:rPr lang="en-US" sz="1100" b="0" i="0" u="none" strike="noStrike">
                          <a:solidFill>
                            <a:srgbClr val="000000"/>
                          </a:solidFill>
                          <a:effectLst/>
                          <a:latin typeface="Calibri" panose="020F0502020204030204" pitchFamily="34" charset="0"/>
                        </a:rPr>
                        <a:t>random init, training1 - epoch 0, training2 - epoch 6 (best)</a:t>
                      </a:r>
                      <a:endParaRPr lang="en-US"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0.5639</a:t>
                      </a:r>
                    </a:p>
                  </a:txBody>
                  <a:tcPr marL="9525" marR="9525" marT="9525" marB="0" anchor="ctr">
                    <a:lnL>
                      <a:noFill/>
                    </a:lnL>
                    <a:lnR>
                      <a:noFill/>
                    </a:lnR>
                    <a:lnT>
                      <a:noFill/>
                    </a:lnT>
                    <a:lnB>
                      <a:noFill/>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200795213"/>
                  </a:ext>
                </a:extLst>
              </a:tr>
              <a:tr h="190500">
                <a:tc>
                  <a:txBody>
                    <a:bodyPr/>
                    <a:lstStyle/>
                    <a:p>
                      <a:pPr algn="ctr" fontAlgn="ctr"/>
                      <a:r>
                        <a:rPr lang="en-US" sz="1100" b="0" i="0" u="none" strike="noStrike" dirty="0">
                          <a:solidFill>
                            <a:srgbClr val="000000"/>
                          </a:solidFill>
                          <a:effectLst/>
                          <a:latin typeface="Calibri" panose="020F0502020204030204" pitchFamily="34" charset="0"/>
                        </a:rPr>
                        <a:t>contrastive </a:t>
                      </a:r>
                      <a:r>
                        <a:rPr lang="en-US" sz="1100" b="0" i="0" u="none" strike="noStrike" dirty="0" err="1">
                          <a:solidFill>
                            <a:srgbClr val="000000"/>
                          </a:solidFill>
                          <a:effectLst/>
                          <a:latin typeface="Calibri" panose="020F0502020204030204" pitchFamily="34" charset="0"/>
                        </a:rPr>
                        <a:t>init</a:t>
                      </a:r>
                      <a:r>
                        <a:rPr lang="en-US" sz="1100" b="0" i="0" u="none" strike="noStrike" dirty="0">
                          <a:solidFill>
                            <a:srgbClr val="000000"/>
                          </a:solidFill>
                          <a:effectLst/>
                          <a:latin typeface="Calibri" panose="020F0502020204030204" pitchFamily="34" charset="0"/>
                        </a:rPr>
                        <a:t>, training1 - epoch 21(best), training2 - epoch 1 (best)</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0.5933</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0.6475</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0.6979</a:t>
                      </a:r>
                    </a:p>
                  </a:txBody>
                  <a:tcPr marL="9525" marR="9525" marT="9525" marB="0" anchor="ctr">
                    <a:lnL>
                      <a:noFill/>
                    </a:lnL>
                    <a:lnR>
                      <a:noFill/>
                    </a:lnR>
                    <a:lnT>
                      <a:noFill/>
                    </a:lnT>
                    <a:lnB>
                      <a:noFill/>
                    </a:lnB>
                  </a:tcPr>
                </a:tc>
                <a:extLst>
                  <a:ext uri="{0D108BD9-81ED-4DB2-BD59-A6C34878D82A}">
                    <a16:rowId xmlns:a16="http://schemas.microsoft.com/office/drawing/2014/main" val="3827386027"/>
                  </a:ext>
                </a:extLst>
              </a:tr>
              <a:tr h="190500">
                <a:tc>
                  <a:txBody>
                    <a:bodyPr/>
                    <a:lstStyle/>
                    <a:p>
                      <a:pPr algn="ctr" fontAlgn="ctr"/>
                      <a:r>
                        <a:rPr lang="en-US" sz="1100" b="0" i="0" u="none" strike="noStrike">
                          <a:solidFill>
                            <a:srgbClr val="000000"/>
                          </a:solidFill>
                          <a:effectLst/>
                          <a:latin typeface="Calibri" panose="020F0502020204030204" pitchFamily="34" charset="0"/>
                        </a:rPr>
                        <a:t>contrastive init, training1 - epoch 18, training2 - epoch 1 (best)</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0.5933</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0.6478</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0.6995</a:t>
                      </a:r>
                    </a:p>
                  </a:txBody>
                  <a:tcPr marL="9525" marR="9525" marT="9525" marB="0" anchor="ctr">
                    <a:lnL>
                      <a:noFill/>
                    </a:lnL>
                    <a:lnR>
                      <a:noFill/>
                    </a:lnR>
                    <a:lnT>
                      <a:noFill/>
                    </a:lnT>
                    <a:lnB>
                      <a:noFill/>
                    </a:lnB>
                  </a:tcPr>
                </a:tc>
                <a:extLst>
                  <a:ext uri="{0D108BD9-81ED-4DB2-BD59-A6C34878D82A}">
                    <a16:rowId xmlns:a16="http://schemas.microsoft.com/office/drawing/2014/main" val="768324146"/>
                  </a:ext>
                </a:extLst>
              </a:tr>
              <a:tr h="190500">
                <a:tc>
                  <a:txBody>
                    <a:bodyPr/>
                    <a:lstStyle/>
                    <a:p>
                      <a:pPr algn="ctr" fontAlgn="ctr"/>
                      <a:r>
                        <a:rPr lang="en-US" sz="1100" b="0" i="0" u="none" strike="noStrike">
                          <a:solidFill>
                            <a:srgbClr val="000000"/>
                          </a:solidFill>
                          <a:effectLst/>
                          <a:latin typeface="Calibri" panose="020F0502020204030204" pitchFamily="34" charset="0"/>
                        </a:rPr>
                        <a:t>contrastive init, training1 - epoch 16, training2 - epoch 1 (best)</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0.5934</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0.6477</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0.6995</a:t>
                      </a:r>
                    </a:p>
                  </a:txBody>
                  <a:tcPr marL="9525" marR="9525" marT="9525" marB="0" anchor="ctr">
                    <a:lnL>
                      <a:noFill/>
                    </a:lnL>
                    <a:lnR>
                      <a:noFill/>
                    </a:lnR>
                    <a:lnT>
                      <a:noFill/>
                    </a:lnT>
                    <a:lnB>
                      <a:noFill/>
                    </a:lnB>
                  </a:tcPr>
                </a:tc>
                <a:extLst>
                  <a:ext uri="{0D108BD9-81ED-4DB2-BD59-A6C34878D82A}">
                    <a16:rowId xmlns:a16="http://schemas.microsoft.com/office/drawing/2014/main" val="3722860606"/>
                  </a:ext>
                </a:extLst>
              </a:tr>
              <a:tr h="190500">
                <a:tc>
                  <a:txBody>
                    <a:bodyPr/>
                    <a:lstStyle/>
                    <a:p>
                      <a:pPr algn="ctr" fontAlgn="ctr"/>
                      <a:r>
                        <a:rPr lang="en-US" sz="1100" b="0" i="0" u="none" strike="noStrike">
                          <a:solidFill>
                            <a:srgbClr val="000000"/>
                          </a:solidFill>
                          <a:effectLst/>
                          <a:latin typeface="Calibri" panose="020F0502020204030204" pitchFamily="34" charset="0"/>
                        </a:rPr>
                        <a:t>contrastive init, training1 - epoch 14, training2 - epoch 1 (best)</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0.5937</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0.6489</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0.7000</a:t>
                      </a:r>
                    </a:p>
                  </a:txBody>
                  <a:tcPr marL="9525" marR="9525" marT="9525" marB="0" anchor="ctr">
                    <a:lnL>
                      <a:noFill/>
                    </a:lnL>
                    <a:lnR>
                      <a:noFill/>
                    </a:lnR>
                    <a:lnT>
                      <a:noFill/>
                    </a:lnT>
                    <a:lnB>
                      <a:noFill/>
                    </a:lnB>
                  </a:tcPr>
                </a:tc>
                <a:extLst>
                  <a:ext uri="{0D108BD9-81ED-4DB2-BD59-A6C34878D82A}">
                    <a16:rowId xmlns:a16="http://schemas.microsoft.com/office/drawing/2014/main" val="49806507"/>
                  </a:ext>
                </a:extLst>
              </a:tr>
              <a:tr h="190500">
                <a:tc>
                  <a:txBody>
                    <a:bodyPr/>
                    <a:lstStyle/>
                    <a:p>
                      <a:pPr algn="ctr" fontAlgn="ctr"/>
                      <a:r>
                        <a:rPr lang="en-US" sz="1100" b="0" i="0" u="none" strike="noStrike">
                          <a:solidFill>
                            <a:srgbClr val="000000"/>
                          </a:solidFill>
                          <a:effectLst/>
                          <a:latin typeface="Calibri" panose="020F0502020204030204" pitchFamily="34" charset="0"/>
                        </a:rPr>
                        <a:t>contrastive init, training1 - epoch 10, training2 - epoch 1 (best)</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0.5942</a:t>
                      </a:r>
                    </a:p>
                  </a:txBody>
                  <a:tcPr marL="9525" marR="9525" marT="9525" marB="0" anchor="ctr">
                    <a:lnL>
                      <a:noFill/>
                    </a:lnL>
                    <a:lnR>
                      <a:noFill/>
                    </a:lnR>
                    <a:lnT>
                      <a:noFill/>
                    </a:lnT>
                    <a:lnB>
                      <a:noFill/>
                    </a:lnB>
                  </a:tcPr>
                </a:tc>
                <a:tc>
                  <a:txBody>
                    <a:bodyPr/>
                    <a:lstStyle/>
                    <a:p>
                      <a:pPr algn="ctr" fontAlgn="ctr"/>
                      <a:r>
                        <a:rPr lang="en-US" sz="1100" b="1" i="0" u="none" strike="noStrike">
                          <a:solidFill>
                            <a:srgbClr val="000000"/>
                          </a:solidFill>
                          <a:effectLst/>
                          <a:latin typeface="Calibri" panose="020F0502020204030204" pitchFamily="34" charset="0"/>
                        </a:rPr>
                        <a:t>0.6495</a:t>
                      </a:r>
                    </a:p>
                  </a:txBody>
                  <a:tcPr marL="9525" marR="9525" marT="9525" marB="0" anchor="ctr">
                    <a:lnL>
                      <a:noFill/>
                    </a:lnL>
                    <a:lnR>
                      <a:noFill/>
                    </a:lnR>
                    <a:lnT>
                      <a:noFill/>
                    </a:lnT>
                    <a:lnB>
                      <a:noFill/>
                    </a:lnB>
                    <a:solidFill>
                      <a:srgbClr val="E2EFDA"/>
                    </a:solidFill>
                  </a:tcPr>
                </a:tc>
                <a:tc>
                  <a:txBody>
                    <a:bodyPr/>
                    <a:lstStyle/>
                    <a:p>
                      <a:pPr algn="ctr" fontAlgn="ctr"/>
                      <a:r>
                        <a:rPr lang="en-US" sz="1100" b="0" i="0" u="none" strike="noStrike">
                          <a:solidFill>
                            <a:srgbClr val="000000"/>
                          </a:solidFill>
                          <a:effectLst/>
                          <a:latin typeface="Calibri" panose="020F0502020204030204" pitchFamily="34" charset="0"/>
                        </a:rPr>
                        <a:t>0.7007</a:t>
                      </a:r>
                    </a:p>
                  </a:txBody>
                  <a:tcPr marL="9525" marR="9525" marT="9525" marB="0" anchor="ctr">
                    <a:lnL>
                      <a:noFill/>
                    </a:lnL>
                    <a:lnR>
                      <a:noFill/>
                    </a:lnR>
                    <a:lnT>
                      <a:noFill/>
                    </a:lnT>
                    <a:lnB>
                      <a:noFill/>
                    </a:lnB>
                    <a:solidFill>
                      <a:srgbClr val="E2EFDA"/>
                    </a:solidFill>
                  </a:tcPr>
                </a:tc>
                <a:extLst>
                  <a:ext uri="{0D108BD9-81ED-4DB2-BD59-A6C34878D82A}">
                    <a16:rowId xmlns:a16="http://schemas.microsoft.com/office/drawing/2014/main" val="2847233116"/>
                  </a:ext>
                </a:extLst>
              </a:tr>
              <a:tr h="190500">
                <a:tc>
                  <a:txBody>
                    <a:bodyPr/>
                    <a:lstStyle/>
                    <a:p>
                      <a:pPr algn="ctr" fontAlgn="ctr"/>
                      <a:r>
                        <a:rPr lang="en-US" sz="1100" b="0" i="0" u="none" strike="noStrike">
                          <a:solidFill>
                            <a:srgbClr val="000000"/>
                          </a:solidFill>
                          <a:effectLst/>
                          <a:latin typeface="Calibri" panose="020F0502020204030204" pitchFamily="34" charset="0"/>
                        </a:rPr>
                        <a:t>contrastive init, training1 - epoch 0, training2 - epoch 1 (best)</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0.5941</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0.6492</a:t>
                      </a:r>
                    </a:p>
                  </a:txBody>
                  <a:tcPr marL="9525" marR="9525" marT="9525" marB="0" anchor="ctr">
                    <a:lnL>
                      <a:noFill/>
                    </a:lnL>
                    <a:lnR>
                      <a:noFill/>
                    </a:lnR>
                    <a:lnT>
                      <a:noFill/>
                    </a:lnT>
                    <a:lnB>
                      <a:noFill/>
                    </a:lnB>
                    <a:solidFill>
                      <a:srgbClr val="E2EFDA"/>
                    </a:solidFill>
                  </a:tcPr>
                </a:tc>
                <a:tc>
                  <a:txBody>
                    <a:bodyPr/>
                    <a:lstStyle/>
                    <a:p>
                      <a:pPr algn="ctr" fontAlgn="ctr"/>
                      <a:r>
                        <a:rPr lang="en-US" sz="1100" b="0" i="0" u="none" strike="noStrike">
                          <a:solidFill>
                            <a:srgbClr val="000000"/>
                          </a:solidFill>
                          <a:effectLst/>
                          <a:latin typeface="Calibri" panose="020F0502020204030204" pitchFamily="34" charset="0"/>
                        </a:rPr>
                        <a:t>0.6975</a:t>
                      </a:r>
                    </a:p>
                  </a:txBody>
                  <a:tcPr marL="9525" marR="9525" marT="9525" marB="0" anchor="ctr">
                    <a:lnL>
                      <a:noFill/>
                    </a:lnL>
                    <a:lnR>
                      <a:noFill/>
                    </a:lnR>
                    <a:lnT>
                      <a:noFill/>
                    </a:lnT>
                    <a:lnB>
                      <a:noFill/>
                    </a:lnB>
                    <a:solidFill>
                      <a:srgbClr val="E2EFDA"/>
                    </a:solidFill>
                  </a:tcPr>
                </a:tc>
                <a:extLst>
                  <a:ext uri="{0D108BD9-81ED-4DB2-BD59-A6C34878D82A}">
                    <a16:rowId xmlns:a16="http://schemas.microsoft.com/office/drawing/2014/main" val="1357743488"/>
                  </a:ext>
                </a:extLst>
              </a:tr>
              <a:tr h="190500">
                <a:tc>
                  <a:txBody>
                    <a:bodyPr/>
                    <a:lstStyle/>
                    <a:p>
                      <a:pPr algn="ctr" fontAlgn="ctr"/>
                      <a:r>
                        <a:rPr lang="en-US" sz="1100" b="0" i="0" u="none" strike="noStrike">
                          <a:solidFill>
                            <a:srgbClr val="000000"/>
                          </a:solidFill>
                          <a:effectLst/>
                          <a:latin typeface="Calibri" panose="020F0502020204030204" pitchFamily="34" charset="0"/>
                        </a:rPr>
                        <a:t>edge3p(3m)+pa contrastive init, training1 - epoch0, training2 - epoch1 (best)</a:t>
                      </a:r>
                    </a:p>
                  </a:txBody>
                  <a:tcPr marL="9525" marR="9525" marT="9525" marB="0" anchor="ctr">
                    <a:lnL>
                      <a:noFill/>
                    </a:lnL>
                    <a:lnR>
                      <a:noFill/>
                    </a:lnR>
                    <a:lnT>
                      <a:noFill/>
                    </a:lnT>
                    <a:lnB>
                      <a:noFill/>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0.6447</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0.6951</a:t>
                      </a:r>
                    </a:p>
                  </a:txBody>
                  <a:tcPr marL="9525" marR="9525" marT="9525" marB="0" anchor="ctr">
                    <a:lnL>
                      <a:noFill/>
                    </a:lnL>
                    <a:lnR>
                      <a:noFill/>
                    </a:lnR>
                    <a:lnT>
                      <a:noFill/>
                    </a:lnT>
                    <a:lnB>
                      <a:noFill/>
                    </a:lnB>
                  </a:tcPr>
                </a:tc>
                <a:extLst>
                  <a:ext uri="{0D108BD9-81ED-4DB2-BD59-A6C34878D82A}">
                    <a16:rowId xmlns:a16="http://schemas.microsoft.com/office/drawing/2014/main" val="2110624811"/>
                  </a:ext>
                </a:extLst>
              </a:tr>
              <a:tr h="190500">
                <a:tc>
                  <a:txBody>
                    <a:bodyPr/>
                    <a:lstStyle/>
                    <a:p>
                      <a:pPr algn="ctr" fontAlgn="ctr"/>
                      <a:r>
                        <a:rPr lang="en-US" sz="1100" b="0" i="0" u="none" strike="noStrike" dirty="0">
                          <a:solidFill>
                            <a:srgbClr val="000000"/>
                          </a:solidFill>
                          <a:effectLst/>
                          <a:latin typeface="Calibri" panose="020F0502020204030204" pitchFamily="34" charset="0"/>
                        </a:rPr>
                        <a:t>edge3p(3m)+pa contrastive </a:t>
                      </a:r>
                      <a:r>
                        <a:rPr lang="en-US" sz="1100" b="0" i="0" u="none" strike="noStrike" dirty="0" err="1">
                          <a:solidFill>
                            <a:srgbClr val="000000"/>
                          </a:solidFill>
                          <a:effectLst/>
                          <a:latin typeface="Calibri" panose="020F0502020204030204" pitchFamily="34" charset="0"/>
                        </a:rPr>
                        <a:t>init</a:t>
                      </a:r>
                      <a:r>
                        <a:rPr lang="en-US" sz="1100" b="0" i="0" u="none" strike="noStrike" dirty="0">
                          <a:solidFill>
                            <a:srgbClr val="000000"/>
                          </a:solidFill>
                          <a:effectLst/>
                          <a:latin typeface="Calibri" panose="020F0502020204030204" pitchFamily="34" charset="0"/>
                        </a:rPr>
                        <a:t>, training1 - epoch10, training2 - epoch1 (best)</a:t>
                      </a:r>
                    </a:p>
                  </a:txBody>
                  <a:tcPr marL="9525" marR="9525" marT="9525" marB="0" anchor="ctr">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0.6440</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0.6966</a:t>
                      </a:r>
                    </a:p>
                  </a:txBody>
                  <a:tcPr marL="9525" marR="9525" marT="9525" marB="0" anchor="ctr">
                    <a:lnL>
                      <a:noFill/>
                    </a:lnL>
                    <a:lnR>
                      <a:noFill/>
                    </a:lnR>
                    <a:lnT>
                      <a:noFill/>
                    </a:lnT>
                    <a:lnB>
                      <a:noFill/>
                    </a:lnB>
                  </a:tcPr>
                </a:tc>
                <a:extLst>
                  <a:ext uri="{0D108BD9-81ED-4DB2-BD59-A6C34878D82A}">
                    <a16:rowId xmlns:a16="http://schemas.microsoft.com/office/drawing/2014/main" val="4103639333"/>
                  </a:ext>
                </a:extLst>
              </a:tr>
              <a:tr h="190500">
                <a:tc>
                  <a:txBody>
                    <a:bodyPr/>
                    <a:lstStyle/>
                    <a:p>
                      <a:pPr algn="ctr" fontAlgn="ctr"/>
                      <a:r>
                        <a:rPr lang="en-US" sz="1100" b="0" i="0" u="none" strike="noStrike">
                          <a:solidFill>
                            <a:srgbClr val="000000"/>
                          </a:solidFill>
                          <a:effectLst/>
                          <a:latin typeface="Calibri" panose="020F0502020204030204" pitchFamily="34" charset="0"/>
                        </a:rPr>
                        <a:t>tbv5 init, training1 - epoch0, training2 - epoch2 (best)</a:t>
                      </a:r>
                    </a:p>
                  </a:txBody>
                  <a:tcPr marL="9525" marR="9525" marT="9525" marB="0" anchor="ctr">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0.6615</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0.7099</a:t>
                      </a:r>
                    </a:p>
                  </a:txBody>
                  <a:tcPr marL="9525" marR="9525" marT="9525" marB="0" anchor="ctr">
                    <a:lnL>
                      <a:noFill/>
                    </a:lnL>
                    <a:lnR>
                      <a:noFill/>
                    </a:lnR>
                    <a:lnT>
                      <a:noFill/>
                    </a:lnT>
                    <a:lnB>
                      <a:noFill/>
                    </a:lnB>
                  </a:tcPr>
                </a:tc>
                <a:extLst>
                  <a:ext uri="{0D108BD9-81ED-4DB2-BD59-A6C34878D82A}">
                    <a16:rowId xmlns:a16="http://schemas.microsoft.com/office/drawing/2014/main" val="4052250707"/>
                  </a:ext>
                </a:extLst>
              </a:tr>
              <a:tr h="190500">
                <a:tc>
                  <a:txBody>
                    <a:bodyPr/>
                    <a:lstStyle/>
                    <a:p>
                      <a:pPr algn="ctr" fontAlgn="ctr"/>
                      <a:r>
                        <a:rPr lang="en-US" sz="1100" b="0" i="0" u="none" strike="noStrike">
                          <a:solidFill>
                            <a:srgbClr val="000000"/>
                          </a:solidFill>
                          <a:effectLst/>
                          <a:latin typeface="Calibri" panose="020F0502020204030204" pitchFamily="34" charset="0"/>
                        </a:rPr>
                        <a:t>tbv5 init, training1 - epoch10, training2 - epoch2 (best)</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0.6061</a:t>
                      </a:r>
                    </a:p>
                  </a:txBody>
                  <a:tcPr marL="9525" marR="9525" marT="9525" marB="0" anchor="ctr">
                    <a:lnL>
                      <a:noFill/>
                    </a:lnL>
                    <a:lnR>
                      <a:noFill/>
                    </a:lnR>
                    <a:lnT>
                      <a:noFill/>
                    </a:lnT>
                    <a:lnB>
                      <a:noFill/>
                    </a:lnB>
                  </a:tcPr>
                </a:tc>
                <a:tc>
                  <a:txBody>
                    <a:bodyPr/>
                    <a:lstStyle/>
                    <a:p>
                      <a:pPr algn="ctr" fontAlgn="ctr"/>
                      <a:r>
                        <a:rPr lang="en-US" sz="1100" b="1" i="0" u="none" strike="noStrike">
                          <a:solidFill>
                            <a:srgbClr val="000000"/>
                          </a:solidFill>
                          <a:effectLst/>
                          <a:latin typeface="Calibri" panose="020F0502020204030204" pitchFamily="34" charset="0"/>
                        </a:rPr>
                        <a:t>0.6621</a:t>
                      </a:r>
                    </a:p>
                  </a:txBody>
                  <a:tcPr marL="9525" marR="9525" marT="9525" marB="0" anchor="ctr">
                    <a:lnL>
                      <a:noFill/>
                    </a:lnL>
                    <a:lnR>
                      <a:noFill/>
                    </a:lnR>
                    <a:lnT>
                      <a:noFill/>
                    </a:lnT>
                    <a:lnB>
                      <a:noFill/>
                    </a:lnB>
                    <a:solidFill>
                      <a:srgbClr val="C6E0B4"/>
                    </a:solidFill>
                  </a:tcPr>
                </a:tc>
                <a:tc>
                  <a:txBody>
                    <a:bodyPr/>
                    <a:lstStyle/>
                    <a:p>
                      <a:pPr algn="ctr" fontAlgn="ctr"/>
                      <a:r>
                        <a:rPr lang="en-US" sz="1100" b="1" i="0" u="none" strike="noStrike">
                          <a:solidFill>
                            <a:srgbClr val="000000"/>
                          </a:solidFill>
                          <a:effectLst/>
                          <a:latin typeface="Calibri" panose="020F0502020204030204" pitchFamily="34" charset="0"/>
                        </a:rPr>
                        <a:t>0.7134</a:t>
                      </a:r>
                    </a:p>
                  </a:txBody>
                  <a:tcPr marL="9525" marR="9525" marT="9525" marB="0" anchor="ctr">
                    <a:lnL>
                      <a:noFill/>
                    </a:lnL>
                    <a:lnR>
                      <a:noFill/>
                    </a:lnR>
                    <a:lnT>
                      <a:noFill/>
                    </a:lnT>
                    <a:lnB>
                      <a:noFill/>
                    </a:lnB>
                    <a:solidFill>
                      <a:srgbClr val="C6E0B4"/>
                    </a:solidFill>
                  </a:tcPr>
                </a:tc>
                <a:extLst>
                  <a:ext uri="{0D108BD9-81ED-4DB2-BD59-A6C34878D82A}">
                    <a16:rowId xmlns:a16="http://schemas.microsoft.com/office/drawing/2014/main" val="2722255493"/>
                  </a:ext>
                </a:extLst>
              </a:tr>
              <a:tr h="190500">
                <a:tc>
                  <a:txBody>
                    <a:bodyPr/>
                    <a:lstStyle/>
                    <a:p>
                      <a:pPr algn="ctr" fontAlgn="b"/>
                      <a:r>
                        <a:rPr lang="en-US" sz="1100" b="0" i="0" u="none" strike="noStrike">
                          <a:solidFill>
                            <a:srgbClr val="000000"/>
                          </a:solidFill>
                          <a:effectLst/>
                          <a:latin typeface="Calibri" panose="020F0502020204030204" pitchFamily="34" charset="0"/>
                        </a:rPr>
                        <a:t>tbv5+pa finetune init, training1 - epoch0, training2 - epoch1 (best)</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0.6627</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0.7136</a:t>
                      </a:r>
                    </a:p>
                  </a:txBody>
                  <a:tcPr marL="9525" marR="9525" marT="9525" marB="0" anchor="ctr">
                    <a:lnL>
                      <a:noFill/>
                    </a:lnL>
                    <a:lnR>
                      <a:noFill/>
                    </a:lnR>
                    <a:lnT>
                      <a:noFill/>
                    </a:lnT>
                    <a:lnB>
                      <a:noFill/>
                    </a:lnB>
                  </a:tcPr>
                </a:tc>
                <a:extLst>
                  <a:ext uri="{0D108BD9-81ED-4DB2-BD59-A6C34878D82A}">
                    <a16:rowId xmlns:a16="http://schemas.microsoft.com/office/drawing/2014/main" val="3247510457"/>
                  </a:ext>
                </a:extLst>
              </a:tr>
              <a:tr h="190500">
                <a:tc>
                  <a:txBody>
                    <a:bodyPr/>
                    <a:lstStyle/>
                    <a:p>
                      <a:pPr algn="ctr" fontAlgn="b"/>
                      <a:r>
                        <a:rPr lang="en-US" sz="1100" b="0" i="0" u="none" strike="noStrike">
                          <a:solidFill>
                            <a:srgbClr val="000000"/>
                          </a:solidFill>
                          <a:effectLst/>
                          <a:latin typeface="Calibri" panose="020F0502020204030204" pitchFamily="34" charset="0"/>
                        </a:rPr>
                        <a:t>tbv5+pa finetune init, training1 - epoch10, training2 - epoch1 (best)</a:t>
                      </a:r>
                    </a:p>
                  </a:txBody>
                  <a:tcPr marL="9525" marR="9525" marT="9525" marB="0" anchor="b">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0.6085</a:t>
                      </a:r>
                    </a:p>
                  </a:txBody>
                  <a:tcPr marL="9525" marR="9525" marT="9525" marB="0" anchor="ctr">
                    <a:lnL>
                      <a:noFill/>
                    </a:lnL>
                    <a:lnR>
                      <a:noFill/>
                    </a:lnR>
                    <a:lnT>
                      <a:noFill/>
                    </a:lnT>
                    <a:lnB>
                      <a:noFill/>
                    </a:lnB>
                  </a:tcPr>
                </a:tc>
                <a:tc>
                  <a:txBody>
                    <a:bodyPr/>
                    <a:lstStyle/>
                    <a:p>
                      <a:pPr algn="ctr" fontAlgn="ctr"/>
                      <a:r>
                        <a:rPr lang="en-US" sz="1100" b="1" i="0" u="none" strike="noStrike">
                          <a:solidFill>
                            <a:srgbClr val="000000"/>
                          </a:solidFill>
                          <a:effectLst/>
                          <a:latin typeface="Calibri" panose="020F0502020204030204" pitchFamily="34" charset="0"/>
                        </a:rPr>
                        <a:t>0.6643</a:t>
                      </a:r>
                    </a:p>
                  </a:txBody>
                  <a:tcPr marL="9525" marR="9525" marT="9525" marB="0" anchor="ctr">
                    <a:lnL>
                      <a:noFill/>
                    </a:lnL>
                    <a:lnR>
                      <a:noFill/>
                    </a:lnR>
                    <a:lnT>
                      <a:noFill/>
                    </a:lnT>
                    <a:lnB>
                      <a:noFill/>
                    </a:lnB>
                    <a:solidFill>
                      <a:srgbClr val="A9D08E"/>
                    </a:solidFill>
                  </a:tcPr>
                </a:tc>
                <a:tc>
                  <a:txBody>
                    <a:bodyPr/>
                    <a:lstStyle/>
                    <a:p>
                      <a:pPr algn="ctr" fontAlgn="ctr"/>
                      <a:r>
                        <a:rPr lang="en-US" sz="1100" b="1" i="0" u="none" strike="noStrike" dirty="0">
                          <a:solidFill>
                            <a:srgbClr val="000000"/>
                          </a:solidFill>
                          <a:effectLst/>
                          <a:latin typeface="Calibri" panose="020F0502020204030204" pitchFamily="34" charset="0"/>
                        </a:rPr>
                        <a:t>0.7170</a:t>
                      </a:r>
                    </a:p>
                  </a:txBody>
                  <a:tcPr marL="9525" marR="9525" marT="9525" marB="0" anchor="ctr">
                    <a:lnL>
                      <a:noFill/>
                    </a:lnL>
                    <a:lnR>
                      <a:noFill/>
                    </a:lnR>
                    <a:lnT>
                      <a:noFill/>
                    </a:lnT>
                    <a:lnB>
                      <a:noFill/>
                    </a:lnB>
                    <a:solidFill>
                      <a:srgbClr val="A9D08E"/>
                    </a:solidFill>
                  </a:tcPr>
                </a:tc>
                <a:extLst>
                  <a:ext uri="{0D108BD9-81ED-4DB2-BD59-A6C34878D82A}">
                    <a16:rowId xmlns:a16="http://schemas.microsoft.com/office/drawing/2014/main" val="1135035359"/>
                  </a:ext>
                </a:extLst>
              </a:tr>
            </a:tbl>
          </a:graphicData>
        </a:graphic>
      </p:graphicFrame>
    </p:spTree>
    <p:extLst>
      <p:ext uri="{BB962C8B-B14F-4D97-AF65-F5344CB8AC3E}">
        <p14:creationId xmlns:p14="http://schemas.microsoft.com/office/powerpoint/2010/main" val="383834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2A96188-384C-4341-9EEB-967A9341C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50D807-7934-9ACE-66A0-50BAA3E626F1}"/>
              </a:ext>
            </a:extLst>
          </p:cNvPr>
          <p:cNvSpPr>
            <a:spLocks noGrp="1"/>
          </p:cNvSpPr>
          <p:nvPr>
            <p:ph type="title"/>
          </p:nvPr>
        </p:nvSpPr>
        <p:spPr>
          <a:xfrm>
            <a:off x="910146" y="604801"/>
            <a:ext cx="5071553" cy="1693899"/>
          </a:xfrm>
        </p:spPr>
        <p:txBody>
          <a:bodyPr>
            <a:normAutofit/>
          </a:bodyPr>
          <a:lstStyle/>
          <a:p>
            <a:pPr algn="ctr"/>
            <a:r>
              <a:rPr lang="en-US" sz="4400"/>
              <a:t>Exp8: Further finetuning using </a:t>
            </a:r>
            <a:r>
              <a:rPr lang="en-US" sz="4400" err="1"/>
              <a:t>AdsBert</a:t>
            </a:r>
            <a:r>
              <a:rPr lang="en-US" sz="4400"/>
              <a:t> V6 PA datasets</a:t>
            </a:r>
          </a:p>
        </p:txBody>
      </p:sp>
      <p:sp>
        <p:nvSpPr>
          <p:cNvPr id="3" name="Content Placeholder 2">
            <a:extLst>
              <a:ext uri="{FF2B5EF4-FFF2-40B4-BE49-F238E27FC236}">
                <a16:creationId xmlns:a16="http://schemas.microsoft.com/office/drawing/2014/main" id="{6F221271-2933-359C-82A2-59FA2026579A}"/>
              </a:ext>
            </a:extLst>
          </p:cNvPr>
          <p:cNvSpPr>
            <a:spLocks noGrp="1"/>
          </p:cNvSpPr>
          <p:nvPr>
            <p:ph idx="1"/>
          </p:nvPr>
        </p:nvSpPr>
        <p:spPr>
          <a:xfrm>
            <a:off x="910146" y="2578100"/>
            <a:ext cx="5071553" cy="3492500"/>
          </a:xfrm>
        </p:spPr>
        <p:txBody>
          <a:bodyPr>
            <a:normAutofit fontScale="70000" lnSpcReduction="20000"/>
          </a:bodyPr>
          <a:lstStyle/>
          <a:p>
            <a:pPr algn="ctr"/>
            <a:r>
              <a:rPr lang="en-US" dirty="0"/>
              <a:t>I further tried finetuning my contrastive checkpoint using </a:t>
            </a:r>
            <a:r>
              <a:rPr lang="en-US" dirty="0" err="1"/>
              <a:t>AdsBERT</a:t>
            </a:r>
            <a:r>
              <a:rPr lang="en-US" dirty="0"/>
              <a:t> V6 PA datasets. This gave ~4-point improvement in New GL dataset</a:t>
            </a:r>
          </a:p>
          <a:p>
            <a:pPr algn="ctr"/>
            <a:r>
              <a:rPr lang="en-US" u="sng" dirty="0"/>
              <a:t>Dataset</a:t>
            </a:r>
          </a:p>
          <a:p>
            <a:pPr algn="ctr"/>
            <a:r>
              <a:rPr lang="en-US" dirty="0"/>
              <a:t>2.6M labelled dataset</a:t>
            </a:r>
          </a:p>
          <a:p>
            <a:pPr algn="ctr"/>
            <a:r>
              <a:rPr lang="en-US" u="sng" dirty="0"/>
              <a:t>Model</a:t>
            </a:r>
          </a:p>
          <a:p>
            <a:pPr algn="ctr"/>
            <a:r>
              <a:rPr lang="en-US" dirty="0"/>
              <a:t>Twinbert + 2 Feed Forward layers</a:t>
            </a:r>
          </a:p>
          <a:p>
            <a:pPr algn="ctr"/>
            <a:r>
              <a:rPr lang="en-US" u="sng" dirty="0"/>
              <a:t>Loss</a:t>
            </a:r>
          </a:p>
          <a:p>
            <a:pPr algn="ctr"/>
            <a:r>
              <a:rPr lang="en-US" dirty="0"/>
              <a:t>Binary Cross Entropy over labels</a:t>
            </a:r>
          </a:p>
          <a:p>
            <a:pPr algn="ctr"/>
            <a:endParaRPr lang="en-US" dirty="0"/>
          </a:p>
        </p:txBody>
      </p:sp>
      <p:sp>
        <p:nvSpPr>
          <p:cNvPr id="20" name="Freeform: Shape 19">
            <a:extLst>
              <a:ext uri="{FF2B5EF4-FFF2-40B4-BE49-F238E27FC236}">
                <a16:creationId xmlns:a16="http://schemas.microsoft.com/office/drawing/2014/main" id="{759E7E4E-81AC-4FFE-A96F-B398ED3E9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6307066" y="796793"/>
            <a:ext cx="5689735" cy="5117957"/>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solidFill>
            <a:schemeClr val="bg1"/>
          </a:solidFill>
          <a:ln w="19050" cap="flat">
            <a:noFill/>
            <a:prstDash val="solid"/>
            <a:miter/>
          </a:ln>
        </p:spPr>
        <p:txBody>
          <a:bodyPr wrap="square" rtlCol="0" anchor="ctr">
            <a:noAutofit/>
          </a:bodyPr>
          <a:lstStyle/>
          <a:p>
            <a:endParaRPr lang="en-US"/>
          </a:p>
        </p:txBody>
      </p:sp>
      <p:sp>
        <p:nvSpPr>
          <p:cNvPr id="22" name="Freeform: Shape 21">
            <a:extLst>
              <a:ext uri="{FF2B5EF4-FFF2-40B4-BE49-F238E27FC236}">
                <a16:creationId xmlns:a16="http://schemas.microsoft.com/office/drawing/2014/main" id="{CBFD6B65-6A90-4C50-9533-D82D69013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6379954" y="821227"/>
            <a:ext cx="5689735" cy="5117957"/>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noFill/>
          <a:ln w="19050" cap="flat">
            <a:solidFill>
              <a:schemeClr val="tx1"/>
            </a:solidFill>
            <a:prstDash val="solid"/>
            <a:miter/>
          </a:ln>
        </p:spPr>
        <p:txBody>
          <a:bodyPr wrap="square" rtlCol="0" anchor="ctr">
            <a:noAutofit/>
          </a:bodyPr>
          <a:lstStyle/>
          <a:p>
            <a:endParaRPr lang="en-US"/>
          </a:p>
        </p:txBody>
      </p:sp>
      <p:graphicFrame>
        <p:nvGraphicFramePr>
          <p:cNvPr id="7" name="Table 6">
            <a:extLst>
              <a:ext uri="{FF2B5EF4-FFF2-40B4-BE49-F238E27FC236}">
                <a16:creationId xmlns:a16="http://schemas.microsoft.com/office/drawing/2014/main" id="{8FAC7347-3CB4-F43A-0543-7CB15009A7F1}"/>
              </a:ext>
            </a:extLst>
          </p:cNvPr>
          <p:cNvGraphicFramePr>
            <a:graphicFrameLocks noGrp="1"/>
          </p:cNvGraphicFramePr>
          <p:nvPr>
            <p:extLst>
              <p:ext uri="{D42A27DB-BD31-4B8C-83A1-F6EECF244321}">
                <p14:modId xmlns:p14="http://schemas.microsoft.com/office/powerpoint/2010/main" val="4286298198"/>
              </p:ext>
            </p:extLst>
          </p:nvPr>
        </p:nvGraphicFramePr>
        <p:xfrm>
          <a:off x="7127868" y="1800600"/>
          <a:ext cx="4350258" cy="2519246"/>
        </p:xfrm>
        <a:graphic>
          <a:graphicData uri="http://schemas.openxmlformats.org/drawingml/2006/table">
            <a:tbl>
              <a:tblPr firstRow="1" bandRow="1"/>
              <a:tblGrid>
                <a:gridCol w="2188408">
                  <a:extLst>
                    <a:ext uri="{9D8B030D-6E8A-4147-A177-3AD203B41FA5}">
                      <a16:colId xmlns:a16="http://schemas.microsoft.com/office/drawing/2014/main" val="2430898779"/>
                    </a:ext>
                  </a:extLst>
                </a:gridCol>
                <a:gridCol w="584284">
                  <a:extLst>
                    <a:ext uri="{9D8B030D-6E8A-4147-A177-3AD203B41FA5}">
                      <a16:colId xmlns:a16="http://schemas.microsoft.com/office/drawing/2014/main" val="1323693592"/>
                    </a:ext>
                  </a:extLst>
                </a:gridCol>
                <a:gridCol w="756913">
                  <a:extLst>
                    <a:ext uri="{9D8B030D-6E8A-4147-A177-3AD203B41FA5}">
                      <a16:colId xmlns:a16="http://schemas.microsoft.com/office/drawing/2014/main" val="960726101"/>
                    </a:ext>
                  </a:extLst>
                </a:gridCol>
                <a:gridCol w="820653">
                  <a:extLst>
                    <a:ext uri="{9D8B030D-6E8A-4147-A177-3AD203B41FA5}">
                      <a16:colId xmlns:a16="http://schemas.microsoft.com/office/drawing/2014/main" val="2425494106"/>
                    </a:ext>
                  </a:extLst>
                </a:gridCol>
              </a:tblGrid>
              <a:tr h="291643">
                <a:tc>
                  <a:txBody>
                    <a:bodyPr/>
                    <a:lstStyle/>
                    <a:p>
                      <a:pPr algn="ctr" rtl="0" fontAlgn="b"/>
                      <a:r>
                        <a:rPr lang="en-US" sz="1600" b="1" i="0" u="none" strike="noStrike">
                          <a:solidFill>
                            <a:srgbClr val="000000"/>
                          </a:solidFill>
                          <a:effectLst/>
                          <a:latin typeface="Calibri" panose="020F0502020204030204" pitchFamily="34" charset="0"/>
                        </a:rPr>
                        <a:t>Single Feature ROC_AUC</a:t>
                      </a:r>
                    </a:p>
                  </a:txBody>
                  <a:tcPr marL="9525" marR="9525" marT="9525" marB="0" anchor="b">
                    <a:lnL>
                      <a:noFill/>
                    </a:lnL>
                    <a:lnR>
                      <a:noFill/>
                    </a:lnR>
                    <a:lnT>
                      <a:noFill/>
                    </a:lnT>
                    <a:lnB>
                      <a:noFill/>
                    </a:lnB>
                    <a:solidFill>
                      <a:srgbClr val="F2F2F2"/>
                    </a:solidFill>
                  </a:tcPr>
                </a:tc>
                <a:tc>
                  <a:txBody>
                    <a:bodyPr/>
                    <a:lstStyle/>
                    <a:p>
                      <a:pPr algn="ctr" fontAlgn="b"/>
                      <a:r>
                        <a:rPr lang="en-US" sz="18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F2F2F2"/>
                    </a:solidFill>
                  </a:tcPr>
                </a:tc>
                <a:tc>
                  <a:txBody>
                    <a:bodyPr/>
                    <a:lstStyle/>
                    <a:p>
                      <a:pPr algn="ctr" rtl="0" fontAlgn="b"/>
                      <a:r>
                        <a:rPr lang="en-US" sz="1600" b="1" i="0" u="none" strike="noStrike">
                          <a:solidFill>
                            <a:srgbClr val="000000"/>
                          </a:solidFill>
                          <a:effectLst/>
                          <a:latin typeface="Calibri" panose="020F0502020204030204" pitchFamily="34" charset="0"/>
                        </a:rPr>
                        <a:t>Exp6-1</a:t>
                      </a:r>
                    </a:p>
                  </a:txBody>
                  <a:tcPr marL="9525" marR="9525" marT="9525" marB="0" anchor="b">
                    <a:lnL>
                      <a:noFill/>
                    </a:lnL>
                    <a:lnR>
                      <a:noFill/>
                    </a:lnR>
                    <a:lnT>
                      <a:noFill/>
                    </a:lnT>
                    <a:lnB>
                      <a:noFill/>
                    </a:lnB>
                    <a:solidFill>
                      <a:srgbClr val="F2F2F2"/>
                    </a:solidFill>
                  </a:tcPr>
                </a:tc>
                <a:tc>
                  <a:txBody>
                    <a:bodyPr/>
                    <a:lstStyle/>
                    <a:p>
                      <a:pPr algn="ctr" rtl="0" fontAlgn="b"/>
                      <a:r>
                        <a:rPr lang="en-US" sz="1600" b="1" i="0" u="none" strike="noStrike">
                          <a:solidFill>
                            <a:srgbClr val="000000"/>
                          </a:solidFill>
                          <a:effectLst/>
                          <a:latin typeface="Calibri" panose="020F0502020204030204" pitchFamily="34" charset="0"/>
                        </a:rPr>
                        <a:t>Exp8</a:t>
                      </a:r>
                    </a:p>
                  </a:txBody>
                  <a:tcPr marL="9525" marR="9525" marT="9525" marB="0" anchor="b">
                    <a:lnL>
                      <a:noFill/>
                    </a:lnL>
                    <a:lnR>
                      <a:noFill/>
                    </a:lnR>
                    <a:lnT>
                      <a:noFill/>
                    </a:lnT>
                    <a:lnB>
                      <a:noFill/>
                    </a:lnB>
                    <a:solidFill>
                      <a:srgbClr val="F2F2F2"/>
                    </a:solidFill>
                  </a:tcPr>
                </a:tc>
                <a:extLst>
                  <a:ext uri="{0D108BD9-81ED-4DB2-BD59-A6C34878D82A}">
                    <a16:rowId xmlns:a16="http://schemas.microsoft.com/office/drawing/2014/main" val="2369415588"/>
                  </a:ext>
                </a:extLst>
              </a:tr>
              <a:tr h="291643">
                <a:tc>
                  <a:txBody>
                    <a:bodyPr/>
                    <a:lstStyle/>
                    <a:p>
                      <a:pPr algn="ctr" fontAlgn="b"/>
                      <a:r>
                        <a:rPr lang="en-US"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ctr" fontAlgn="b"/>
                      <a:r>
                        <a:rPr lang="en-US" sz="18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F2F2F2"/>
                    </a:solidFill>
                  </a:tcPr>
                </a:tc>
                <a:tc>
                  <a:txBody>
                    <a:bodyPr/>
                    <a:lstStyle/>
                    <a:p>
                      <a:pPr algn="ctr" rtl="0" fontAlgn="b"/>
                      <a:r>
                        <a:rPr lang="en-US" sz="1200" b="1" i="0" u="none" strike="noStrike">
                          <a:solidFill>
                            <a:srgbClr val="000000"/>
                          </a:solidFill>
                          <a:effectLst/>
                          <a:latin typeface="Calibri" panose="020F0502020204030204" pitchFamily="34" charset="0"/>
                        </a:rPr>
                        <a:t>bs=8192</a:t>
                      </a:r>
                    </a:p>
                  </a:txBody>
                  <a:tcPr marL="9525" marR="9525" marT="9525" marB="0" anchor="b">
                    <a:lnL>
                      <a:noFill/>
                    </a:lnL>
                    <a:lnR>
                      <a:noFill/>
                    </a:lnR>
                    <a:lnT>
                      <a:noFill/>
                    </a:lnT>
                    <a:lnB>
                      <a:noFill/>
                    </a:lnB>
                    <a:solidFill>
                      <a:srgbClr val="F2F2F2"/>
                    </a:solidFill>
                  </a:tcPr>
                </a:tc>
                <a:tc>
                  <a:txBody>
                    <a:bodyPr/>
                    <a:lstStyle/>
                    <a:p>
                      <a:pPr algn="ctr" rtl="0" fontAlgn="b"/>
                      <a:r>
                        <a:rPr lang="en-US" sz="1200" b="1" i="0" u="none" strike="noStrike">
                          <a:solidFill>
                            <a:srgbClr val="000000"/>
                          </a:solidFill>
                          <a:effectLst/>
                          <a:latin typeface="Calibri" panose="020F0502020204030204" pitchFamily="34" charset="0"/>
                        </a:rPr>
                        <a:t>bs=1024</a:t>
                      </a:r>
                    </a:p>
                  </a:txBody>
                  <a:tcPr marL="9525" marR="9525" marT="9525" marB="0" anchor="b">
                    <a:lnL>
                      <a:noFill/>
                    </a:lnL>
                    <a:lnR>
                      <a:noFill/>
                    </a:lnR>
                    <a:lnT>
                      <a:noFill/>
                    </a:lnT>
                    <a:lnB>
                      <a:noFill/>
                    </a:lnB>
                    <a:solidFill>
                      <a:srgbClr val="F2F2F2"/>
                    </a:solidFill>
                  </a:tcPr>
                </a:tc>
                <a:extLst>
                  <a:ext uri="{0D108BD9-81ED-4DB2-BD59-A6C34878D82A}">
                    <a16:rowId xmlns:a16="http://schemas.microsoft.com/office/drawing/2014/main" val="2704328773"/>
                  </a:ext>
                </a:extLst>
              </a:tr>
              <a:tr h="197565">
                <a:tc>
                  <a:txBody>
                    <a:bodyPr/>
                    <a:lstStyle/>
                    <a:p>
                      <a:pPr algn="ctr" rtl="0" fontAlgn="b"/>
                      <a:r>
                        <a:rPr lang="en-US" sz="1200" b="1" i="0" u="none" strike="noStrike">
                          <a:solidFill>
                            <a:srgbClr val="000000"/>
                          </a:solidFill>
                          <a:effectLst/>
                          <a:latin typeface="Calibri" panose="020F0502020204030204" pitchFamily="34" charset="0"/>
                        </a:rPr>
                        <a:t>Test Set</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ctr" rtl="0" fontAlgn="b"/>
                      <a:r>
                        <a:rPr lang="en-US" sz="1200" b="1" i="0" u="none" strike="noStrike">
                          <a:solidFill>
                            <a:srgbClr val="000000"/>
                          </a:solidFill>
                          <a:effectLst/>
                          <a:latin typeface="Calibri" panose="020F0502020204030204" pitchFamily="34" charset="0"/>
                        </a:rPr>
                        <a:t>Baseline </a:t>
                      </a:r>
                    </a:p>
                  </a:txBody>
                  <a:tcPr marL="9525" marR="9525" marT="9525" marB="0" anchor="b">
                    <a:lnL>
                      <a:noFill/>
                    </a:lnL>
                    <a:lnR>
                      <a:noFill/>
                    </a:lnR>
                    <a:lnT>
                      <a:noFill/>
                    </a:lnT>
                    <a:lnB>
                      <a:noFill/>
                    </a:lnB>
                    <a:solidFill>
                      <a:srgbClr val="D9D9D9"/>
                    </a:solidFill>
                  </a:tcPr>
                </a:tc>
                <a:tc>
                  <a:txBody>
                    <a:bodyPr/>
                    <a:lstStyle/>
                    <a:p>
                      <a:pPr algn="ctr" rtl="0" fontAlgn="b"/>
                      <a:r>
                        <a:rPr lang="en-US" sz="1200" b="1" i="0" u="none" strike="noStrike" dirty="0">
                          <a:solidFill>
                            <a:srgbClr val="000000"/>
                          </a:solidFill>
                          <a:effectLst/>
                          <a:latin typeface="Calibri" panose="020F0502020204030204" pitchFamily="34" charset="0"/>
                        </a:rPr>
                        <a:t>Random (50)</a:t>
                      </a:r>
                    </a:p>
                  </a:txBody>
                  <a:tcPr marL="9525" marR="9525" marT="9525" marB="0" anchor="b">
                    <a:lnL>
                      <a:noFill/>
                    </a:lnL>
                    <a:lnR>
                      <a:noFill/>
                    </a:lnR>
                    <a:lnT>
                      <a:noFill/>
                    </a:lnT>
                    <a:lnB>
                      <a:noFill/>
                    </a:lnB>
                    <a:solidFill>
                      <a:srgbClr val="D9D9D9"/>
                    </a:solidFill>
                  </a:tcPr>
                </a:tc>
                <a:tc>
                  <a:txBody>
                    <a:bodyPr/>
                    <a:lstStyle/>
                    <a:p>
                      <a:pPr algn="ctr" rtl="0" fontAlgn="b"/>
                      <a:r>
                        <a:rPr lang="en-US" sz="1200" b="1" i="0" u="none" strike="noStrike">
                          <a:solidFill>
                            <a:srgbClr val="000000"/>
                          </a:solidFill>
                          <a:effectLst/>
                          <a:latin typeface="Calibri" panose="020F0502020204030204" pitchFamily="34" charset="0"/>
                        </a:rPr>
                        <a:t>BCE</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1839994961"/>
                  </a:ext>
                </a:extLst>
              </a:tr>
              <a:tr h="197565">
                <a:tc>
                  <a:txBody>
                    <a:bodyPr/>
                    <a:lstStyle/>
                    <a:p>
                      <a:pPr algn="ctr" rtl="0" fontAlgn="b"/>
                      <a:r>
                        <a:rPr lang="en-US" sz="1200" b="0" i="0" u="none" strike="noStrike">
                          <a:solidFill>
                            <a:srgbClr val="000000"/>
                          </a:solidFill>
                          <a:effectLst/>
                          <a:latin typeface="Calibri" panose="020F0502020204030204" pitchFamily="34" charset="0"/>
                        </a:rPr>
                        <a:t>FBS_10238_2021-11-01_2022-04-30</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ctr" rtl="0" fontAlgn="b"/>
                      <a:r>
                        <a:rPr lang="en-US" sz="1200" b="0" i="0" u="none" strike="noStrike">
                          <a:solidFill>
                            <a:srgbClr val="000000"/>
                          </a:solidFill>
                          <a:effectLst/>
                          <a:latin typeface="Calibri" panose="020F0502020204030204" pitchFamily="34" charset="0"/>
                        </a:rPr>
                        <a:t>0.6338</a:t>
                      </a:r>
                    </a:p>
                  </a:txBody>
                  <a:tcPr marL="9525" marR="9525" marT="9525" marB="0" anchor="b">
                    <a:lnL>
                      <a:noFill/>
                    </a:lnL>
                    <a:lnR>
                      <a:noFill/>
                    </a:lnR>
                    <a:lnT>
                      <a:noFill/>
                    </a:lnT>
                    <a:lnB>
                      <a:noFill/>
                    </a:lnB>
                    <a:solidFill>
                      <a:srgbClr val="F2F2F2"/>
                    </a:solidFill>
                  </a:tcPr>
                </a:tc>
                <a:tc>
                  <a:txBody>
                    <a:bodyPr/>
                    <a:lstStyle/>
                    <a:p>
                      <a:pPr algn="ctr" rtl="0" fontAlgn="b"/>
                      <a:r>
                        <a:rPr lang="en-US" sz="1100" b="0" i="0" u="none" strike="noStrike" dirty="0">
                          <a:solidFill>
                            <a:srgbClr val="000000"/>
                          </a:solidFill>
                          <a:effectLst/>
                          <a:latin typeface="Calibri" panose="020F0502020204030204" pitchFamily="34" charset="0"/>
                        </a:rPr>
                        <a:t>0.6733</a:t>
                      </a:r>
                    </a:p>
                  </a:txBody>
                  <a:tcPr marL="9525" marR="9525" marT="9525" marB="0" anchor="b">
                    <a:lnL>
                      <a:noFill/>
                    </a:lnL>
                    <a:lnR>
                      <a:noFill/>
                    </a:lnR>
                    <a:lnT>
                      <a:noFill/>
                    </a:lnT>
                    <a:lnB>
                      <a:noFill/>
                    </a:lnB>
                    <a:solidFill>
                      <a:srgbClr val="F2F2F2"/>
                    </a:solidFill>
                  </a:tcPr>
                </a:tc>
                <a:tc>
                  <a:txBody>
                    <a:bodyPr/>
                    <a:lstStyle/>
                    <a:p>
                      <a:pPr algn="ctr" rtl="0" fontAlgn="b"/>
                      <a:r>
                        <a:rPr lang="en-US" sz="1200" b="1" i="0" u="none" strike="noStrike">
                          <a:solidFill>
                            <a:srgbClr val="000000"/>
                          </a:solidFill>
                          <a:effectLst/>
                          <a:latin typeface="Calibri" panose="020F0502020204030204" pitchFamily="34" charset="0"/>
                        </a:rPr>
                        <a:t>0.7461</a:t>
                      </a:r>
                    </a:p>
                  </a:txBody>
                  <a:tcPr marL="9525" marR="9525" marT="9525" marB="0" anchor="b">
                    <a:lnL>
                      <a:noFill/>
                    </a:lnL>
                    <a:lnR>
                      <a:noFill/>
                    </a:lnR>
                    <a:lnT>
                      <a:noFill/>
                    </a:lnT>
                    <a:lnB>
                      <a:noFill/>
                    </a:lnB>
                    <a:solidFill>
                      <a:srgbClr val="F2F2F2"/>
                    </a:solidFill>
                  </a:tcPr>
                </a:tc>
                <a:extLst>
                  <a:ext uri="{0D108BD9-81ED-4DB2-BD59-A6C34878D82A}">
                    <a16:rowId xmlns:a16="http://schemas.microsoft.com/office/drawing/2014/main" val="571653931"/>
                  </a:ext>
                </a:extLst>
              </a:tr>
              <a:tr h="197565">
                <a:tc>
                  <a:txBody>
                    <a:bodyPr/>
                    <a:lstStyle/>
                    <a:p>
                      <a:pPr algn="ctr" rtl="0" fontAlgn="b"/>
                      <a:r>
                        <a:rPr lang="en-US" sz="1200" b="0" i="0" u="none" strike="noStrike">
                          <a:solidFill>
                            <a:srgbClr val="000000"/>
                          </a:solidFill>
                          <a:effectLst/>
                          <a:latin typeface="Calibri" panose="020F0502020204030204" pitchFamily="34" charset="0"/>
                        </a:rPr>
                        <a:t>fbs2020h1</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ctr" rtl="0" fontAlgn="b"/>
                      <a:r>
                        <a:rPr lang="en-US" sz="1200" b="0" i="0" u="none" strike="noStrike">
                          <a:solidFill>
                            <a:srgbClr val="000000"/>
                          </a:solidFill>
                          <a:effectLst/>
                          <a:latin typeface="Calibri" panose="020F0502020204030204" pitchFamily="34" charset="0"/>
                        </a:rPr>
                        <a:t>0.6313</a:t>
                      </a:r>
                    </a:p>
                  </a:txBody>
                  <a:tcPr marL="9525" marR="9525" marT="9525" marB="0" anchor="b">
                    <a:lnL>
                      <a:noFill/>
                    </a:lnL>
                    <a:lnR>
                      <a:noFill/>
                    </a:lnR>
                    <a:lnT>
                      <a:noFill/>
                    </a:lnT>
                    <a:lnB>
                      <a:noFill/>
                    </a:lnB>
                    <a:solidFill>
                      <a:srgbClr val="D9D9D9"/>
                    </a:solidFill>
                  </a:tcPr>
                </a:tc>
                <a:tc>
                  <a:txBody>
                    <a:bodyPr/>
                    <a:lstStyle/>
                    <a:p>
                      <a:pPr algn="ctr" rtl="0" fontAlgn="b"/>
                      <a:r>
                        <a:rPr lang="en-US" sz="1100" b="0" i="0" u="none" strike="noStrike" dirty="0">
                          <a:solidFill>
                            <a:srgbClr val="000000"/>
                          </a:solidFill>
                          <a:effectLst/>
                          <a:latin typeface="Calibri" panose="020F0502020204030204" pitchFamily="34" charset="0"/>
                        </a:rPr>
                        <a:t>0.6902</a:t>
                      </a:r>
                    </a:p>
                  </a:txBody>
                  <a:tcPr marL="9525" marR="9525" marT="9525" marB="0" anchor="b">
                    <a:lnL>
                      <a:noFill/>
                    </a:lnL>
                    <a:lnR>
                      <a:noFill/>
                    </a:lnR>
                    <a:lnT>
                      <a:noFill/>
                    </a:lnT>
                    <a:lnB>
                      <a:noFill/>
                    </a:lnB>
                    <a:solidFill>
                      <a:srgbClr val="D9D9D9"/>
                    </a:solidFill>
                  </a:tcPr>
                </a:tc>
                <a:tc>
                  <a:txBody>
                    <a:bodyPr/>
                    <a:lstStyle/>
                    <a:p>
                      <a:pPr algn="ctr" rtl="0" fontAlgn="b"/>
                      <a:r>
                        <a:rPr lang="en-US" sz="1200" b="1" i="0" u="none" strike="noStrike">
                          <a:solidFill>
                            <a:srgbClr val="000000"/>
                          </a:solidFill>
                          <a:effectLst/>
                          <a:latin typeface="Calibri" panose="020F0502020204030204" pitchFamily="34" charset="0"/>
                        </a:rPr>
                        <a:t>0.7319</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698655374"/>
                  </a:ext>
                </a:extLst>
              </a:tr>
              <a:tr h="197565">
                <a:tc>
                  <a:txBody>
                    <a:bodyPr/>
                    <a:lstStyle/>
                    <a:p>
                      <a:pPr algn="ctr" rtl="0" fontAlgn="b"/>
                      <a:r>
                        <a:rPr lang="en-US" sz="1200" b="0" i="0" u="none" strike="noStrike">
                          <a:solidFill>
                            <a:srgbClr val="000000"/>
                          </a:solidFill>
                          <a:effectLst/>
                          <a:latin typeface="Calibri" panose="020F0502020204030204" pitchFamily="34" charset="0"/>
                        </a:rPr>
                        <a:t>fbsBeforeL2</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ctr" rtl="0" fontAlgn="b"/>
                      <a:r>
                        <a:rPr lang="en-US" sz="1200" b="0" i="0" u="none" strike="noStrike">
                          <a:solidFill>
                            <a:srgbClr val="000000"/>
                          </a:solidFill>
                          <a:effectLst/>
                          <a:latin typeface="Calibri" panose="020F0502020204030204" pitchFamily="34" charset="0"/>
                        </a:rPr>
                        <a:t>0.7949</a:t>
                      </a:r>
                    </a:p>
                  </a:txBody>
                  <a:tcPr marL="9525" marR="9525" marT="9525" marB="0" anchor="b">
                    <a:lnL>
                      <a:noFill/>
                    </a:lnL>
                    <a:lnR>
                      <a:noFill/>
                    </a:lnR>
                    <a:lnT>
                      <a:noFill/>
                    </a:lnT>
                    <a:lnB>
                      <a:noFill/>
                    </a:lnB>
                    <a:solidFill>
                      <a:srgbClr val="F2F2F2"/>
                    </a:solidFill>
                  </a:tcPr>
                </a:tc>
                <a:tc>
                  <a:txBody>
                    <a:bodyPr/>
                    <a:lstStyle/>
                    <a:p>
                      <a:pPr algn="ctr" rtl="0" fontAlgn="b"/>
                      <a:r>
                        <a:rPr lang="en-US" sz="1100" b="1" i="0" u="none" strike="noStrike" dirty="0">
                          <a:solidFill>
                            <a:srgbClr val="000000"/>
                          </a:solidFill>
                          <a:effectLst/>
                          <a:latin typeface="Calibri" panose="020F0502020204030204" pitchFamily="34" charset="0"/>
                        </a:rPr>
                        <a:t>0.8414</a:t>
                      </a:r>
                    </a:p>
                  </a:txBody>
                  <a:tcPr marL="9525" marR="9525" marT="9525" marB="0" anchor="b">
                    <a:lnL>
                      <a:noFill/>
                    </a:lnL>
                    <a:lnR>
                      <a:noFill/>
                    </a:lnR>
                    <a:lnT>
                      <a:noFill/>
                    </a:lnT>
                    <a:lnB>
                      <a:noFill/>
                    </a:lnB>
                    <a:solidFill>
                      <a:srgbClr val="F2F2F2"/>
                    </a:solidFill>
                  </a:tcPr>
                </a:tc>
                <a:tc>
                  <a:txBody>
                    <a:bodyPr/>
                    <a:lstStyle/>
                    <a:p>
                      <a:pPr algn="ctr" rtl="0" fontAlgn="b"/>
                      <a:r>
                        <a:rPr lang="en-US" sz="1200" b="0" i="0" u="none" strike="noStrike">
                          <a:solidFill>
                            <a:srgbClr val="FF0000"/>
                          </a:solidFill>
                          <a:effectLst/>
                          <a:latin typeface="Calibri" panose="020F0502020204030204" pitchFamily="34" charset="0"/>
                        </a:rPr>
                        <a:t>0.7823</a:t>
                      </a:r>
                    </a:p>
                  </a:txBody>
                  <a:tcPr marL="9525" marR="9525" marT="9525" marB="0" anchor="b">
                    <a:lnL>
                      <a:noFill/>
                    </a:lnL>
                    <a:lnR>
                      <a:noFill/>
                    </a:lnR>
                    <a:lnT>
                      <a:noFill/>
                    </a:lnT>
                    <a:lnB>
                      <a:noFill/>
                    </a:lnB>
                    <a:solidFill>
                      <a:srgbClr val="F2F2F2"/>
                    </a:solidFill>
                  </a:tcPr>
                </a:tc>
                <a:extLst>
                  <a:ext uri="{0D108BD9-81ED-4DB2-BD59-A6C34878D82A}">
                    <a16:rowId xmlns:a16="http://schemas.microsoft.com/office/drawing/2014/main" val="1224226542"/>
                  </a:ext>
                </a:extLst>
              </a:tr>
              <a:tr h="197565">
                <a:tc>
                  <a:txBody>
                    <a:bodyPr/>
                    <a:lstStyle/>
                    <a:p>
                      <a:pPr algn="ctr" rtl="0" fontAlgn="b"/>
                      <a:r>
                        <a:rPr lang="en-US" sz="1200" b="0" i="0" u="none" strike="noStrike">
                          <a:solidFill>
                            <a:srgbClr val="000000"/>
                          </a:solidFill>
                          <a:effectLst/>
                          <a:latin typeface="Calibri" panose="020F0502020204030204" pitchFamily="34" charset="0"/>
                        </a:rPr>
                        <a:t>L1fbs2021</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ctr" rtl="0" fontAlgn="b"/>
                      <a:r>
                        <a:rPr lang="en-US" sz="1200" b="0" i="0" u="none" strike="noStrike">
                          <a:solidFill>
                            <a:srgbClr val="000000"/>
                          </a:solidFill>
                          <a:effectLst/>
                          <a:latin typeface="Calibri" panose="020F0502020204030204" pitchFamily="34" charset="0"/>
                        </a:rPr>
                        <a:t>0.5852</a:t>
                      </a:r>
                    </a:p>
                  </a:txBody>
                  <a:tcPr marL="9525" marR="9525" marT="9525" marB="0" anchor="b">
                    <a:lnL>
                      <a:noFill/>
                    </a:lnL>
                    <a:lnR>
                      <a:noFill/>
                    </a:lnR>
                    <a:lnT>
                      <a:noFill/>
                    </a:lnT>
                    <a:lnB>
                      <a:noFill/>
                    </a:lnB>
                    <a:solidFill>
                      <a:srgbClr val="D9D9D9"/>
                    </a:solidFill>
                  </a:tcPr>
                </a:tc>
                <a:tc>
                  <a:txBody>
                    <a:bodyPr/>
                    <a:lstStyle/>
                    <a:p>
                      <a:pPr algn="ctr" rtl="0" fontAlgn="b"/>
                      <a:r>
                        <a:rPr lang="en-US" sz="1100" b="1" i="0" u="none" strike="noStrike" dirty="0">
                          <a:solidFill>
                            <a:srgbClr val="000000"/>
                          </a:solidFill>
                          <a:effectLst/>
                          <a:latin typeface="Calibri" panose="020F0502020204030204" pitchFamily="34" charset="0"/>
                        </a:rPr>
                        <a:t>0.6047</a:t>
                      </a:r>
                    </a:p>
                  </a:txBody>
                  <a:tcPr marL="9525" marR="9525" marT="9525" marB="0" anchor="b">
                    <a:lnL>
                      <a:noFill/>
                    </a:lnL>
                    <a:lnR>
                      <a:noFill/>
                    </a:lnR>
                    <a:lnT>
                      <a:noFill/>
                    </a:lnT>
                    <a:lnB>
                      <a:noFill/>
                    </a:lnB>
                    <a:solidFill>
                      <a:srgbClr val="D9D9D9"/>
                    </a:solidFill>
                  </a:tcPr>
                </a:tc>
                <a:tc>
                  <a:txBody>
                    <a:bodyPr/>
                    <a:lstStyle/>
                    <a:p>
                      <a:pPr algn="ctr" rtl="0" fontAlgn="b"/>
                      <a:r>
                        <a:rPr lang="en-US" sz="1200" b="0" i="0" u="none" strike="noStrike">
                          <a:solidFill>
                            <a:srgbClr val="000000"/>
                          </a:solidFill>
                          <a:effectLst/>
                          <a:latin typeface="Calibri" panose="020F0502020204030204" pitchFamily="34" charset="0"/>
                        </a:rPr>
                        <a:t>0.5927</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4280923819"/>
                  </a:ext>
                </a:extLst>
              </a:tr>
              <a:tr h="197565">
                <a:tc>
                  <a:txBody>
                    <a:bodyPr/>
                    <a:lstStyle/>
                    <a:p>
                      <a:pPr algn="ctr" rtl="0" fontAlgn="b"/>
                      <a:r>
                        <a:rPr lang="en-US" sz="1200" b="0" i="0" u="none" strike="noStrike">
                          <a:solidFill>
                            <a:srgbClr val="000000"/>
                          </a:solidFill>
                          <a:effectLst/>
                          <a:latin typeface="Calibri" panose="020F0502020204030204" pitchFamily="34" charset="0"/>
                        </a:rPr>
                        <a:t>newGLDataset</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ctr" rtl="0" fontAlgn="b"/>
                      <a:r>
                        <a:rPr lang="en-US" sz="1200" b="0" i="0" u="none" strike="noStrike">
                          <a:solidFill>
                            <a:srgbClr val="000000"/>
                          </a:solidFill>
                          <a:effectLst/>
                          <a:latin typeface="Calibri" panose="020F0502020204030204" pitchFamily="34" charset="0"/>
                        </a:rPr>
                        <a:t>0.6304</a:t>
                      </a:r>
                    </a:p>
                  </a:txBody>
                  <a:tcPr marL="9525" marR="9525" marT="9525" marB="0" anchor="b">
                    <a:lnL>
                      <a:noFill/>
                    </a:lnL>
                    <a:lnR>
                      <a:noFill/>
                    </a:lnR>
                    <a:lnT>
                      <a:noFill/>
                    </a:lnT>
                    <a:lnB>
                      <a:noFill/>
                    </a:lnB>
                    <a:solidFill>
                      <a:srgbClr val="F2F2F2"/>
                    </a:solidFill>
                  </a:tcPr>
                </a:tc>
                <a:tc>
                  <a:txBody>
                    <a:bodyPr/>
                    <a:lstStyle/>
                    <a:p>
                      <a:pPr algn="ctr" rtl="0" fontAlgn="b"/>
                      <a:r>
                        <a:rPr lang="en-US" sz="1100" b="0" i="0" u="none" strike="noStrike">
                          <a:solidFill>
                            <a:srgbClr val="000000"/>
                          </a:solidFill>
                          <a:effectLst/>
                          <a:latin typeface="Calibri" panose="020F0502020204030204" pitchFamily="34" charset="0"/>
                        </a:rPr>
                        <a:t>0.6971</a:t>
                      </a:r>
                    </a:p>
                  </a:txBody>
                  <a:tcPr marL="9525" marR="9525" marT="9525" marB="0" anchor="b">
                    <a:lnL>
                      <a:noFill/>
                    </a:lnL>
                    <a:lnR>
                      <a:noFill/>
                    </a:lnR>
                    <a:lnT>
                      <a:noFill/>
                    </a:lnT>
                    <a:lnB>
                      <a:noFill/>
                    </a:lnB>
                    <a:solidFill>
                      <a:srgbClr val="F2F2F2"/>
                    </a:solidFill>
                  </a:tcPr>
                </a:tc>
                <a:tc>
                  <a:txBody>
                    <a:bodyPr/>
                    <a:lstStyle/>
                    <a:p>
                      <a:pPr algn="ctr" rtl="0" fontAlgn="b"/>
                      <a:r>
                        <a:rPr lang="en-US" sz="1200" b="1" i="0" u="none" strike="noStrike">
                          <a:solidFill>
                            <a:srgbClr val="000000"/>
                          </a:solidFill>
                          <a:effectLst/>
                          <a:latin typeface="Calibri" panose="020F0502020204030204" pitchFamily="34" charset="0"/>
                        </a:rPr>
                        <a:t>0.7319</a:t>
                      </a:r>
                    </a:p>
                  </a:txBody>
                  <a:tcPr marL="9525" marR="9525" marT="9525" marB="0" anchor="b">
                    <a:lnL>
                      <a:noFill/>
                    </a:lnL>
                    <a:lnR>
                      <a:noFill/>
                    </a:lnR>
                    <a:lnT>
                      <a:noFill/>
                    </a:lnT>
                    <a:lnB>
                      <a:noFill/>
                    </a:lnB>
                    <a:solidFill>
                      <a:srgbClr val="F2F2F2"/>
                    </a:solidFill>
                  </a:tcPr>
                </a:tc>
                <a:extLst>
                  <a:ext uri="{0D108BD9-81ED-4DB2-BD59-A6C34878D82A}">
                    <a16:rowId xmlns:a16="http://schemas.microsoft.com/office/drawing/2014/main" val="1183709645"/>
                  </a:ext>
                </a:extLst>
              </a:tr>
              <a:tr h="197565">
                <a:tc>
                  <a:txBody>
                    <a:bodyPr/>
                    <a:lstStyle/>
                    <a:p>
                      <a:pPr algn="ctr" rtl="0" fontAlgn="b"/>
                      <a:r>
                        <a:rPr lang="en-US" sz="1200" b="0" i="0" u="none" strike="noStrike">
                          <a:solidFill>
                            <a:srgbClr val="000000"/>
                          </a:solidFill>
                          <a:effectLst/>
                          <a:latin typeface="Calibri" panose="020F0502020204030204" pitchFamily="34" charset="0"/>
                        </a:rPr>
                        <a:t>fbsOnImpression</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ctr" rtl="0" fontAlgn="b"/>
                      <a:r>
                        <a:rPr lang="en-US" sz="1200" b="0" i="0" u="none" strike="noStrike">
                          <a:solidFill>
                            <a:srgbClr val="000000"/>
                          </a:solidFill>
                          <a:effectLst/>
                          <a:latin typeface="Calibri" panose="020F0502020204030204" pitchFamily="34" charset="0"/>
                        </a:rPr>
                        <a:t>0.644</a:t>
                      </a:r>
                    </a:p>
                  </a:txBody>
                  <a:tcPr marL="9525" marR="9525" marT="9525" marB="0" anchor="b">
                    <a:lnL>
                      <a:noFill/>
                    </a:lnL>
                    <a:lnR>
                      <a:noFill/>
                    </a:lnR>
                    <a:lnT>
                      <a:noFill/>
                    </a:lnT>
                    <a:lnB>
                      <a:noFill/>
                    </a:lnB>
                    <a:solidFill>
                      <a:srgbClr val="D9D9D9"/>
                    </a:solidFill>
                  </a:tcPr>
                </a:tc>
                <a:tc>
                  <a:txBody>
                    <a:bodyPr/>
                    <a:lstStyle/>
                    <a:p>
                      <a:pPr algn="ctr" rtl="0" fontAlgn="b"/>
                      <a:r>
                        <a:rPr lang="en-US" sz="1100" b="1" i="0" u="none" strike="noStrike" dirty="0">
                          <a:solidFill>
                            <a:srgbClr val="000000"/>
                          </a:solidFill>
                          <a:effectLst/>
                          <a:latin typeface="Calibri" panose="020F0502020204030204" pitchFamily="34" charset="0"/>
                        </a:rPr>
                        <a:t>0.7046</a:t>
                      </a:r>
                    </a:p>
                  </a:txBody>
                  <a:tcPr marL="9525" marR="9525" marT="9525" marB="0" anchor="b">
                    <a:lnL>
                      <a:noFill/>
                    </a:lnL>
                    <a:lnR>
                      <a:noFill/>
                    </a:lnR>
                    <a:lnT>
                      <a:noFill/>
                    </a:lnT>
                    <a:lnB>
                      <a:noFill/>
                    </a:lnB>
                    <a:solidFill>
                      <a:srgbClr val="D9D9D9"/>
                    </a:solidFill>
                  </a:tcPr>
                </a:tc>
                <a:tc>
                  <a:txBody>
                    <a:bodyPr/>
                    <a:lstStyle/>
                    <a:p>
                      <a:pPr algn="ctr" rtl="0" fontAlgn="b"/>
                      <a:r>
                        <a:rPr lang="en-US" sz="1200" b="0" i="0" u="none" strike="noStrike">
                          <a:solidFill>
                            <a:srgbClr val="000000"/>
                          </a:solidFill>
                          <a:effectLst/>
                          <a:latin typeface="Calibri" panose="020F0502020204030204" pitchFamily="34" charset="0"/>
                        </a:rPr>
                        <a:t>0.6696</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3858492989"/>
                  </a:ext>
                </a:extLst>
              </a:tr>
              <a:tr h="197565">
                <a:tc>
                  <a:txBody>
                    <a:bodyPr/>
                    <a:lstStyle/>
                    <a:p>
                      <a:pPr algn="ctr" rtl="0" fontAlgn="b"/>
                      <a:r>
                        <a:rPr lang="en-US" sz="1200" b="0" i="0" u="none" strike="noStrike">
                          <a:solidFill>
                            <a:srgbClr val="000000"/>
                          </a:solidFill>
                          <a:effectLst/>
                          <a:latin typeface="Calibri" panose="020F0502020204030204" pitchFamily="34" charset="0"/>
                        </a:rPr>
                        <a:t>2017h1</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ctr" rtl="0" fontAlgn="b"/>
                      <a:r>
                        <a:rPr lang="en-US" sz="1200" b="0" i="0" u="none" strike="noStrike">
                          <a:solidFill>
                            <a:srgbClr val="000000"/>
                          </a:solidFill>
                          <a:effectLst/>
                          <a:latin typeface="Calibri" panose="020F0502020204030204" pitchFamily="34" charset="0"/>
                        </a:rPr>
                        <a:t>0.6746</a:t>
                      </a:r>
                    </a:p>
                  </a:txBody>
                  <a:tcPr marL="9525" marR="9525" marT="9525" marB="0" anchor="b">
                    <a:lnL>
                      <a:noFill/>
                    </a:lnL>
                    <a:lnR>
                      <a:noFill/>
                    </a:lnR>
                    <a:lnT>
                      <a:noFill/>
                    </a:lnT>
                    <a:lnB>
                      <a:noFill/>
                    </a:lnB>
                    <a:solidFill>
                      <a:srgbClr val="F2F2F2"/>
                    </a:solidFill>
                  </a:tcPr>
                </a:tc>
                <a:tc>
                  <a:txBody>
                    <a:bodyPr/>
                    <a:lstStyle/>
                    <a:p>
                      <a:pPr algn="ctr" rtl="0" fontAlgn="b"/>
                      <a:r>
                        <a:rPr lang="en-US" sz="1100" b="1" i="0" u="none" strike="noStrike">
                          <a:solidFill>
                            <a:srgbClr val="000000"/>
                          </a:solidFill>
                          <a:effectLst/>
                          <a:latin typeface="Calibri" panose="020F0502020204030204" pitchFamily="34" charset="0"/>
                        </a:rPr>
                        <a:t>0.7208</a:t>
                      </a:r>
                    </a:p>
                  </a:txBody>
                  <a:tcPr marL="9525" marR="9525" marT="9525" marB="0" anchor="b">
                    <a:lnL>
                      <a:noFill/>
                    </a:lnL>
                    <a:lnR>
                      <a:noFill/>
                    </a:lnR>
                    <a:lnT>
                      <a:noFill/>
                    </a:lnT>
                    <a:lnB>
                      <a:noFill/>
                    </a:lnB>
                    <a:solidFill>
                      <a:srgbClr val="F2F2F2"/>
                    </a:solidFill>
                  </a:tcPr>
                </a:tc>
                <a:tc>
                  <a:txBody>
                    <a:bodyPr/>
                    <a:lstStyle/>
                    <a:p>
                      <a:pPr algn="ctr" rtl="0" fontAlgn="b"/>
                      <a:r>
                        <a:rPr lang="en-US" sz="1200" b="1" i="0" u="none" strike="noStrike" dirty="0">
                          <a:solidFill>
                            <a:srgbClr val="000000"/>
                          </a:solidFill>
                          <a:effectLst/>
                          <a:latin typeface="Calibri" panose="020F0502020204030204" pitchFamily="34" charset="0"/>
                        </a:rPr>
                        <a:t>0.7145</a:t>
                      </a:r>
                    </a:p>
                  </a:txBody>
                  <a:tcPr marL="9525" marR="9525" marT="9525" marB="0" anchor="b">
                    <a:lnL>
                      <a:noFill/>
                    </a:lnL>
                    <a:lnR>
                      <a:noFill/>
                    </a:lnR>
                    <a:lnT>
                      <a:noFill/>
                    </a:lnT>
                    <a:lnB>
                      <a:noFill/>
                    </a:lnB>
                    <a:solidFill>
                      <a:srgbClr val="F2F2F2"/>
                    </a:solidFill>
                  </a:tcPr>
                </a:tc>
                <a:extLst>
                  <a:ext uri="{0D108BD9-81ED-4DB2-BD59-A6C34878D82A}">
                    <a16:rowId xmlns:a16="http://schemas.microsoft.com/office/drawing/2014/main" val="766361059"/>
                  </a:ext>
                </a:extLst>
              </a:tr>
            </a:tbl>
          </a:graphicData>
        </a:graphic>
      </p:graphicFrame>
    </p:spTree>
    <p:extLst>
      <p:ext uri="{BB962C8B-B14F-4D97-AF65-F5344CB8AC3E}">
        <p14:creationId xmlns:p14="http://schemas.microsoft.com/office/powerpoint/2010/main" val="3161259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1723-D7CA-5199-5441-3C9CF640E0F1}"/>
              </a:ext>
            </a:extLst>
          </p:cNvPr>
          <p:cNvSpPr>
            <a:spLocks noGrp="1"/>
          </p:cNvSpPr>
          <p:nvPr>
            <p:ph type="title"/>
          </p:nvPr>
        </p:nvSpPr>
        <p:spPr/>
        <p:txBody>
          <a:bodyPr>
            <a:normAutofit fontScale="90000"/>
          </a:bodyPr>
          <a:lstStyle/>
          <a:p>
            <a:r>
              <a:rPr lang="en-US" dirty="0"/>
              <a:t>Exp9: MT on pa clicks contrastive, nonretail classification</a:t>
            </a:r>
          </a:p>
        </p:txBody>
      </p:sp>
      <p:sp>
        <p:nvSpPr>
          <p:cNvPr id="3" name="Content Placeholder 2">
            <a:extLst>
              <a:ext uri="{FF2B5EF4-FFF2-40B4-BE49-F238E27FC236}">
                <a16:creationId xmlns:a16="http://schemas.microsoft.com/office/drawing/2014/main" id="{2BA993E2-6851-FEAE-CD65-0D80F54DF185}"/>
              </a:ext>
            </a:extLst>
          </p:cNvPr>
          <p:cNvSpPr>
            <a:spLocks noGrp="1"/>
          </p:cNvSpPr>
          <p:nvPr>
            <p:ph idx="1"/>
          </p:nvPr>
        </p:nvSpPr>
        <p:spPr/>
        <p:txBody>
          <a:bodyPr/>
          <a:lstStyle/>
          <a:p>
            <a:pPr marL="457200" indent="-457200">
              <a:buFont typeface="Arial" panose="020B0604020202020204" pitchFamily="34" charset="0"/>
              <a:buChar char="•"/>
            </a:pPr>
            <a:r>
              <a:rPr lang="en-US" dirty="0"/>
              <a:t>Tried multi tasking (2 tasks) with PA contrastive learning as task1 and </a:t>
            </a:r>
            <a:r>
              <a:rPr lang="en-US" dirty="0" err="1"/>
              <a:t>NonRetail</a:t>
            </a:r>
            <a:r>
              <a:rPr lang="en-US" dirty="0"/>
              <a:t> classification as the other task. </a:t>
            </a:r>
          </a:p>
          <a:p>
            <a:pPr marL="457200" indent="-457200">
              <a:buFont typeface="Arial" panose="020B0604020202020204" pitchFamily="34" charset="0"/>
              <a:buChar char="•"/>
            </a:pPr>
            <a:r>
              <a:rPr lang="en-US" dirty="0"/>
              <a:t>Didn’t see any gains. </a:t>
            </a:r>
          </a:p>
          <a:p>
            <a:pPr marL="457200" indent="-457200">
              <a:buFont typeface="Arial" panose="020B0604020202020204" pitchFamily="34" charset="0"/>
              <a:buChar char="•"/>
            </a:pPr>
            <a:r>
              <a:rPr lang="en-US" dirty="0"/>
              <a:t>This can be explained given the Contrastive learning is only done on impressed queries and these queries are in a way filtered in by </a:t>
            </a:r>
            <a:r>
              <a:rPr lang="en-US" dirty="0" err="1"/>
              <a:t>NonRetail</a:t>
            </a:r>
            <a:r>
              <a:rPr lang="en-US" dirty="0"/>
              <a:t> classifier trained on the very same dataset. </a:t>
            </a:r>
          </a:p>
          <a:p>
            <a:pPr marL="457200" indent="-457200">
              <a:buFont typeface="Arial" panose="020B0604020202020204" pitchFamily="34" charset="0"/>
              <a:buChar char="•"/>
            </a:pPr>
            <a:r>
              <a:rPr lang="en-US" dirty="0"/>
              <a:t>Planning to use Edge3p here as a 3</a:t>
            </a:r>
            <a:r>
              <a:rPr lang="en-US" baseline="30000" dirty="0"/>
              <a:t>rd</a:t>
            </a:r>
            <a:r>
              <a:rPr lang="en-US" dirty="0"/>
              <a:t> task. Plan has already been discussed in previous slides.</a:t>
            </a:r>
          </a:p>
        </p:txBody>
      </p:sp>
    </p:spTree>
    <p:extLst>
      <p:ext uri="{BB962C8B-B14F-4D97-AF65-F5344CB8AC3E}">
        <p14:creationId xmlns:p14="http://schemas.microsoft.com/office/powerpoint/2010/main" val="4180296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1A5E0-383E-4DFD-5032-899B2D612075}"/>
              </a:ext>
            </a:extLst>
          </p:cNvPr>
          <p:cNvSpPr>
            <a:spLocks noGrp="1"/>
          </p:cNvSpPr>
          <p:nvPr>
            <p:ph type="title"/>
          </p:nvPr>
        </p:nvSpPr>
        <p:spPr/>
        <p:txBody>
          <a:bodyPr/>
          <a:lstStyle/>
          <a:p>
            <a:r>
              <a:rPr lang="en-US" dirty="0"/>
              <a:t>Offline relevance ranker results </a:t>
            </a:r>
          </a:p>
        </p:txBody>
      </p:sp>
      <p:sp>
        <p:nvSpPr>
          <p:cNvPr id="3" name="Content Placeholder 2">
            <a:extLst>
              <a:ext uri="{FF2B5EF4-FFF2-40B4-BE49-F238E27FC236}">
                <a16:creationId xmlns:a16="http://schemas.microsoft.com/office/drawing/2014/main" id="{1D3EB3A8-86A2-38CD-BC6F-BEC22588EB97}"/>
              </a:ext>
            </a:extLst>
          </p:cNvPr>
          <p:cNvSpPr>
            <a:spLocks noGrp="1"/>
          </p:cNvSpPr>
          <p:nvPr>
            <p:ph idx="1"/>
          </p:nvPr>
        </p:nvSpPr>
        <p:spPr/>
        <p:txBody>
          <a:bodyPr/>
          <a:lstStyle/>
          <a:p>
            <a:r>
              <a:rPr lang="en-US" dirty="0"/>
              <a:t>PA Only</a:t>
            </a:r>
          </a:p>
          <a:p>
            <a:endParaRPr lang="en-US" dirty="0"/>
          </a:p>
        </p:txBody>
      </p:sp>
      <p:graphicFrame>
        <p:nvGraphicFramePr>
          <p:cNvPr id="4" name="Table 3">
            <a:extLst>
              <a:ext uri="{FF2B5EF4-FFF2-40B4-BE49-F238E27FC236}">
                <a16:creationId xmlns:a16="http://schemas.microsoft.com/office/drawing/2014/main" id="{8D087A7B-FF5A-BE26-064B-5E5F096D0597}"/>
              </a:ext>
            </a:extLst>
          </p:cNvPr>
          <p:cNvGraphicFramePr>
            <a:graphicFrameLocks noGrp="1"/>
          </p:cNvGraphicFramePr>
          <p:nvPr>
            <p:extLst>
              <p:ext uri="{D42A27DB-BD31-4B8C-83A1-F6EECF244321}">
                <p14:modId xmlns:p14="http://schemas.microsoft.com/office/powerpoint/2010/main" val="2723939716"/>
              </p:ext>
            </p:extLst>
          </p:nvPr>
        </p:nvGraphicFramePr>
        <p:xfrm>
          <a:off x="1020764" y="3220568"/>
          <a:ext cx="10355094" cy="1564617"/>
        </p:xfrm>
        <a:graphic>
          <a:graphicData uri="http://schemas.openxmlformats.org/drawingml/2006/table">
            <a:tbl>
              <a:tblPr/>
              <a:tblGrid>
                <a:gridCol w="812869">
                  <a:extLst>
                    <a:ext uri="{9D8B030D-6E8A-4147-A177-3AD203B41FA5}">
                      <a16:colId xmlns:a16="http://schemas.microsoft.com/office/drawing/2014/main" val="2054003701"/>
                    </a:ext>
                  </a:extLst>
                </a:gridCol>
                <a:gridCol w="583089">
                  <a:extLst>
                    <a:ext uri="{9D8B030D-6E8A-4147-A177-3AD203B41FA5}">
                      <a16:colId xmlns:a16="http://schemas.microsoft.com/office/drawing/2014/main" val="771933562"/>
                    </a:ext>
                  </a:extLst>
                </a:gridCol>
                <a:gridCol w="490281">
                  <a:extLst>
                    <a:ext uri="{9D8B030D-6E8A-4147-A177-3AD203B41FA5}">
                      <a16:colId xmlns:a16="http://schemas.microsoft.com/office/drawing/2014/main" val="2421421980"/>
                    </a:ext>
                  </a:extLst>
                </a:gridCol>
                <a:gridCol w="497962">
                  <a:extLst>
                    <a:ext uri="{9D8B030D-6E8A-4147-A177-3AD203B41FA5}">
                      <a16:colId xmlns:a16="http://schemas.microsoft.com/office/drawing/2014/main" val="4186866779"/>
                    </a:ext>
                  </a:extLst>
                </a:gridCol>
                <a:gridCol w="693819">
                  <a:extLst>
                    <a:ext uri="{9D8B030D-6E8A-4147-A177-3AD203B41FA5}">
                      <a16:colId xmlns:a16="http://schemas.microsoft.com/office/drawing/2014/main" val="3265474903"/>
                    </a:ext>
                  </a:extLst>
                </a:gridCol>
                <a:gridCol w="529965">
                  <a:extLst>
                    <a:ext uri="{9D8B030D-6E8A-4147-A177-3AD203B41FA5}">
                      <a16:colId xmlns:a16="http://schemas.microsoft.com/office/drawing/2014/main" val="1332014904"/>
                    </a:ext>
                  </a:extLst>
                </a:gridCol>
                <a:gridCol w="529965">
                  <a:extLst>
                    <a:ext uri="{9D8B030D-6E8A-4147-A177-3AD203B41FA5}">
                      <a16:colId xmlns:a16="http://schemas.microsoft.com/office/drawing/2014/main" val="1673124296"/>
                    </a:ext>
                  </a:extLst>
                </a:gridCol>
                <a:gridCol w="529965">
                  <a:extLst>
                    <a:ext uri="{9D8B030D-6E8A-4147-A177-3AD203B41FA5}">
                      <a16:colId xmlns:a16="http://schemas.microsoft.com/office/drawing/2014/main" val="1951832344"/>
                    </a:ext>
                  </a:extLst>
                </a:gridCol>
                <a:gridCol w="529965">
                  <a:extLst>
                    <a:ext uri="{9D8B030D-6E8A-4147-A177-3AD203B41FA5}">
                      <a16:colId xmlns:a16="http://schemas.microsoft.com/office/drawing/2014/main" val="398926708"/>
                    </a:ext>
                  </a:extLst>
                </a:gridCol>
                <a:gridCol w="529965">
                  <a:extLst>
                    <a:ext uri="{9D8B030D-6E8A-4147-A177-3AD203B41FA5}">
                      <a16:colId xmlns:a16="http://schemas.microsoft.com/office/drawing/2014/main" val="2949204242"/>
                    </a:ext>
                  </a:extLst>
                </a:gridCol>
                <a:gridCol w="529965">
                  <a:extLst>
                    <a:ext uri="{9D8B030D-6E8A-4147-A177-3AD203B41FA5}">
                      <a16:colId xmlns:a16="http://schemas.microsoft.com/office/drawing/2014/main" val="3275121857"/>
                    </a:ext>
                  </a:extLst>
                </a:gridCol>
                <a:gridCol w="529965">
                  <a:extLst>
                    <a:ext uri="{9D8B030D-6E8A-4147-A177-3AD203B41FA5}">
                      <a16:colId xmlns:a16="http://schemas.microsoft.com/office/drawing/2014/main" val="2168672444"/>
                    </a:ext>
                  </a:extLst>
                </a:gridCol>
                <a:gridCol w="529965">
                  <a:extLst>
                    <a:ext uri="{9D8B030D-6E8A-4147-A177-3AD203B41FA5}">
                      <a16:colId xmlns:a16="http://schemas.microsoft.com/office/drawing/2014/main" val="1407704470"/>
                    </a:ext>
                  </a:extLst>
                </a:gridCol>
                <a:gridCol w="529965">
                  <a:extLst>
                    <a:ext uri="{9D8B030D-6E8A-4147-A177-3AD203B41FA5}">
                      <a16:colId xmlns:a16="http://schemas.microsoft.com/office/drawing/2014/main" val="338431351"/>
                    </a:ext>
                  </a:extLst>
                </a:gridCol>
                <a:gridCol w="490281">
                  <a:extLst>
                    <a:ext uri="{9D8B030D-6E8A-4147-A177-3AD203B41FA5}">
                      <a16:colId xmlns:a16="http://schemas.microsoft.com/office/drawing/2014/main" val="2305338457"/>
                    </a:ext>
                  </a:extLst>
                </a:gridCol>
                <a:gridCol w="529965">
                  <a:extLst>
                    <a:ext uri="{9D8B030D-6E8A-4147-A177-3AD203B41FA5}">
                      <a16:colId xmlns:a16="http://schemas.microsoft.com/office/drawing/2014/main" val="1574633145"/>
                    </a:ext>
                  </a:extLst>
                </a:gridCol>
                <a:gridCol w="529965">
                  <a:extLst>
                    <a:ext uri="{9D8B030D-6E8A-4147-A177-3AD203B41FA5}">
                      <a16:colId xmlns:a16="http://schemas.microsoft.com/office/drawing/2014/main" val="345256293"/>
                    </a:ext>
                  </a:extLst>
                </a:gridCol>
                <a:gridCol w="490281">
                  <a:extLst>
                    <a:ext uri="{9D8B030D-6E8A-4147-A177-3AD203B41FA5}">
                      <a16:colId xmlns:a16="http://schemas.microsoft.com/office/drawing/2014/main" val="3600434697"/>
                    </a:ext>
                  </a:extLst>
                </a:gridCol>
                <a:gridCol w="466897">
                  <a:extLst>
                    <a:ext uri="{9D8B030D-6E8A-4147-A177-3AD203B41FA5}">
                      <a16:colId xmlns:a16="http://schemas.microsoft.com/office/drawing/2014/main" val="2935847909"/>
                    </a:ext>
                  </a:extLst>
                </a:gridCol>
              </a:tblGrid>
              <a:tr h="391144">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Experiment</a:t>
                      </a:r>
                      <a:endParaRPr lang="en-US" sz="700">
                        <a:solidFill>
                          <a:srgbClr val="000000"/>
                        </a:solidFill>
                        <a:effectLst/>
                        <a:latin typeface="Calibri" panose="020F0502020204030204" pitchFamily="34" charset="0"/>
                      </a:endParaRPr>
                    </a:p>
                    <a:p>
                      <a:pPr marL="0" marR="0" algn="ctr" fontAlgn="t">
                        <a:spcBef>
                          <a:spcPts val="0"/>
                        </a:spcBef>
                        <a:spcAft>
                          <a:spcPts val="0"/>
                        </a:spcAft>
                      </a:pPr>
                      <a:r>
                        <a:rPr lang="en-US" sz="700">
                          <a:effectLst/>
                          <a:latin typeface="Calibri" panose="020F0502020204030204" pitchFamily="34" charset="0"/>
                        </a:rPr>
                        <a:t>added feature in AC, LP</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FBS Before L2</a:t>
                      </a:r>
                      <a:endParaRPr lang="en-US" sz="700">
                        <a:solidFill>
                          <a:srgbClr val="000000"/>
                        </a:solidFill>
                        <a:effectLst/>
                        <a:latin typeface="Calibri" panose="020F0502020204030204" pitchFamily="34" charset="0"/>
                      </a:endParaRP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FBS on Impression</a:t>
                      </a:r>
                      <a:endParaRPr lang="en-US" sz="700">
                        <a:solidFill>
                          <a:srgbClr val="000000"/>
                        </a:solidFill>
                        <a:effectLst/>
                        <a:latin typeface="Calibri" panose="020F0502020204030204" pitchFamily="34" charset="0"/>
                      </a:endParaRP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NewGL FBS</a:t>
                      </a:r>
                      <a:endParaRPr lang="en-US" sz="700">
                        <a:solidFill>
                          <a:srgbClr val="000000"/>
                        </a:solidFill>
                        <a:effectLst/>
                        <a:latin typeface="Calibri" panose="020F0502020204030204" pitchFamily="34" charset="0"/>
                      </a:endParaRP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2017 H1</a:t>
                      </a:r>
                      <a:endParaRPr lang="en-US" sz="700">
                        <a:solidFill>
                          <a:srgbClr val="000000"/>
                        </a:solidFill>
                        <a:effectLst/>
                        <a:latin typeface="Calibri" panose="020F0502020204030204" pitchFamily="34" charset="0"/>
                      </a:endParaRP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2020 H1</a:t>
                      </a:r>
                      <a:endParaRPr lang="en-US" sz="700">
                        <a:solidFill>
                          <a:srgbClr val="000000"/>
                        </a:solidFill>
                        <a:effectLst/>
                        <a:latin typeface="Calibri" panose="020F0502020204030204" pitchFamily="34" charset="0"/>
                      </a:endParaRP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L1FBS 2021</a:t>
                      </a:r>
                      <a:endParaRPr lang="en-US" sz="700">
                        <a:solidFill>
                          <a:srgbClr val="000000"/>
                        </a:solidFill>
                        <a:effectLst/>
                        <a:latin typeface="Calibri" panose="020F0502020204030204" pitchFamily="34" charset="0"/>
                      </a:endParaRP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887395223"/>
                  </a:ext>
                </a:extLst>
              </a:tr>
              <a:tr h="177793">
                <a:tc>
                  <a:txBody>
                    <a:bodyPr/>
                    <a:lstStyle/>
                    <a:p>
                      <a:pPr marL="0" marR="0" fontAlgn="t">
                        <a:spcBef>
                          <a:spcPts val="0"/>
                        </a:spcBef>
                        <a:spcAft>
                          <a:spcPts val="0"/>
                        </a:spcAft>
                      </a:pPr>
                      <a:r>
                        <a:rPr lang="en-US" sz="700">
                          <a:effectLst/>
                          <a:latin typeface="Calibri" panose="020F0502020204030204" pitchFamily="34" charset="0"/>
                        </a:rPr>
                        <a:t> </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Overall</a:t>
                      </a:r>
                      <a:endParaRPr lang="en-US" sz="700">
                        <a:solidFill>
                          <a:srgbClr val="000000"/>
                        </a:solidFill>
                        <a:effectLst/>
                        <a:latin typeface="Calibri" panose="020F0502020204030204" pitchFamily="34" charset="0"/>
                      </a:endParaRP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Good</a:t>
                      </a:r>
                      <a:endParaRPr lang="en-US" sz="700">
                        <a:solidFill>
                          <a:srgbClr val="000000"/>
                        </a:solidFill>
                        <a:effectLst/>
                        <a:latin typeface="Calibri" panose="020F0502020204030204" pitchFamily="34" charset="0"/>
                      </a:endParaRP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Excellent</a:t>
                      </a:r>
                      <a:endParaRPr lang="en-US" sz="700">
                        <a:solidFill>
                          <a:srgbClr val="000000"/>
                        </a:solidFill>
                        <a:effectLst/>
                        <a:latin typeface="Calibri" panose="020F0502020204030204" pitchFamily="34" charset="0"/>
                      </a:endParaRP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Overall</a:t>
                      </a:r>
                      <a:endParaRPr lang="en-US" sz="700">
                        <a:solidFill>
                          <a:srgbClr val="000000"/>
                        </a:solidFill>
                        <a:effectLst/>
                        <a:latin typeface="Calibri" panose="020F0502020204030204" pitchFamily="34" charset="0"/>
                      </a:endParaRP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Good</a:t>
                      </a:r>
                      <a:endParaRPr lang="en-US" sz="700">
                        <a:solidFill>
                          <a:srgbClr val="000000"/>
                        </a:solidFill>
                        <a:effectLst/>
                        <a:latin typeface="Calibri" panose="020F0502020204030204" pitchFamily="34" charset="0"/>
                      </a:endParaRP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Excellent</a:t>
                      </a:r>
                      <a:endParaRPr lang="en-US" sz="700">
                        <a:solidFill>
                          <a:srgbClr val="000000"/>
                        </a:solidFill>
                        <a:effectLst/>
                        <a:latin typeface="Calibri" panose="020F0502020204030204" pitchFamily="34" charset="0"/>
                      </a:endParaRP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Overall</a:t>
                      </a:r>
                      <a:endParaRPr lang="en-US" sz="700">
                        <a:solidFill>
                          <a:srgbClr val="000000"/>
                        </a:solidFill>
                        <a:effectLst/>
                        <a:latin typeface="Calibri" panose="020F0502020204030204" pitchFamily="34" charset="0"/>
                      </a:endParaRP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Good</a:t>
                      </a:r>
                      <a:endParaRPr lang="en-US" sz="700">
                        <a:solidFill>
                          <a:srgbClr val="000000"/>
                        </a:solidFill>
                        <a:effectLst/>
                        <a:latin typeface="Calibri" panose="020F0502020204030204" pitchFamily="34" charset="0"/>
                      </a:endParaRP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Excellent</a:t>
                      </a:r>
                      <a:endParaRPr lang="en-US" sz="700">
                        <a:solidFill>
                          <a:srgbClr val="000000"/>
                        </a:solidFill>
                        <a:effectLst/>
                        <a:latin typeface="Calibri" panose="020F0502020204030204" pitchFamily="34" charset="0"/>
                      </a:endParaRP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Overall</a:t>
                      </a:r>
                      <a:endParaRPr lang="en-US" sz="700">
                        <a:solidFill>
                          <a:srgbClr val="000000"/>
                        </a:solidFill>
                        <a:effectLst/>
                        <a:latin typeface="Calibri" panose="020F0502020204030204" pitchFamily="34" charset="0"/>
                      </a:endParaRP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Good</a:t>
                      </a:r>
                      <a:endParaRPr lang="en-US" sz="700">
                        <a:solidFill>
                          <a:srgbClr val="000000"/>
                        </a:solidFill>
                        <a:effectLst/>
                        <a:latin typeface="Calibri" panose="020F0502020204030204" pitchFamily="34" charset="0"/>
                      </a:endParaRP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Excellent</a:t>
                      </a:r>
                      <a:endParaRPr lang="en-US" sz="700">
                        <a:solidFill>
                          <a:srgbClr val="000000"/>
                        </a:solidFill>
                        <a:effectLst/>
                        <a:latin typeface="Calibri" panose="020F0502020204030204" pitchFamily="34" charset="0"/>
                      </a:endParaRP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Overall</a:t>
                      </a:r>
                      <a:endParaRPr lang="en-US" sz="700">
                        <a:solidFill>
                          <a:srgbClr val="000000"/>
                        </a:solidFill>
                        <a:effectLst/>
                        <a:latin typeface="Calibri" panose="020F0502020204030204" pitchFamily="34" charset="0"/>
                      </a:endParaRP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Good</a:t>
                      </a:r>
                      <a:endParaRPr lang="en-US" sz="700">
                        <a:solidFill>
                          <a:srgbClr val="000000"/>
                        </a:solidFill>
                        <a:effectLst/>
                        <a:latin typeface="Calibri" panose="020F0502020204030204" pitchFamily="34" charset="0"/>
                      </a:endParaRP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Excellent</a:t>
                      </a:r>
                      <a:endParaRPr lang="en-US" sz="700">
                        <a:solidFill>
                          <a:srgbClr val="000000"/>
                        </a:solidFill>
                        <a:effectLst/>
                        <a:latin typeface="Calibri" panose="020F0502020204030204" pitchFamily="34" charset="0"/>
                      </a:endParaRP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Overall</a:t>
                      </a:r>
                      <a:endParaRPr lang="en-US" sz="700">
                        <a:solidFill>
                          <a:srgbClr val="000000"/>
                        </a:solidFill>
                        <a:effectLst/>
                        <a:latin typeface="Calibri" panose="020F0502020204030204" pitchFamily="34" charset="0"/>
                      </a:endParaRP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Good</a:t>
                      </a:r>
                      <a:endParaRPr lang="en-US" sz="700">
                        <a:solidFill>
                          <a:srgbClr val="000000"/>
                        </a:solidFill>
                        <a:effectLst/>
                        <a:latin typeface="Calibri" panose="020F0502020204030204" pitchFamily="34" charset="0"/>
                      </a:endParaRP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Excellent</a:t>
                      </a:r>
                      <a:endParaRPr lang="en-US" sz="700">
                        <a:solidFill>
                          <a:srgbClr val="000000"/>
                        </a:solidFill>
                        <a:effectLst/>
                        <a:latin typeface="Calibri" panose="020F0502020204030204" pitchFamily="34" charset="0"/>
                      </a:endParaRP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228857129"/>
                  </a:ext>
                </a:extLst>
              </a:tr>
              <a:tr h="177793">
                <a:tc>
                  <a:txBody>
                    <a:bodyPr/>
                    <a:lstStyle/>
                    <a:p>
                      <a:pPr marL="0" marR="0" fontAlgn="t">
                        <a:spcBef>
                          <a:spcPts val="0"/>
                        </a:spcBef>
                        <a:spcAft>
                          <a:spcPts val="0"/>
                        </a:spcAft>
                      </a:pPr>
                      <a:r>
                        <a:rPr lang="en-US" sz="700" b="1">
                          <a:solidFill>
                            <a:srgbClr val="000000"/>
                          </a:solidFill>
                          <a:effectLst/>
                          <a:latin typeface="Calibri" panose="020F0502020204030204" pitchFamily="34" charset="0"/>
                        </a:rPr>
                        <a:t>Baseline</a:t>
                      </a:r>
                      <a:endParaRPr lang="en-US" sz="700">
                        <a:solidFill>
                          <a:srgbClr val="000000"/>
                        </a:solidFill>
                        <a:effectLst/>
                        <a:latin typeface="Calibri" panose="020F0502020204030204" pitchFamily="34" charset="0"/>
                      </a:endParaRP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74.28314</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82.24367</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85.58105</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90.15308</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91.77373</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92.41207</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92.17324</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93.69536</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94.50011</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88.76169</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91.62539</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93.25742</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92.71149</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93.875</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94.41675</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71.60626</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70.11483</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69.90445</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655120038"/>
                  </a:ext>
                </a:extLst>
              </a:tr>
              <a:tr h="177793">
                <a:tc>
                  <a:txBody>
                    <a:bodyPr/>
                    <a:lstStyle/>
                    <a:p>
                      <a:pPr marL="0" marR="0" fontAlgn="t">
                        <a:spcBef>
                          <a:spcPts val="0"/>
                        </a:spcBef>
                        <a:spcAft>
                          <a:spcPts val="0"/>
                        </a:spcAft>
                      </a:pPr>
                      <a:r>
                        <a:rPr lang="en-US" sz="700" b="1">
                          <a:solidFill>
                            <a:srgbClr val="000000"/>
                          </a:solidFill>
                          <a:effectLst/>
                          <a:latin typeface="Calibri" panose="020F0502020204030204" pitchFamily="34" charset="0"/>
                        </a:rPr>
                        <a:t>NewExperiment</a:t>
                      </a:r>
                      <a:endParaRPr lang="en-US" sz="700">
                        <a:solidFill>
                          <a:srgbClr val="000000"/>
                        </a:solidFill>
                        <a:effectLst/>
                        <a:latin typeface="Calibri" panose="020F0502020204030204" pitchFamily="34" charset="0"/>
                      </a:endParaRP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74.26848</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82.35333</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85.75844</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90.12518</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91.73997</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92.37462</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92.17089</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93.67832</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94.47786</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88.77435</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91.65946</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93.30578</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92.73438</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93.88303</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94.43632</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71.65235</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70.12092</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70.18721</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853717949"/>
                  </a:ext>
                </a:extLst>
              </a:tr>
              <a:tr h="177793">
                <a:tc>
                  <a:txBody>
                    <a:bodyPr/>
                    <a:lstStyle/>
                    <a:p>
                      <a:pPr marL="0" marR="0" fontAlgn="t">
                        <a:spcBef>
                          <a:spcPts val="0"/>
                        </a:spcBef>
                        <a:spcAft>
                          <a:spcPts val="0"/>
                        </a:spcAft>
                      </a:pPr>
                      <a:r>
                        <a:rPr lang="en-US" sz="700" b="1">
                          <a:solidFill>
                            <a:srgbClr val="000000"/>
                          </a:solidFill>
                          <a:effectLst/>
                          <a:latin typeface="Calibri" panose="020F0502020204030204" pitchFamily="34" charset="0"/>
                        </a:rPr>
                        <a:t>Diff</a:t>
                      </a:r>
                      <a:endParaRPr lang="en-US" sz="700">
                        <a:solidFill>
                          <a:srgbClr val="000000"/>
                        </a:solidFill>
                        <a:effectLst/>
                        <a:latin typeface="Calibri" panose="020F0502020204030204" pitchFamily="34" charset="0"/>
                      </a:endParaRP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-0.02%</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9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0.133%</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DFF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0.207%</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CAFF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-0.031%</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7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-0.037%</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5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-0.041%</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4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-0.003%</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E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-0.018%</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A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-0.024%</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8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0.014%</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E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0.037%</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A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0.052%</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8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0.025%</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E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0.009%</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A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0.021%</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8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0.064%</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EFF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0.009%</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CFF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0.404%</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7FF00"/>
                    </a:solidFill>
                  </a:tcPr>
                </a:tc>
                <a:extLst>
                  <a:ext uri="{0D108BD9-81ED-4DB2-BD59-A6C34878D82A}">
                    <a16:rowId xmlns:a16="http://schemas.microsoft.com/office/drawing/2014/main" val="4014914569"/>
                  </a:ext>
                </a:extLst>
              </a:tr>
              <a:tr h="284469">
                <a:tc>
                  <a:txBody>
                    <a:bodyPr/>
                    <a:lstStyle/>
                    <a:p>
                      <a:pPr marL="0" marR="0" fontAlgn="t">
                        <a:spcBef>
                          <a:spcPts val="0"/>
                        </a:spcBef>
                        <a:spcAft>
                          <a:spcPts val="0"/>
                        </a:spcAft>
                      </a:pPr>
                      <a:r>
                        <a:rPr lang="en-US" sz="700" b="1">
                          <a:solidFill>
                            <a:srgbClr val="000000"/>
                          </a:solidFill>
                          <a:effectLst/>
                          <a:latin typeface="Calibri" panose="020F0502020204030204" pitchFamily="34" charset="0"/>
                        </a:rPr>
                        <a:t>Diff(sd)</a:t>
                      </a:r>
                      <a:endParaRPr lang="en-US" sz="700">
                        <a:solidFill>
                          <a:srgbClr val="000000"/>
                        </a:solidFill>
                        <a:effectLst/>
                        <a:latin typeface="Calibri" panose="020F0502020204030204" pitchFamily="34" charset="0"/>
                      </a:endParaRP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0.07214774</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0.1043352</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0.1985001</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0.0153048</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0.02240111</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0.02881012</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0.01533448</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0.02341136</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0.03431395</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0.02087509</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0.02665623</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0.03217169</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0.01090138</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0.0166829</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0.02461276</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0.07855554</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0.1300472</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0.5456426</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028942799"/>
                  </a:ext>
                </a:extLst>
              </a:tr>
              <a:tr h="177793">
                <a:tc>
                  <a:txBody>
                    <a:bodyPr/>
                    <a:lstStyle/>
                    <a:p>
                      <a:pPr marL="0" marR="0" fontAlgn="t">
                        <a:spcBef>
                          <a:spcPts val="0"/>
                        </a:spcBef>
                        <a:spcAft>
                          <a:spcPts val="0"/>
                        </a:spcAft>
                      </a:pPr>
                      <a:r>
                        <a:rPr lang="en-US" sz="700" b="1">
                          <a:solidFill>
                            <a:srgbClr val="000000"/>
                          </a:solidFill>
                          <a:effectLst/>
                          <a:latin typeface="Calibri" panose="020F0502020204030204" pitchFamily="34" charset="0"/>
                        </a:rPr>
                        <a:t>Win</a:t>
                      </a:r>
                      <a:endParaRPr lang="en-US" sz="700">
                        <a:solidFill>
                          <a:srgbClr val="000000"/>
                        </a:solidFill>
                        <a:effectLst/>
                        <a:latin typeface="Calibri" panose="020F0502020204030204" pitchFamily="34" charset="0"/>
                      </a:endParaRP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37%</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89%</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86%</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1%</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4%</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45%</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18%</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24%</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76%</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91%</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91%</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99%</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72%</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80%</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77%</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49%</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dirty="0">
                          <a:solidFill>
                            <a:srgbClr val="000000"/>
                          </a:solidFill>
                          <a:effectLst/>
                          <a:latin typeface="Calibri" panose="020F0502020204030204" pitchFamily="34" charset="0"/>
                        </a:rPr>
                        <a:t>77%</a:t>
                      </a:r>
                    </a:p>
                  </a:txBody>
                  <a:tcPr marL="35559" marR="35559" marT="35559" marB="3555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5004632"/>
                  </a:ext>
                </a:extLst>
              </a:tr>
            </a:tbl>
          </a:graphicData>
        </a:graphic>
      </p:graphicFrame>
    </p:spTree>
    <p:extLst>
      <p:ext uri="{BB962C8B-B14F-4D97-AF65-F5344CB8AC3E}">
        <p14:creationId xmlns:p14="http://schemas.microsoft.com/office/powerpoint/2010/main" val="1100151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4E617-DE7E-E782-AA12-C4A691EA6689}"/>
              </a:ext>
            </a:extLst>
          </p:cNvPr>
          <p:cNvSpPr>
            <a:spLocks noGrp="1"/>
          </p:cNvSpPr>
          <p:nvPr>
            <p:ph type="title"/>
          </p:nvPr>
        </p:nvSpPr>
        <p:spPr/>
        <p:txBody>
          <a:bodyPr/>
          <a:lstStyle/>
          <a:p>
            <a:r>
              <a:rPr lang="en-US" dirty="0"/>
              <a:t>Current vs revamp</a:t>
            </a:r>
          </a:p>
        </p:txBody>
      </p:sp>
      <p:sp>
        <p:nvSpPr>
          <p:cNvPr id="5" name="TextBox 4">
            <a:extLst>
              <a:ext uri="{FF2B5EF4-FFF2-40B4-BE49-F238E27FC236}">
                <a16:creationId xmlns:a16="http://schemas.microsoft.com/office/drawing/2014/main" id="{A3163154-2B2C-21EC-BD52-21E5998B6864}"/>
              </a:ext>
            </a:extLst>
          </p:cNvPr>
          <p:cNvSpPr txBox="1"/>
          <p:nvPr/>
        </p:nvSpPr>
        <p:spPr>
          <a:xfrm>
            <a:off x="2016160" y="4617114"/>
            <a:ext cx="1748852" cy="1200329"/>
          </a:xfrm>
          <a:prstGeom prst="rect">
            <a:avLst/>
          </a:prstGeom>
          <a:noFill/>
          <a:ln>
            <a:solidFill>
              <a:schemeClr val="accent1">
                <a:lumMod val="7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Query Bert Encoder</a:t>
            </a:r>
            <a:br>
              <a:rPr lang="en-US" dirty="0"/>
            </a:br>
            <a:r>
              <a:rPr lang="en-US" dirty="0"/>
              <a:t>Query+" "+WebSerpTitle1+ " "+WebSerpUrl1 (32 tokens)</a:t>
            </a:r>
          </a:p>
          <a:p>
            <a:r>
              <a:rPr lang="en-US" dirty="0"/>
              <a:t>* Word piece tokenization</a:t>
            </a:r>
          </a:p>
        </p:txBody>
      </p:sp>
      <p:cxnSp>
        <p:nvCxnSpPr>
          <p:cNvPr id="8" name="Straight Arrow Connector 7">
            <a:extLst>
              <a:ext uri="{FF2B5EF4-FFF2-40B4-BE49-F238E27FC236}">
                <a16:creationId xmlns:a16="http://schemas.microsoft.com/office/drawing/2014/main" id="{0DBF558F-4C52-01B7-093A-4AF498E2A8A3}"/>
              </a:ext>
            </a:extLst>
          </p:cNvPr>
          <p:cNvCxnSpPr>
            <a:cxnSpLocks/>
            <a:stCxn id="76" idx="2"/>
            <a:endCxn id="5" idx="0"/>
          </p:cNvCxnSpPr>
          <p:nvPr/>
        </p:nvCxnSpPr>
        <p:spPr>
          <a:xfrm flipH="1">
            <a:off x="2890586" y="3970421"/>
            <a:ext cx="1" cy="646693"/>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2677BD1-F891-FA32-9490-4A9A32DA62C6}"/>
              </a:ext>
            </a:extLst>
          </p:cNvPr>
          <p:cNvSpPr txBox="1"/>
          <p:nvPr/>
        </p:nvSpPr>
        <p:spPr>
          <a:xfrm>
            <a:off x="5311946" y="4617114"/>
            <a:ext cx="1748852" cy="1477328"/>
          </a:xfrm>
          <a:prstGeom prst="rect">
            <a:avLst/>
          </a:prstGeom>
          <a:noFill/>
          <a:ln>
            <a:solidFill>
              <a:schemeClr val="accent1">
                <a:lumMod val="7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Offer Bert Encoder</a:t>
            </a:r>
            <a:br>
              <a:rPr lang="en-US" dirty="0"/>
            </a:br>
            <a:r>
              <a:rPr lang="en-US" dirty="0" err="1">
                <a:ea typeface="+mn-lt"/>
                <a:cs typeface="+mn-lt"/>
              </a:rPr>
              <a:t>AdTitle</a:t>
            </a:r>
            <a:r>
              <a:rPr lang="en-US" dirty="0">
                <a:ea typeface="+mn-lt"/>
                <a:cs typeface="+mn-lt"/>
              </a:rPr>
              <a:t>+" "+</a:t>
            </a:r>
            <a:r>
              <a:rPr lang="en-US" dirty="0" err="1">
                <a:ea typeface="+mn-lt"/>
                <a:cs typeface="+mn-lt"/>
              </a:rPr>
              <a:t>AdSeller</a:t>
            </a:r>
            <a:r>
              <a:rPr lang="en-US" dirty="0">
                <a:ea typeface="+mn-lt"/>
                <a:cs typeface="+mn-lt"/>
              </a:rPr>
              <a:t>+" "+</a:t>
            </a:r>
            <a:r>
              <a:rPr lang="en-US" dirty="0" err="1">
                <a:ea typeface="+mn-lt"/>
                <a:cs typeface="+mn-lt"/>
              </a:rPr>
              <a:t>AdBrand</a:t>
            </a:r>
            <a:r>
              <a:rPr lang="en-US" dirty="0">
                <a:ea typeface="+mn-lt"/>
                <a:cs typeface="+mn-lt"/>
              </a:rPr>
              <a:t>+" "+</a:t>
            </a:r>
            <a:r>
              <a:rPr lang="en-US" dirty="0" err="1">
                <a:ea typeface="+mn-lt"/>
                <a:cs typeface="+mn-lt"/>
              </a:rPr>
              <a:t>AdDomain</a:t>
            </a:r>
            <a:r>
              <a:rPr lang="en-US" dirty="0">
                <a:ea typeface="+mn-lt"/>
                <a:cs typeface="+mn-lt"/>
              </a:rPr>
              <a:t>+" "+</a:t>
            </a:r>
            <a:r>
              <a:rPr lang="en-US" dirty="0" err="1">
                <a:ea typeface="+mn-lt"/>
                <a:cs typeface="+mn-lt"/>
              </a:rPr>
              <a:t>AdDescription</a:t>
            </a:r>
            <a:r>
              <a:rPr lang="en-US" dirty="0">
                <a:ea typeface="+mn-lt"/>
                <a:cs typeface="+mn-lt"/>
              </a:rPr>
              <a:t> (64 tokens)</a:t>
            </a:r>
          </a:p>
          <a:p>
            <a:r>
              <a:rPr lang="en-US" dirty="0"/>
              <a:t>* Word piece tokenization</a:t>
            </a:r>
          </a:p>
        </p:txBody>
      </p:sp>
      <p:sp>
        <p:nvSpPr>
          <p:cNvPr id="9" name="Rectangle 8">
            <a:extLst>
              <a:ext uri="{FF2B5EF4-FFF2-40B4-BE49-F238E27FC236}">
                <a16:creationId xmlns:a16="http://schemas.microsoft.com/office/drawing/2014/main" id="{60ABA84A-7B3E-85CC-E23A-85CB7BB4F744}"/>
              </a:ext>
            </a:extLst>
          </p:cNvPr>
          <p:cNvSpPr/>
          <p:nvPr/>
        </p:nvSpPr>
        <p:spPr>
          <a:xfrm>
            <a:off x="1020724" y="2175029"/>
            <a:ext cx="3147791" cy="135469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4" name="Picture 73">
            <a:extLst>
              <a:ext uri="{FF2B5EF4-FFF2-40B4-BE49-F238E27FC236}">
                <a16:creationId xmlns:a16="http://schemas.microsoft.com/office/drawing/2014/main" id="{02319939-DA91-37E9-D763-3C3F15DDC650}"/>
              </a:ext>
            </a:extLst>
          </p:cNvPr>
          <p:cNvPicPr>
            <a:picLocks noChangeAspect="1"/>
          </p:cNvPicPr>
          <p:nvPr/>
        </p:nvPicPr>
        <p:blipFill>
          <a:blip r:embed="rId2"/>
          <a:stretch>
            <a:fillRect/>
          </a:stretch>
        </p:blipFill>
        <p:spPr>
          <a:xfrm>
            <a:off x="914272" y="1765639"/>
            <a:ext cx="6386988" cy="2150642"/>
          </a:xfrm>
          <a:prstGeom prst="rect">
            <a:avLst/>
          </a:prstGeom>
        </p:spPr>
      </p:pic>
      <p:cxnSp>
        <p:nvCxnSpPr>
          <p:cNvPr id="75" name="Straight Arrow Connector 74">
            <a:extLst>
              <a:ext uri="{FF2B5EF4-FFF2-40B4-BE49-F238E27FC236}">
                <a16:creationId xmlns:a16="http://schemas.microsoft.com/office/drawing/2014/main" id="{C5DCEB2E-881F-1D75-9F21-5BF1B46F0A6C}"/>
              </a:ext>
            </a:extLst>
          </p:cNvPr>
          <p:cNvCxnSpPr>
            <a:cxnSpLocks/>
            <a:stCxn id="77" idx="2"/>
            <a:endCxn id="10" idx="0"/>
          </p:cNvCxnSpPr>
          <p:nvPr/>
        </p:nvCxnSpPr>
        <p:spPr>
          <a:xfrm>
            <a:off x="6186372" y="3970421"/>
            <a:ext cx="0" cy="646693"/>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801EA960-7E75-5128-992D-2E32F69F0887}"/>
              </a:ext>
            </a:extLst>
          </p:cNvPr>
          <p:cNvSpPr/>
          <p:nvPr/>
        </p:nvSpPr>
        <p:spPr>
          <a:xfrm>
            <a:off x="968542" y="2412332"/>
            <a:ext cx="3844089" cy="1558089"/>
          </a:xfrm>
          <a:prstGeom prst="rect">
            <a:avLst/>
          </a:prstGeom>
          <a:noFill/>
          <a:ln>
            <a:solidFill>
              <a:schemeClr val="accent1">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7" name="Rectangle 76">
            <a:extLst>
              <a:ext uri="{FF2B5EF4-FFF2-40B4-BE49-F238E27FC236}">
                <a16:creationId xmlns:a16="http://schemas.microsoft.com/office/drawing/2014/main" id="{F8045846-F429-F2E2-7F59-711461E8B38D}"/>
              </a:ext>
            </a:extLst>
          </p:cNvPr>
          <p:cNvSpPr/>
          <p:nvPr/>
        </p:nvSpPr>
        <p:spPr>
          <a:xfrm>
            <a:off x="4965032" y="2412332"/>
            <a:ext cx="2442680" cy="1558089"/>
          </a:xfrm>
          <a:prstGeom prst="rect">
            <a:avLst/>
          </a:prstGeom>
          <a:noFill/>
          <a:ln>
            <a:solidFill>
              <a:schemeClr val="accent1">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905A04E4-3E70-539E-FE2B-3448195EABD0}"/>
              </a:ext>
            </a:extLst>
          </p:cNvPr>
          <p:cNvSpPr txBox="1"/>
          <p:nvPr/>
        </p:nvSpPr>
        <p:spPr>
          <a:xfrm>
            <a:off x="8555379" y="1638338"/>
            <a:ext cx="1748852" cy="1107996"/>
          </a:xfrm>
          <a:prstGeom prst="rect">
            <a:avLst/>
          </a:prstGeom>
          <a:noFill/>
          <a:ln>
            <a:solidFill>
              <a:schemeClr val="accent1">
                <a:lumMod val="7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CLIP Loss</a:t>
            </a:r>
          </a:p>
          <a:p>
            <a:r>
              <a:rPr lang="en-US" sz="1200" dirty="0">
                <a:hlinkClick r:id="rId3"/>
              </a:rPr>
              <a:t>CLIP: Connecting Text and Images (openai.com)</a:t>
            </a:r>
            <a:endParaRPr lang="en-US" sz="1200" dirty="0"/>
          </a:p>
          <a:p>
            <a:r>
              <a:rPr lang="en-US" sz="1200" b="1" dirty="0"/>
              <a:t>Labels = identity matrix</a:t>
            </a:r>
          </a:p>
          <a:p>
            <a:r>
              <a:rPr lang="en-US" sz="1200" b="1" dirty="0"/>
              <a:t>Symmetric loss</a:t>
            </a:r>
          </a:p>
        </p:txBody>
      </p:sp>
      <p:cxnSp>
        <p:nvCxnSpPr>
          <p:cNvPr id="87" name="Straight Arrow Connector 86">
            <a:extLst>
              <a:ext uri="{FF2B5EF4-FFF2-40B4-BE49-F238E27FC236}">
                <a16:creationId xmlns:a16="http://schemas.microsoft.com/office/drawing/2014/main" id="{29ECF16C-2D89-B5F2-A242-E69F80F7DB3D}"/>
              </a:ext>
            </a:extLst>
          </p:cNvPr>
          <p:cNvCxnSpPr>
            <a:cxnSpLocks/>
            <a:endCxn id="84" idx="1"/>
          </p:cNvCxnSpPr>
          <p:nvPr/>
        </p:nvCxnSpPr>
        <p:spPr>
          <a:xfrm flipV="1">
            <a:off x="5269832" y="2192336"/>
            <a:ext cx="3285547" cy="33973"/>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92" name="Picture 91">
            <a:extLst>
              <a:ext uri="{FF2B5EF4-FFF2-40B4-BE49-F238E27FC236}">
                <a16:creationId xmlns:a16="http://schemas.microsoft.com/office/drawing/2014/main" id="{ADA763EF-E2A9-813D-CB66-A7BF1DC700EB}"/>
              </a:ext>
            </a:extLst>
          </p:cNvPr>
          <p:cNvPicPr>
            <a:picLocks noChangeAspect="1"/>
          </p:cNvPicPr>
          <p:nvPr/>
        </p:nvPicPr>
        <p:blipFill>
          <a:blip r:embed="rId4"/>
          <a:stretch>
            <a:fillRect/>
          </a:stretch>
        </p:blipFill>
        <p:spPr>
          <a:xfrm>
            <a:off x="7696336" y="3052469"/>
            <a:ext cx="3860062" cy="2392691"/>
          </a:xfrm>
          <a:prstGeom prst="rect">
            <a:avLst/>
          </a:prstGeom>
        </p:spPr>
      </p:pic>
    </p:spTree>
    <p:extLst>
      <p:ext uri="{BB962C8B-B14F-4D97-AF65-F5344CB8AC3E}">
        <p14:creationId xmlns:p14="http://schemas.microsoft.com/office/powerpoint/2010/main" val="16029624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76" grpId="0" animBg="1"/>
      <p:bldP spid="77" grpId="0" animBg="1"/>
      <p:bldP spid="8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1A5E0-383E-4DFD-5032-899B2D612075}"/>
              </a:ext>
            </a:extLst>
          </p:cNvPr>
          <p:cNvSpPr>
            <a:spLocks noGrp="1"/>
          </p:cNvSpPr>
          <p:nvPr>
            <p:ph type="title"/>
          </p:nvPr>
        </p:nvSpPr>
        <p:spPr/>
        <p:txBody>
          <a:bodyPr/>
          <a:lstStyle/>
          <a:p>
            <a:r>
              <a:rPr lang="en-US" dirty="0"/>
              <a:t>Offline relevance ranker results </a:t>
            </a:r>
          </a:p>
        </p:txBody>
      </p:sp>
      <p:sp>
        <p:nvSpPr>
          <p:cNvPr id="3" name="Content Placeholder 2">
            <a:extLst>
              <a:ext uri="{FF2B5EF4-FFF2-40B4-BE49-F238E27FC236}">
                <a16:creationId xmlns:a16="http://schemas.microsoft.com/office/drawing/2014/main" id="{1D3EB3A8-86A2-38CD-BC6F-BEC22588EB97}"/>
              </a:ext>
            </a:extLst>
          </p:cNvPr>
          <p:cNvSpPr>
            <a:spLocks noGrp="1"/>
          </p:cNvSpPr>
          <p:nvPr>
            <p:ph idx="1"/>
          </p:nvPr>
        </p:nvSpPr>
        <p:spPr/>
        <p:txBody>
          <a:bodyPr/>
          <a:lstStyle/>
          <a:p>
            <a:r>
              <a:rPr lang="en-US" dirty="0"/>
              <a:t>TA Initialized PA only</a:t>
            </a:r>
          </a:p>
          <a:p>
            <a:endParaRPr lang="en-US" dirty="0"/>
          </a:p>
        </p:txBody>
      </p:sp>
      <p:graphicFrame>
        <p:nvGraphicFramePr>
          <p:cNvPr id="5" name="Table 4">
            <a:extLst>
              <a:ext uri="{FF2B5EF4-FFF2-40B4-BE49-F238E27FC236}">
                <a16:creationId xmlns:a16="http://schemas.microsoft.com/office/drawing/2014/main" id="{F85FEBC5-0F87-7E52-3E41-C59CF5794C0F}"/>
              </a:ext>
            </a:extLst>
          </p:cNvPr>
          <p:cNvGraphicFramePr>
            <a:graphicFrameLocks noGrp="1"/>
          </p:cNvGraphicFramePr>
          <p:nvPr>
            <p:extLst>
              <p:ext uri="{D42A27DB-BD31-4B8C-83A1-F6EECF244321}">
                <p14:modId xmlns:p14="http://schemas.microsoft.com/office/powerpoint/2010/main" val="275767215"/>
              </p:ext>
            </p:extLst>
          </p:nvPr>
        </p:nvGraphicFramePr>
        <p:xfrm>
          <a:off x="1020763" y="3224355"/>
          <a:ext cx="10415253" cy="1557052"/>
        </p:xfrm>
        <a:graphic>
          <a:graphicData uri="http://schemas.openxmlformats.org/drawingml/2006/table">
            <a:tbl>
              <a:tblPr/>
              <a:tblGrid>
                <a:gridCol w="1125773">
                  <a:extLst>
                    <a:ext uri="{9D8B030D-6E8A-4147-A177-3AD203B41FA5}">
                      <a16:colId xmlns:a16="http://schemas.microsoft.com/office/drawing/2014/main" val="1123043054"/>
                    </a:ext>
                  </a:extLst>
                </a:gridCol>
                <a:gridCol w="554062">
                  <a:extLst>
                    <a:ext uri="{9D8B030D-6E8A-4147-A177-3AD203B41FA5}">
                      <a16:colId xmlns:a16="http://schemas.microsoft.com/office/drawing/2014/main" val="1576886230"/>
                    </a:ext>
                  </a:extLst>
                </a:gridCol>
                <a:gridCol w="509939">
                  <a:extLst>
                    <a:ext uri="{9D8B030D-6E8A-4147-A177-3AD203B41FA5}">
                      <a16:colId xmlns:a16="http://schemas.microsoft.com/office/drawing/2014/main" val="1042995480"/>
                    </a:ext>
                  </a:extLst>
                </a:gridCol>
                <a:gridCol w="482204">
                  <a:extLst>
                    <a:ext uri="{9D8B030D-6E8A-4147-A177-3AD203B41FA5}">
                      <a16:colId xmlns:a16="http://schemas.microsoft.com/office/drawing/2014/main" val="4139423117"/>
                    </a:ext>
                  </a:extLst>
                </a:gridCol>
                <a:gridCol w="647351">
                  <a:extLst>
                    <a:ext uri="{9D8B030D-6E8A-4147-A177-3AD203B41FA5}">
                      <a16:colId xmlns:a16="http://schemas.microsoft.com/office/drawing/2014/main" val="3191879020"/>
                    </a:ext>
                  </a:extLst>
                </a:gridCol>
                <a:gridCol w="509939">
                  <a:extLst>
                    <a:ext uri="{9D8B030D-6E8A-4147-A177-3AD203B41FA5}">
                      <a16:colId xmlns:a16="http://schemas.microsoft.com/office/drawing/2014/main" val="3196501845"/>
                    </a:ext>
                  </a:extLst>
                </a:gridCol>
                <a:gridCol w="509939">
                  <a:extLst>
                    <a:ext uri="{9D8B030D-6E8A-4147-A177-3AD203B41FA5}">
                      <a16:colId xmlns:a16="http://schemas.microsoft.com/office/drawing/2014/main" val="867198629"/>
                    </a:ext>
                  </a:extLst>
                </a:gridCol>
                <a:gridCol w="502375">
                  <a:extLst>
                    <a:ext uri="{9D8B030D-6E8A-4147-A177-3AD203B41FA5}">
                      <a16:colId xmlns:a16="http://schemas.microsoft.com/office/drawing/2014/main" val="346921574"/>
                    </a:ext>
                  </a:extLst>
                </a:gridCol>
                <a:gridCol w="509939">
                  <a:extLst>
                    <a:ext uri="{9D8B030D-6E8A-4147-A177-3AD203B41FA5}">
                      <a16:colId xmlns:a16="http://schemas.microsoft.com/office/drawing/2014/main" val="3598829146"/>
                    </a:ext>
                  </a:extLst>
                </a:gridCol>
                <a:gridCol w="509939">
                  <a:extLst>
                    <a:ext uri="{9D8B030D-6E8A-4147-A177-3AD203B41FA5}">
                      <a16:colId xmlns:a16="http://schemas.microsoft.com/office/drawing/2014/main" val="3481057614"/>
                    </a:ext>
                  </a:extLst>
                </a:gridCol>
                <a:gridCol w="509939">
                  <a:extLst>
                    <a:ext uri="{9D8B030D-6E8A-4147-A177-3AD203B41FA5}">
                      <a16:colId xmlns:a16="http://schemas.microsoft.com/office/drawing/2014/main" val="3387302741"/>
                    </a:ext>
                  </a:extLst>
                </a:gridCol>
                <a:gridCol w="509939">
                  <a:extLst>
                    <a:ext uri="{9D8B030D-6E8A-4147-A177-3AD203B41FA5}">
                      <a16:colId xmlns:a16="http://schemas.microsoft.com/office/drawing/2014/main" val="4055802877"/>
                    </a:ext>
                  </a:extLst>
                </a:gridCol>
                <a:gridCol w="509939">
                  <a:extLst>
                    <a:ext uri="{9D8B030D-6E8A-4147-A177-3AD203B41FA5}">
                      <a16:colId xmlns:a16="http://schemas.microsoft.com/office/drawing/2014/main" val="546301890"/>
                    </a:ext>
                  </a:extLst>
                </a:gridCol>
                <a:gridCol w="527588">
                  <a:extLst>
                    <a:ext uri="{9D8B030D-6E8A-4147-A177-3AD203B41FA5}">
                      <a16:colId xmlns:a16="http://schemas.microsoft.com/office/drawing/2014/main" val="3128716302"/>
                    </a:ext>
                  </a:extLst>
                </a:gridCol>
                <a:gridCol w="482204">
                  <a:extLst>
                    <a:ext uri="{9D8B030D-6E8A-4147-A177-3AD203B41FA5}">
                      <a16:colId xmlns:a16="http://schemas.microsoft.com/office/drawing/2014/main" val="870983351"/>
                    </a:ext>
                  </a:extLst>
                </a:gridCol>
                <a:gridCol w="509939">
                  <a:extLst>
                    <a:ext uri="{9D8B030D-6E8A-4147-A177-3AD203B41FA5}">
                      <a16:colId xmlns:a16="http://schemas.microsoft.com/office/drawing/2014/main" val="3077964158"/>
                    </a:ext>
                  </a:extLst>
                </a:gridCol>
                <a:gridCol w="509939">
                  <a:extLst>
                    <a:ext uri="{9D8B030D-6E8A-4147-A177-3AD203B41FA5}">
                      <a16:colId xmlns:a16="http://schemas.microsoft.com/office/drawing/2014/main" val="1921091499"/>
                    </a:ext>
                  </a:extLst>
                </a:gridCol>
                <a:gridCol w="482204">
                  <a:extLst>
                    <a:ext uri="{9D8B030D-6E8A-4147-A177-3AD203B41FA5}">
                      <a16:colId xmlns:a16="http://schemas.microsoft.com/office/drawing/2014/main" val="2664794087"/>
                    </a:ext>
                  </a:extLst>
                </a:gridCol>
                <a:gridCol w="512102">
                  <a:extLst>
                    <a:ext uri="{9D8B030D-6E8A-4147-A177-3AD203B41FA5}">
                      <a16:colId xmlns:a16="http://schemas.microsoft.com/office/drawing/2014/main" val="2855617227"/>
                    </a:ext>
                  </a:extLst>
                </a:gridCol>
              </a:tblGrid>
              <a:tr h="385203">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Experiment </a:t>
                      </a:r>
                      <a:endParaRPr lang="en-US" sz="700">
                        <a:solidFill>
                          <a:srgbClr val="000000"/>
                        </a:solidFill>
                        <a:effectLst/>
                        <a:latin typeface="Calibri" panose="020F0502020204030204" pitchFamily="34" charset="0"/>
                      </a:endParaRPr>
                    </a:p>
                    <a:p>
                      <a:pPr marL="0" marR="0" algn="ctr" fontAlgn="t">
                        <a:spcBef>
                          <a:spcPts val="0"/>
                        </a:spcBef>
                        <a:spcAft>
                          <a:spcPts val="0"/>
                        </a:spcAft>
                      </a:pPr>
                      <a:r>
                        <a:rPr lang="en-US" sz="700">
                          <a:solidFill>
                            <a:srgbClr val="000000"/>
                          </a:solidFill>
                          <a:effectLst/>
                          <a:latin typeface="Calibri" panose="020F0502020204030204" pitchFamily="34" charset="0"/>
                        </a:rPr>
                        <a:t>Added feature in AC, ALP 100% coverage</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FBS Before L2</a:t>
                      </a:r>
                      <a:endParaRPr lang="en-US" sz="700">
                        <a:solidFill>
                          <a:srgbClr val="000000"/>
                        </a:solidFill>
                        <a:effectLst/>
                        <a:latin typeface="Calibri" panose="020F0502020204030204" pitchFamily="34" charset="0"/>
                      </a:endParaRP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FBS on Impression</a:t>
                      </a:r>
                      <a:endParaRPr lang="en-US" sz="700">
                        <a:solidFill>
                          <a:srgbClr val="000000"/>
                        </a:solidFill>
                        <a:effectLst/>
                        <a:latin typeface="Calibri" panose="020F0502020204030204" pitchFamily="34" charset="0"/>
                      </a:endParaRP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NewGL FBS</a:t>
                      </a:r>
                      <a:endParaRPr lang="en-US" sz="700">
                        <a:solidFill>
                          <a:srgbClr val="000000"/>
                        </a:solidFill>
                        <a:effectLst/>
                        <a:latin typeface="Calibri" panose="020F0502020204030204" pitchFamily="34" charset="0"/>
                      </a:endParaRP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2017 H1</a:t>
                      </a:r>
                      <a:endParaRPr lang="en-US" sz="700">
                        <a:solidFill>
                          <a:srgbClr val="000000"/>
                        </a:solidFill>
                        <a:effectLst/>
                        <a:latin typeface="Calibri" panose="020F0502020204030204" pitchFamily="34" charset="0"/>
                      </a:endParaRP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2020 H1</a:t>
                      </a:r>
                      <a:endParaRPr lang="en-US" sz="700">
                        <a:solidFill>
                          <a:srgbClr val="000000"/>
                        </a:solidFill>
                        <a:effectLst/>
                        <a:latin typeface="Calibri" panose="020F0502020204030204" pitchFamily="34" charset="0"/>
                      </a:endParaRP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L1FBS 2021</a:t>
                      </a:r>
                      <a:endParaRPr lang="en-US" sz="700">
                        <a:solidFill>
                          <a:srgbClr val="000000"/>
                        </a:solidFill>
                        <a:effectLst/>
                        <a:latin typeface="Calibri" panose="020F0502020204030204" pitchFamily="34" charset="0"/>
                      </a:endParaRP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373637528"/>
                  </a:ext>
                </a:extLst>
              </a:tr>
              <a:tr h="175092">
                <a:tc>
                  <a:txBody>
                    <a:bodyPr/>
                    <a:lstStyle/>
                    <a:p>
                      <a:pPr marL="0" marR="0" fontAlgn="t">
                        <a:spcBef>
                          <a:spcPts val="0"/>
                        </a:spcBef>
                        <a:spcAft>
                          <a:spcPts val="0"/>
                        </a:spcAft>
                      </a:pPr>
                      <a:r>
                        <a:rPr lang="en-US" sz="700">
                          <a:effectLst/>
                          <a:latin typeface="Calibri" panose="020F0502020204030204" pitchFamily="34" charset="0"/>
                        </a:rPr>
                        <a:t> </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Overall</a:t>
                      </a:r>
                      <a:endParaRPr lang="en-US" sz="700">
                        <a:solidFill>
                          <a:srgbClr val="000000"/>
                        </a:solidFill>
                        <a:effectLst/>
                        <a:latin typeface="Calibri" panose="020F0502020204030204" pitchFamily="34" charset="0"/>
                      </a:endParaRP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Good</a:t>
                      </a:r>
                      <a:endParaRPr lang="en-US" sz="700">
                        <a:solidFill>
                          <a:srgbClr val="000000"/>
                        </a:solidFill>
                        <a:effectLst/>
                        <a:latin typeface="Calibri" panose="020F0502020204030204" pitchFamily="34" charset="0"/>
                      </a:endParaRP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Excellent</a:t>
                      </a:r>
                      <a:endParaRPr lang="en-US" sz="700">
                        <a:solidFill>
                          <a:srgbClr val="000000"/>
                        </a:solidFill>
                        <a:effectLst/>
                        <a:latin typeface="Calibri" panose="020F0502020204030204" pitchFamily="34" charset="0"/>
                      </a:endParaRP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Overall</a:t>
                      </a:r>
                      <a:endParaRPr lang="en-US" sz="700">
                        <a:solidFill>
                          <a:srgbClr val="000000"/>
                        </a:solidFill>
                        <a:effectLst/>
                        <a:latin typeface="Calibri" panose="020F0502020204030204" pitchFamily="34" charset="0"/>
                      </a:endParaRP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Good</a:t>
                      </a:r>
                      <a:endParaRPr lang="en-US" sz="700">
                        <a:solidFill>
                          <a:srgbClr val="000000"/>
                        </a:solidFill>
                        <a:effectLst/>
                        <a:latin typeface="Calibri" panose="020F0502020204030204" pitchFamily="34" charset="0"/>
                      </a:endParaRP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Excellent</a:t>
                      </a:r>
                      <a:endParaRPr lang="en-US" sz="700">
                        <a:solidFill>
                          <a:srgbClr val="000000"/>
                        </a:solidFill>
                        <a:effectLst/>
                        <a:latin typeface="Calibri" panose="020F0502020204030204" pitchFamily="34" charset="0"/>
                      </a:endParaRP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Overall</a:t>
                      </a:r>
                      <a:endParaRPr lang="en-US" sz="700">
                        <a:solidFill>
                          <a:srgbClr val="000000"/>
                        </a:solidFill>
                        <a:effectLst/>
                        <a:latin typeface="Calibri" panose="020F0502020204030204" pitchFamily="34" charset="0"/>
                      </a:endParaRP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Good</a:t>
                      </a:r>
                      <a:endParaRPr lang="en-US" sz="700">
                        <a:solidFill>
                          <a:srgbClr val="000000"/>
                        </a:solidFill>
                        <a:effectLst/>
                        <a:latin typeface="Calibri" panose="020F0502020204030204" pitchFamily="34" charset="0"/>
                      </a:endParaRP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Excellent</a:t>
                      </a:r>
                      <a:endParaRPr lang="en-US" sz="700">
                        <a:solidFill>
                          <a:srgbClr val="000000"/>
                        </a:solidFill>
                        <a:effectLst/>
                        <a:latin typeface="Calibri" panose="020F0502020204030204" pitchFamily="34" charset="0"/>
                      </a:endParaRP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Overall</a:t>
                      </a:r>
                      <a:endParaRPr lang="en-US" sz="700">
                        <a:solidFill>
                          <a:srgbClr val="000000"/>
                        </a:solidFill>
                        <a:effectLst/>
                        <a:latin typeface="Calibri" panose="020F0502020204030204" pitchFamily="34" charset="0"/>
                      </a:endParaRP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Good</a:t>
                      </a:r>
                      <a:endParaRPr lang="en-US" sz="700">
                        <a:solidFill>
                          <a:srgbClr val="000000"/>
                        </a:solidFill>
                        <a:effectLst/>
                        <a:latin typeface="Calibri" panose="020F0502020204030204" pitchFamily="34" charset="0"/>
                      </a:endParaRP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Excellent</a:t>
                      </a:r>
                      <a:endParaRPr lang="en-US" sz="700">
                        <a:solidFill>
                          <a:srgbClr val="000000"/>
                        </a:solidFill>
                        <a:effectLst/>
                        <a:latin typeface="Calibri" panose="020F0502020204030204" pitchFamily="34" charset="0"/>
                      </a:endParaRP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Overall</a:t>
                      </a:r>
                      <a:endParaRPr lang="en-US" sz="700">
                        <a:solidFill>
                          <a:srgbClr val="000000"/>
                        </a:solidFill>
                        <a:effectLst/>
                        <a:latin typeface="Calibri" panose="020F0502020204030204" pitchFamily="34" charset="0"/>
                      </a:endParaRP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Good</a:t>
                      </a:r>
                      <a:endParaRPr lang="en-US" sz="700">
                        <a:solidFill>
                          <a:srgbClr val="000000"/>
                        </a:solidFill>
                        <a:effectLst/>
                        <a:latin typeface="Calibri" panose="020F0502020204030204" pitchFamily="34" charset="0"/>
                      </a:endParaRP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Excellent</a:t>
                      </a:r>
                      <a:endParaRPr lang="en-US" sz="700">
                        <a:solidFill>
                          <a:srgbClr val="000000"/>
                        </a:solidFill>
                        <a:effectLst/>
                        <a:latin typeface="Calibri" panose="020F0502020204030204" pitchFamily="34" charset="0"/>
                      </a:endParaRP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Overall</a:t>
                      </a:r>
                      <a:endParaRPr lang="en-US" sz="700">
                        <a:solidFill>
                          <a:srgbClr val="000000"/>
                        </a:solidFill>
                        <a:effectLst/>
                        <a:latin typeface="Calibri" panose="020F0502020204030204" pitchFamily="34" charset="0"/>
                      </a:endParaRP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Good</a:t>
                      </a:r>
                      <a:endParaRPr lang="en-US" sz="700">
                        <a:solidFill>
                          <a:srgbClr val="000000"/>
                        </a:solidFill>
                        <a:effectLst/>
                        <a:latin typeface="Calibri" panose="020F0502020204030204" pitchFamily="34" charset="0"/>
                      </a:endParaRP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Excellent</a:t>
                      </a:r>
                      <a:endParaRPr lang="en-US" sz="700">
                        <a:solidFill>
                          <a:srgbClr val="000000"/>
                        </a:solidFill>
                        <a:effectLst/>
                        <a:latin typeface="Calibri" panose="020F0502020204030204" pitchFamily="34" charset="0"/>
                      </a:endParaRP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783572396"/>
                  </a:ext>
                </a:extLst>
              </a:tr>
              <a:tr h="175092">
                <a:tc>
                  <a:txBody>
                    <a:bodyPr/>
                    <a:lstStyle/>
                    <a:p>
                      <a:pPr marL="0" marR="0" fontAlgn="t">
                        <a:spcBef>
                          <a:spcPts val="0"/>
                        </a:spcBef>
                        <a:spcAft>
                          <a:spcPts val="0"/>
                        </a:spcAft>
                      </a:pPr>
                      <a:r>
                        <a:rPr lang="en-US" sz="700" b="1">
                          <a:solidFill>
                            <a:srgbClr val="000000"/>
                          </a:solidFill>
                          <a:effectLst/>
                          <a:latin typeface="Calibri" panose="020F0502020204030204" pitchFamily="34" charset="0"/>
                        </a:rPr>
                        <a:t>Baseline</a:t>
                      </a:r>
                      <a:endParaRPr lang="en-US" sz="700">
                        <a:solidFill>
                          <a:srgbClr val="000000"/>
                        </a:solidFill>
                        <a:effectLst/>
                        <a:latin typeface="Calibri" panose="020F0502020204030204" pitchFamily="34" charset="0"/>
                      </a:endParaRP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74.28314</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82.24367</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85.58105</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90.15308</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91.77373</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92.41207</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92.17324</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93.69536</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94.50011</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88.76169</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91.62539</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93.25742</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92.71149</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93.875</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94.41675</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71.60626</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70.11483</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69.90445</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46121744"/>
                  </a:ext>
                </a:extLst>
              </a:tr>
              <a:tr h="175092">
                <a:tc>
                  <a:txBody>
                    <a:bodyPr/>
                    <a:lstStyle/>
                    <a:p>
                      <a:pPr marL="0" marR="0" fontAlgn="t">
                        <a:spcBef>
                          <a:spcPts val="0"/>
                        </a:spcBef>
                        <a:spcAft>
                          <a:spcPts val="0"/>
                        </a:spcAft>
                      </a:pPr>
                      <a:r>
                        <a:rPr lang="en-US" sz="700" b="1">
                          <a:solidFill>
                            <a:srgbClr val="000000"/>
                          </a:solidFill>
                          <a:effectLst/>
                          <a:latin typeface="Calibri" panose="020F0502020204030204" pitchFamily="34" charset="0"/>
                        </a:rPr>
                        <a:t>NewExperiment</a:t>
                      </a:r>
                      <a:endParaRPr lang="en-US" sz="700">
                        <a:solidFill>
                          <a:srgbClr val="000000"/>
                        </a:solidFill>
                        <a:effectLst/>
                        <a:latin typeface="Calibri" panose="020F0502020204030204" pitchFamily="34" charset="0"/>
                      </a:endParaRP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74.18847</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82.12229</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85.38539</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90.12258</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91.73789</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92.35697</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92.20684</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93.72705</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94.53061</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88.79606</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91.68111</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93.32947</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92.70872</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93.85132</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94.3842</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71.68932</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70.12901</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70.28524</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640792086"/>
                  </a:ext>
                </a:extLst>
              </a:tr>
              <a:tr h="175092">
                <a:tc>
                  <a:txBody>
                    <a:bodyPr/>
                    <a:lstStyle/>
                    <a:p>
                      <a:pPr marL="0" marR="0" fontAlgn="t">
                        <a:spcBef>
                          <a:spcPts val="0"/>
                        </a:spcBef>
                        <a:spcAft>
                          <a:spcPts val="0"/>
                        </a:spcAft>
                      </a:pPr>
                      <a:r>
                        <a:rPr lang="en-US" sz="700" b="1">
                          <a:solidFill>
                            <a:srgbClr val="000000"/>
                          </a:solidFill>
                          <a:effectLst/>
                          <a:latin typeface="Calibri" panose="020F0502020204030204" pitchFamily="34" charset="0"/>
                        </a:rPr>
                        <a:t>Diff</a:t>
                      </a:r>
                      <a:endParaRPr lang="en-US" sz="700">
                        <a:solidFill>
                          <a:srgbClr val="000000"/>
                        </a:solidFill>
                        <a:effectLst/>
                        <a:latin typeface="Calibri" panose="020F0502020204030204" pitchFamily="34" charset="0"/>
                      </a:endParaRP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-0.127%</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DE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-0.148%</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D9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-0.229%</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C4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-0.034%</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6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-0.039%</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5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-0.06%</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EF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0.036%</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5FF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0.034%</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6FF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0.032%</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6FF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0.039%</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5FF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0.061%</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6FF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0.077%</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6FF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-0.003%</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5FF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-0.025%</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6FF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-0.034%</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6FF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0.116%</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1FF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0.02%</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9FF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0.545%</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74FF00"/>
                    </a:solidFill>
                  </a:tcPr>
                </a:tc>
                <a:extLst>
                  <a:ext uri="{0D108BD9-81ED-4DB2-BD59-A6C34878D82A}">
                    <a16:rowId xmlns:a16="http://schemas.microsoft.com/office/drawing/2014/main" val="1131056952"/>
                  </a:ext>
                </a:extLst>
              </a:tr>
              <a:tr h="280148">
                <a:tc>
                  <a:txBody>
                    <a:bodyPr/>
                    <a:lstStyle/>
                    <a:p>
                      <a:pPr marL="0" marR="0" fontAlgn="t">
                        <a:spcBef>
                          <a:spcPts val="0"/>
                        </a:spcBef>
                        <a:spcAft>
                          <a:spcPts val="0"/>
                        </a:spcAft>
                      </a:pPr>
                      <a:r>
                        <a:rPr lang="en-US" sz="700" b="1">
                          <a:solidFill>
                            <a:srgbClr val="000000"/>
                          </a:solidFill>
                          <a:effectLst/>
                          <a:latin typeface="Calibri" panose="020F0502020204030204" pitchFamily="34" charset="0"/>
                        </a:rPr>
                        <a:t>Diff(sd)</a:t>
                      </a:r>
                      <a:endParaRPr lang="en-US" sz="700">
                        <a:solidFill>
                          <a:srgbClr val="000000"/>
                        </a:solidFill>
                        <a:effectLst/>
                        <a:latin typeface="Calibri" panose="020F0502020204030204" pitchFamily="34" charset="0"/>
                      </a:endParaRP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0.07489774</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0.09107861</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0.1923342</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0.01515709</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0.01985273</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0.02595738</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0.0158323</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0.02122387</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0.03417999</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0.01791276</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0.02422723</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0.03485804</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0.009173427</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0.0132377</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0.02407781</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0.08174509</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0.1397276</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0.4532884</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369446871"/>
                  </a:ext>
                </a:extLst>
              </a:tr>
              <a:tr h="175092">
                <a:tc>
                  <a:txBody>
                    <a:bodyPr/>
                    <a:lstStyle/>
                    <a:p>
                      <a:pPr marL="0" marR="0" fontAlgn="t">
                        <a:spcBef>
                          <a:spcPts val="0"/>
                        </a:spcBef>
                        <a:spcAft>
                          <a:spcPts val="0"/>
                        </a:spcAft>
                      </a:pPr>
                      <a:r>
                        <a:rPr lang="en-US" sz="700" b="1">
                          <a:solidFill>
                            <a:srgbClr val="000000"/>
                          </a:solidFill>
                          <a:effectLst/>
                          <a:latin typeface="Calibri" panose="020F0502020204030204" pitchFamily="34" charset="0"/>
                        </a:rPr>
                        <a:t>Win</a:t>
                      </a:r>
                      <a:endParaRPr lang="en-US" sz="700">
                        <a:solidFill>
                          <a:srgbClr val="000000"/>
                        </a:solidFill>
                        <a:effectLst/>
                        <a:latin typeface="Calibri" panose="020F0502020204030204" pitchFamily="34" charset="0"/>
                      </a:endParaRP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5%</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6%</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13%</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1%</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2%</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1%</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99%</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97%</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80%</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98%</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99%</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100%</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34%</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4%</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8%</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91%</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56%</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dirty="0">
                          <a:solidFill>
                            <a:srgbClr val="000000"/>
                          </a:solidFill>
                          <a:effectLst/>
                          <a:latin typeface="Calibri" panose="020F0502020204030204" pitchFamily="34" charset="0"/>
                        </a:rPr>
                        <a:t>89%</a:t>
                      </a:r>
                    </a:p>
                  </a:txBody>
                  <a:tcPr marL="35018" marR="35018" marT="35018" marB="3501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731573352"/>
                  </a:ext>
                </a:extLst>
              </a:tr>
            </a:tbl>
          </a:graphicData>
        </a:graphic>
      </p:graphicFrame>
    </p:spTree>
    <p:extLst>
      <p:ext uri="{BB962C8B-B14F-4D97-AF65-F5344CB8AC3E}">
        <p14:creationId xmlns:p14="http://schemas.microsoft.com/office/powerpoint/2010/main" val="3265737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1A5E0-383E-4DFD-5032-899B2D612075}"/>
              </a:ext>
            </a:extLst>
          </p:cNvPr>
          <p:cNvSpPr>
            <a:spLocks noGrp="1"/>
          </p:cNvSpPr>
          <p:nvPr>
            <p:ph type="title"/>
          </p:nvPr>
        </p:nvSpPr>
        <p:spPr/>
        <p:txBody>
          <a:bodyPr/>
          <a:lstStyle/>
          <a:p>
            <a:r>
              <a:rPr lang="en-US" dirty="0"/>
              <a:t>Offline relevance ranker results </a:t>
            </a:r>
          </a:p>
        </p:txBody>
      </p:sp>
      <p:sp>
        <p:nvSpPr>
          <p:cNvPr id="3" name="Content Placeholder 2">
            <a:extLst>
              <a:ext uri="{FF2B5EF4-FFF2-40B4-BE49-F238E27FC236}">
                <a16:creationId xmlns:a16="http://schemas.microsoft.com/office/drawing/2014/main" id="{1D3EB3A8-86A2-38CD-BC6F-BEC22588EB97}"/>
              </a:ext>
            </a:extLst>
          </p:cNvPr>
          <p:cNvSpPr>
            <a:spLocks noGrp="1"/>
          </p:cNvSpPr>
          <p:nvPr>
            <p:ph idx="1"/>
          </p:nvPr>
        </p:nvSpPr>
        <p:spPr/>
        <p:txBody>
          <a:bodyPr/>
          <a:lstStyle/>
          <a:p>
            <a:r>
              <a:rPr lang="en-US" dirty="0"/>
              <a:t>Edge3p + PA</a:t>
            </a:r>
          </a:p>
          <a:p>
            <a:endParaRPr lang="en-US" dirty="0"/>
          </a:p>
          <a:p>
            <a:endParaRPr lang="en-US" dirty="0"/>
          </a:p>
        </p:txBody>
      </p:sp>
      <p:graphicFrame>
        <p:nvGraphicFramePr>
          <p:cNvPr id="4" name="Table 3">
            <a:extLst>
              <a:ext uri="{FF2B5EF4-FFF2-40B4-BE49-F238E27FC236}">
                <a16:creationId xmlns:a16="http://schemas.microsoft.com/office/drawing/2014/main" id="{BEA2F6D2-83F8-E37B-EAE2-106A889E49F2}"/>
              </a:ext>
            </a:extLst>
          </p:cNvPr>
          <p:cNvGraphicFramePr>
            <a:graphicFrameLocks noGrp="1"/>
          </p:cNvGraphicFramePr>
          <p:nvPr>
            <p:extLst>
              <p:ext uri="{D42A27DB-BD31-4B8C-83A1-F6EECF244321}">
                <p14:modId xmlns:p14="http://schemas.microsoft.com/office/powerpoint/2010/main" val="1162377127"/>
              </p:ext>
            </p:extLst>
          </p:nvPr>
        </p:nvGraphicFramePr>
        <p:xfrm>
          <a:off x="1020724" y="3224584"/>
          <a:ext cx="10385213" cy="1553939"/>
        </p:xfrm>
        <a:graphic>
          <a:graphicData uri="http://schemas.openxmlformats.org/drawingml/2006/table">
            <a:tbl>
              <a:tblPr/>
              <a:tblGrid>
                <a:gridCol w="1137328">
                  <a:extLst>
                    <a:ext uri="{9D8B030D-6E8A-4147-A177-3AD203B41FA5}">
                      <a16:colId xmlns:a16="http://schemas.microsoft.com/office/drawing/2014/main" val="227770930"/>
                    </a:ext>
                  </a:extLst>
                </a:gridCol>
                <a:gridCol w="556685">
                  <a:extLst>
                    <a:ext uri="{9D8B030D-6E8A-4147-A177-3AD203B41FA5}">
                      <a16:colId xmlns:a16="http://schemas.microsoft.com/office/drawing/2014/main" val="2650356847"/>
                    </a:ext>
                  </a:extLst>
                </a:gridCol>
                <a:gridCol w="482923">
                  <a:extLst>
                    <a:ext uri="{9D8B030D-6E8A-4147-A177-3AD203B41FA5}">
                      <a16:colId xmlns:a16="http://schemas.microsoft.com/office/drawing/2014/main" val="1234050366"/>
                    </a:ext>
                  </a:extLst>
                </a:gridCol>
                <a:gridCol w="483554">
                  <a:extLst>
                    <a:ext uri="{9D8B030D-6E8A-4147-A177-3AD203B41FA5}">
                      <a16:colId xmlns:a16="http://schemas.microsoft.com/office/drawing/2014/main" val="3201871741"/>
                    </a:ext>
                  </a:extLst>
                </a:gridCol>
                <a:gridCol w="650622">
                  <a:extLst>
                    <a:ext uri="{9D8B030D-6E8A-4147-A177-3AD203B41FA5}">
                      <a16:colId xmlns:a16="http://schemas.microsoft.com/office/drawing/2014/main" val="2889204416"/>
                    </a:ext>
                  </a:extLst>
                </a:gridCol>
                <a:gridCol w="511293">
                  <a:extLst>
                    <a:ext uri="{9D8B030D-6E8A-4147-A177-3AD203B41FA5}">
                      <a16:colId xmlns:a16="http://schemas.microsoft.com/office/drawing/2014/main" val="892581929"/>
                    </a:ext>
                  </a:extLst>
                </a:gridCol>
                <a:gridCol w="511293">
                  <a:extLst>
                    <a:ext uri="{9D8B030D-6E8A-4147-A177-3AD203B41FA5}">
                      <a16:colId xmlns:a16="http://schemas.microsoft.com/office/drawing/2014/main" val="4214664875"/>
                    </a:ext>
                  </a:extLst>
                </a:gridCol>
                <a:gridCol w="511293">
                  <a:extLst>
                    <a:ext uri="{9D8B030D-6E8A-4147-A177-3AD203B41FA5}">
                      <a16:colId xmlns:a16="http://schemas.microsoft.com/office/drawing/2014/main" val="70274848"/>
                    </a:ext>
                  </a:extLst>
                </a:gridCol>
                <a:gridCol w="511293">
                  <a:extLst>
                    <a:ext uri="{9D8B030D-6E8A-4147-A177-3AD203B41FA5}">
                      <a16:colId xmlns:a16="http://schemas.microsoft.com/office/drawing/2014/main" val="2797843599"/>
                    </a:ext>
                  </a:extLst>
                </a:gridCol>
                <a:gridCol w="483554">
                  <a:extLst>
                    <a:ext uri="{9D8B030D-6E8A-4147-A177-3AD203B41FA5}">
                      <a16:colId xmlns:a16="http://schemas.microsoft.com/office/drawing/2014/main" val="4133784623"/>
                    </a:ext>
                  </a:extLst>
                </a:gridCol>
                <a:gridCol w="511293">
                  <a:extLst>
                    <a:ext uri="{9D8B030D-6E8A-4147-A177-3AD203B41FA5}">
                      <a16:colId xmlns:a16="http://schemas.microsoft.com/office/drawing/2014/main" val="2595449368"/>
                    </a:ext>
                  </a:extLst>
                </a:gridCol>
                <a:gridCol w="511293">
                  <a:extLst>
                    <a:ext uri="{9D8B030D-6E8A-4147-A177-3AD203B41FA5}">
                      <a16:colId xmlns:a16="http://schemas.microsoft.com/office/drawing/2014/main" val="2557141595"/>
                    </a:ext>
                  </a:extLst>
                </a:gridCol>
                <a:gridCol w="511293">
                  <a:extLst>
                    <a:ext uri="{9D8B030D-6E8A-4147-A177-3AD203B41FA5}">
                      <a16:colId xmlns:a16="http://schemas.microsoft.com/office/drawing/2014/main" val="1820127813"/>
                    </a:ext>
                  </a:extLst>
                </a:gridCol>
                <a:gridCol w="511293">
                  <a:extLst>
                    <a:ext uri="{9D8B030D-6E8A-4147-A177-3AD203B41FA5}">
                      <a16:colId xmlns:a16="http://schemas.microsoft.com/office/drawing/2014/main" val="3318193589"/>
                    </a:ext>
                  </a:extLst>
                </a:gridCol>
                <a:gridCol w="511293">
                  <a:extLst>
                    <a:ext uri="{9D8B030D-6E8A-4147-A177-3AD203B41FA5}">
                      <a16:colId xmlns:a16="http://schemas.microsoft.com/office/drawing/2014/main" val="2271530097"/>
                    </a:ext>
                  </a:extLst>
                </a:gridCol>
                <a:gridCol w="511293">
                  <a:extLst>
                    <a:ext uri="{9D8B030D-6E8A-4147-A177-3AD203B41FA5}">
                      <a16:colId xmlns:a16="http://schemas.microsoft.com/office/drawing/2014/main" val="3156945960"/>
                    </a:ext>
                  </a:extLst>
                </a:gridCol>
                <a:gridCol w="511293">
                  <a:extLst>
                    <a:ext uri="{9D8B030D-6E8A-4147-A177-3AD203B41FA5}">
                      <a16:colId xmlns:a16="http://schemas.microsoft.com/office/drawing/2014/main" val="2162841719"/>
                    </a:ext>
                  </a:extLst>
                </a:gridCol>
                <a:gridCol w="482923">
                  <a:extLst>
                    <a:ext uri="{9D8B030D-6E8A-4147-A177-3AD203B41FA5}">
                      <a16:colId xmlns:a16="http://schemas.microsoft.com/office/drawing/2014/main" val="2690113446"/>
                    </a:ext>
                  </a:extLst>
                </a:gridCol>
                <a:gridCol w="483401">
                  <a:extLst>
                    <a:ext uri="{9D8B030D-6E8A-4147-A177-3AD203B41FA5}">
                      <a16:colId xmlns:a16="http://schemas.microsoft.com/office/drawing/2014/main" val="477248964"/>
                    </a:ext>
                  </a:extLst>
                </a:gridCol>
              </a:tblGrid>
              <a:tr h="385274">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Experiment </a:t>
                      </a:r>
                      <a:endParaRPr lang="en-US" sz="700">
                        <a:solidFill>
                          <a:srgbClr val="000000"/>
                        </a:solidFill>
                        <a:effectLst/>
                        <a:latin typeface="Calibri" panose="020F0502020204030204" pitchFamily="34" charset="0"/>
                      </a:endParaRPr>
                    </a:p>
                    <a:p>
                      <a:pPr marL="0" marR="0" algn="ctr" fontAlgn="t">
                        <a:spcBef>
                          <a:spcPts val="0"/>
                        </a:spcBef>
                        <a:spcAft>
                          <a:spcPts val="0"/>
                        </a:spcAft>
                      </a:pPr>
                      <a:r>
                        <a:rPr lang="en-US" sz="700">
                          <a:solidFill>
                            <a:srgbClr val="000000"/>
                          </a:solidFill>
                          <a:effectLst/>
                          <a:latin typeface="Calibri" panose="020F0502020204030204" pitchFamily="34" charset="0"/>
                        </a:rPr>
                        <a:t>Added feature in AC, ALP 100% coverage</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FBS Before L2</a:t>
                      </a:r>
                      <a:endParaRPr lang="en-US" sz="700">
                        <a:solidFill>
                          <a:srgbClr val="000000"/>
                        </a:solidFill>
                        <a:effectLst/>
                        <a:latin typeface="Calibri" panose="020F0502020204030204" pitchFamily="34" charset="0"/>
                      </a:endParaRP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FBS on Impression</a:t>
                      </a:r>
                      <a:endParaRPr lang="en-US" sz="700">
                        <a:solidFill>
                          <a:srgbClr val="000000"/>
                        </a:solidFill>
                        <a:effectLst/>
                        <a:latin typeface="Calibri" panose="020F0502020204030204" pitchFamily="34" charset="0"/>
                      </a:endParaRP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NewGL FBS</a:t>
                      </a:r>
                      <a:endParaRPr lang="en-US" sz="700">
                        <a:solidFill>
                          <a:srgbClr val="000000"/>
                        </a:solidFill>
                        <a:effectLst/>
                        <a:latin typeface="Calibri" panose="020F0502020204030204" pitchFamily="34" charset="0"/>
                      </a:endParaRP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2017 H1</a:t>
                      </a:r>
                      <a:endParaRPr lang="en-US" sz="700">
                        <a:solidFill>
                          <a:srgbClr val="000000"/>
                        </a:solidFill>
                        <a:effectLst/>
                        <a:latin typeface="Calibri" panose="020F0502020204030204" pitchFamily="34" charset="0"/>
                      </a:endParaRP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2020 H1</a:t>
                      </a:r>
                      <a:endParaRPr lang="en-US" sz="700">
                        <a:solidFill>
                          <a:srgbClr val="000000"/>
                        </a:solidFill>
                        <a:effectLst/>
                        <a:latin typeface="Calibri" panose="020F0502020204030204" pitchFamily="34" charset="0"/>
                      </a:endParaRP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L1FBS 2021</a:t>
                      </a:r>
                      <a:endParaRPr lang="en-US" sz="700">
                        <a:solidFill>
                          <a:srgbClr val="000000"/>
                        </a:solidFill>
                        <a:effectLst/>
                        <a:latin typeface="Calibri" panose="020F0502020204030204" pitchFamily="34" charset="0"/>
                      </a:endParaRP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effectLst/>
                          <a:latin typeface="Calibri" panose="020F0502020204030204" pitchFamily="34" charset="0"/>
                        </a:rPr>
                        <a:t> </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706368607"/>
                  </a:ext>
                </a:extLst>
              </a:tr>
              <a:tr h="175124">
                <a:tc>
                  <a:txBody>
                    <a:bodyPr/>
                    <a:lstStyle/>
                    <a:p>
                      <a:pPr marL="0" marR="0" fontAlgn="t">
                        <a:spcBef>
                          <a:spcPts val="0"/>
                        </a:spcBef>
                        <a:spcAft>
                          <a:spcPts val="0"/>
                        </a:spcAft>
                      </a:pPr>
                      <a:r>
                        <a:rPr lang="en-US" sz="700">
                          <a:effectLst/>
                          <a:latin typeface="Calibri" panose="020F0502020204030204" pitchFamily="34" charset="0"/>
                        </a:rPr>
                        <a:t> </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Overall</a:t>
                      </a:r>
                      <a:endParaRPr lang="en-US" sz="700">
                        <a:solidFill>
                          <a:srgbClr val="000000"/>
                        </a:solidFill>
                        <a:effectLst/>
                        <a:latin typeface="Calibri" panose="020F0502020204030204" pitchFamily="34" charset="0"/>
                      </a:endParaRP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Good</a:t>
                      </a:r>
                      <a:endParaRPr lang="en-US" sz="700">
                        <a:solidFill>
                          <a:srgbClr val="000000"/>
                        </a:solidFill>
                        <a:effectLst/>
                        <a:latin typeface="Calibri" panose="020F0502020204030204" pitchFamily="34" charset="0"/>
                      </a:endParaRP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Excellent</a:t>
                      </a:r>
                      <a:endParaRPr lang="en-US" sz="700">
                        <a:solidFill>
                          <a:srgbClr val="000000"/>
                        </a:solidFill>
                        <a:effectLst/>
                        <a:latin typeface="Calibri" panose="020F0502020204030204" pitchFamily="34" charset="0"/>
                      </a:endParaRP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Overall</a:t>
                      </a:r>
                      <a:endParaRPr lang="en-US" sz="700">
                        <a:solidFill>
                          <a:srgbClr val="000000"/>
                        </a:solidFill>
                        <a:effectLst/>
                        <a:latin typeface="Calibri" panose="020F0502020204030204" pitchFamily="34" charset="0"/>
                      </a:endParaRP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Good</a:t>
                      </a:r>
                      <a:endParaRPr lang="en-US" sz="700">
                        <a:solidFill>
                          <a:srgbClr val="000000"/>
                        </a:solidFill>
                        <a:effectLst/>
                        <a:latin typeface="Calibri" panose="020F0502020204030204" pitchFamily="34" charset="0"/>
                      </a:endParaRP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Excellent</a:t>
                      </a:r>
                      <a:endParaRPr lang="en-US" sz="700">
                        <a:solidFill>
                          <a:srgbClr val="000000"/>
                        </a:solidFill>
                        <a:effectLst/>
                        <a:latin typeface="Calibri" panose="020F0502020204030204" pitchFamily="34" charset="0"/>
                      </a:endParaRP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Overall</a:t>
                      </a:r>
                      <a:endParaRPr lang="en-US" sz="700">
                        <a:solidFill>
                          <a:srgbClr val="000000"/>
                        </a:solidFill>
                        <a:effectLst/>
                        <a:latin typeface="Calibri" panose="020F0502020204030204" pitchFamily="34" charset="0"/>
                      </a:endParaRP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Good</a:t>
                      </a:r>
                      <a:endParaRPr lang="en-US" sz="700">
                        <a:solidFill>
                          <a:srgbClr val="000000"/>
                        </a:solidFill>
                        <a:effectLst/>
                        <a:latin typeface="Calibri" panose="020F0502020204030204" pitchFamily="34" charset="0"/>
                      </a:endParaRP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Excellent</a:t>
                      </a:r>
                      <a:endParaRPr lang="en-US" sz="700">
                        <a:solidFill>
                          <a:srgbClr val="000000"/>
                        </a:solidFill>
                        <a:effectLst/>
                        <a:latin typeface="Calibri" panose="020F0502020204030204" pitchFamily="34" charset="0"/>
                      </a:endParaRP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Overall</a:t>
                      </a:r>
                      <a:endParaRPr lang="en-US" sz="700">
                        <a:solidFill>
                          <a:srgbClr val="000000"/>
                        </a:solidFill>
                        <a:effectLst/>
                        <a:latin typeface="Calibri" panose="020F0502020204030204" pitchFamily="34" charset="0"/>
                      </a:endParaRP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Good</a:t>
                      </a:r>
                      <a:endParaRPr lang="en-US" sz="700">
                        <a:solidFill>
                          <a:srgbClr val="000000"/>
                        </a:solidFill>
                        <a:effectLst/>
                        <a:latin typeface="Calibri" panose="020F0502020204030204" pitchFamily="34" charset="0"/>
                      </a:endParaRP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Excellent</a:t>
                      </a:r>
                      <a:endParaRPr lang="en-US" sz="700">
                        <a:solidFill>
                          <a:srgbClr val="000000"/>
                        </a:solidFill>
                        <a:effectLst/>
                        <a:latin typeface="Calibri" panose="020F0502020204030204" pitchFamily="34" charset="0"/>
                      </a:endParaRP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Overall</a:t>
                      </a:r>
                      <a:endParaRPr lang="en-US" sz="700">
                        <a:solidFill>
                          <a:srgbClr val="000000"/>
                        </a:solidFill>
                        <a:effectLst/>
                        <a:latin typeface="Calibri" panose="020F0502020204030204" pitchFamily="34" charset="0"/>
                      </a:endParaRP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Good</a:t>
                      </a:r>
                      <a:endParaRPr lang="en-US" sz="700">
                        <a:solidFill>
                          <a:srgbClr val="000000"/>
                        </a:solidFill>
                        <a:effectLst/>
                        <a:latin typeface="Calibri" panose="020F0502020204030204" pitchFamily="34" charset="0"/>
                      </a:endParaRP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Excellent</a:t>
                      </a:r>
                      <a:endParaRPr lang="en-US" sz="700">
                        <a:solidFill>
                          <a:srgbClr val="000000"/>
                        </a:solidFill>
                        <a:effectLst/>
                        <a:latin typeface="Calibri" panose="020F0502020204030204" pitchFamily="34" charset="0"/>
                      </a:endParaRP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Overall</a:t>
                      </a:r>
                      <a:endParaRPr lang="en-US" sz="700">
                        <a:solidFill>
                          <a:srgbClr val="000000"/>
                        </a:solidFill>
                        <a:effectLst/>
                        <a:latin typeface="Calibri" panose="020F0502020204030204" pitchFamily="34" charset="0"/>
                      </a:endParaRP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Good</a:t>
                      </a:r>
                      <a:endParaRPr lang="en-US" sz="700">
                        <a:solidFill>
                          <a:srgbClr val="000000"/>
                        </a:solidFill>
                        <a:effectLst/>
                        <a:latin typeface="Calibri" panose="020F0502020204030204" pitchFamily="34" charset="0"/>
                      </a:endParaRP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700" b="1">
                          <a:solidFill>
                            <a:srgbClr val="000000"/>
                          </a:solidFill>
                          <a:effectLst/>
                          <a:latin typeface="Calibri" panose="020F0502020204030204" pitchFamily="34" charset="0"/>
                        </a:rPr>
                        <a:t>Excellent</a:t>
                      </a:r>
                      <a:endParaRPr lang="en-US" sz="700">
                        <a:solidFill>
                          <a:srgbClr val="000000"/>
                        </a:solidFill>
                        <a:effectLst/>
                        <a:latin typeface="Calibri" panose="020F0502020204030204" pitchFamily="34" charset="0"/>
                      </a:endParaRP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500942464"/>
                  </a:ext>
                </a:extLst>
              </a:tr>
              <a:tr h="175124">
                <a:tc>
                  <a:txBody>
                    <a:bodyPr/>
                    <a:lstStyle/>
                    <a:p>
                      <a:pPr marL="0" marR="0" fontAlgn="t">
                        <a:spcBef>
                          <a:spcPts val="0"/>
                        </a:spcBef>
                        <a:spcAft>
                          <a:spcPts val="0"/>
                        </a:spcAft>
                      </a:pPr>
                      <a:r>
                        <a:rPr lang="en-US" sz="700" b="1">
                          <a:solidFill>
                            <a:srgbClr val="000000"/>
                          </a:solidFill>
                          <a:effectLst/>
                          <a:latin typeface="Calibri" panose="020F0502020204030204" pitchFamily="34" charset="0"/>
                        </a:rPr>
                        <a:t>Baseline</a:t>
                      </a:r>
                      <a:endParaRPr lang="en-US" sz="700">
                        <a:solidFill>
                          <a:srgbClr val="000000"/>
                        </a:solidFill>
                        <a:effectLst/>
                        <a:latin typeface="Calibri" panose="020F0502020204030204" pitchFamily="34" charset="0"/>
                      </a:endParaRP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74.28314</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82.24367</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85.58105</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90.15308</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91.77373</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92.41207</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92.17324</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93.69536</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94.50011</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88.76169</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91.62539</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93.25742</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92.71149</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93.875</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94.41675</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71.60626</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70.11483</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69.90445</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692608576"/>
                  </a:ext>
                </a:extLst>
              </a:tr>
              <a:tr h="175124">
                <a:tc>
                  <a:txBody>
                    <a:bodyPr/>
                    <a:lstStyle/>
                    <a:p>
                      <a:pPr marL="0" marR="0" fontAlgn="t">
                        <a:spcBef>
                          <a:spcPts val="0"/>
                        </a:spcBef>
                        <a:spcAft>
                          <a:spcPts val="0"/>
                        </a:spcAft>
                      </a:pPr>
                      <a:r>
                        <a:rPr lang="en-US" sz="700" b="1">
                          <a:solidFill>
                            <a:srgbClr val="000000"/>
                          </a:solidFill>
                          <a:effectLst/>
                          <a:latin typeface="Calibri" panose="020F0502020204030204" pitchFamily="34" charset="0"/>
                        </a:rPr>
                        <a:t>NewExperiment</a:t>
                      </a:r>
                      <a:endParaRPr lang="en-US" sz="700">
                        <a:solidFill>
                          <a:srgbClr val="000000"/>
                        </a:solidFill>
                        <a:effectLst/>
                        <a:latin typeface="Calibri" panose="020F0502020204030204" pitchFamily="34" charset="0"/>
                      </a:endParaRP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74.20667</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82.05515</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85.35558</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90.14963</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91.7731</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92.41387</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92.1676</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93.67756</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94.46204</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88.71622</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91.57626</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93.21218</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92.69411</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93.83804</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94.37335</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71.64132</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70.08538</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70.25742</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868149799"/>
                  </a:ext>
                </a:extLst>
              </a:tr>
              <a:tr h="175124">
                <a:tc>
                  <a:txBody>
                    <a:bodyPr/>
                    <a:lstStyle/>
                    <a:p>
                      <a:pPr marL="0" marR="0" fontAlgn="t">
                        <a:spcBef>
                          <a:spcPts val="0"/>
                        </a:spcBef>
                        <a:spcAft>
                          <a:spcPts val="0"/>
                        </a:spcAft>
                      </a:pPr>
                      <a:r>
                        <a:rPr lang="en-US" sz="700" b="1">
                          <a:solidFill>
                            <a:srgbClr val="000000"/>
                          </a:solidFill>
                          <a:effectLst/>
                          <a:latin typeface="Calibri" panose="020F0502020204030204" pitchFamily="34" charset="0"/>
                        </a:rPr>
                        <a:t>Diff</a:t>
                      </a:r>
                      <a:endParaRPr lang="en-US" sz="700">
                        <a:solidFill>
                          <a:srgbClr val="000000"/>
                        </a:solidFill>
                        <a:effectLst/>
                        <a:latin typeface="Calibri" panose="020F0502020204030204" pitchFamily="34" charset="0"/>
                      </a:endParaRP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-0.103%</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E4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-0.229%</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C4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-0.263%</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BB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-0.004%</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D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-0.001%</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E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0.002%</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EFF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-0.006%</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D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-0.019%</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A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-0.04%</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4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-0.051%</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D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-0.054%</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A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-0.049%</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4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-0.019%</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D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-0.039%</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A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-0.046%</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4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0.049%</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2FF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-0.042%</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400"/>
                    </a:solidFill>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0.505%</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7EFF00"/>
                    </a:solidFill>
                  </a:tcPr>
                </a:tc>
                <a:extLst>
                  <a:ext uri="{0D108BD9-81ED-4DB2-BD59-A6C34878D82A}">
                    <a16:rowId xmlns:a16="http://schemas.microsoft.com/office/drawing/2014/main" val="2934657838"/>
                  </a:ext>
                </a:extLst>
              </a:tr>
              <a:tr h="280199">
                <a:tc>
                  <a:txBody>
                    <a:bodyPr/>
                    <a:lstStyle/>
                    <a:p>
                      <a:pPr marL="0" marR="0" fontAlgn="t">
                        <a:spcBef>
                          <a:spcPts val="0"/>
                        </a:spcBef>
                        <a:spcAft>
                          <a:spcPts val="0"/>
                        </a:spcAft>
                      </a:pPr>
                      <a:r>
                        <a:rPr lang="en-US" sz="700" b="1">
                          <a:solidFill>
                            <a:srgbClr val="000000"/>
                          </a:solidFill>
                          <a:effectLst/>
                          <a:latin typeface="Calibri" panose="020F0502020204030204" pitchFamily="34" charset="0"/>
                        </a:rPr>
                        <a:t>Diff(sd)</a:t>
                      </a:r>
                      <a:endParaRPr lang="en-US" sz="700">
                        <a:solidFill>
                          <a:srgbClr val="000000"/>
                        </a:solidFill>
                        <a:effectLst/>
                        <a:latin typeface="Calibri" panose="020F0502020204030204" pitchFamily="34" charset="0"/>
                      </a:endParaRP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0.08366975</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0.1056934</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0.2154733</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0.01480778</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0.02227741</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0.02810784</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0.01450037</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0.02098694</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0.0309738</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0.01881239</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0.02617919</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0.03611463</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0.00996195</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0.01400077</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0.02256328</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0.06700382</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0.1054568</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0.4881247</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321476289"/>
                  </a:ext>
                </a:extLst>
              </a:tr>
              <a:tr h="175124">
                <a:tc>
                  <a:txBody>
                    <a:bodyPr/>
                    <a:lstStyle/>
                    <a:p>
                      <a:pPr marL="0" marR="0" fontAlgn="t">
                        <a:spcBef>
                          <a:spcPts val="0"/>
                        </a:spcBef>
                        <a:spcAft>
                          <a:spcPts val="0"/>
                        </a:spcAft>
                      </a:pPr>
                      <a:r>
                        <a:rPr lang="en-US" sz="700" b="1">
                          <a:solidFill>
                            <a:srgbClr val="000000"/>
                          </a:solidFill>
                          <a:effectLst/>
                          <a:latin typeface="Calibri" panose="020F0502020204030204" pitchFamily="34" charset="0"/>
                        </a:rPr>
                        <a:t>Win</a:t>
                      </a:r>
                      <a:endParaRPr lang="en-US" sz="700">
                        <a:solidFill>
                          <a:srgbClr val="000000"/>
                        </a:solidFill>
                        <a:effectLst/>
                        <a:latin typeface="Calibri" panose="020F0502020204030204" pitchFamily="34" charset="0"/>
                      </a:endParaRP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12%</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1%</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8%</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38%</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51%</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50%</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31%</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17%</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10%</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1%</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2%</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9%</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2%</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1%</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2%</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78%</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a:solidFill>
                            <a:srgbClr val="000000"/>
                          </a:solidFill>
                          <a:effectLst/>
                          <a:latin typeface="Calibri" panose="020F0502020204030204" pitchFamily="34" charset="0"/>
                        </a:rPr>
                        <a:t>32%</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700" dirty="0">
                          <a:solidFill>
                            <a:srgbClr val="000000"/>
                          </a:solidFill>
                          <a:effectLst/>
                          <a:latin typeface="Calibri" panose="020F0502020204030204" pitchFamily="34" charset="0"/>
                        </a:rPr>
                        <a:t>88%</a:t>
                      </a:r>
                    </a:p>
                  </a:txBody>
                  <a:tcPr marL="35025" marR="35025" marT="35025" marB="350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620874617"/>
                  </a:ext>
                </a:extLst>
              </a:tr>
            </a:tbl>
          </a:graphicData>
        </a:graphic>
      </p:graphicFrame>
    </p:spTree>
    <p:extLst>
      <p:ext uri="{BB962C8B-B14F-4D97-AF65-F5344CB8AC3E}">
        <p14:creationId xmlns:p14="http://schemas.microsoft.com/office/powerpoint/2010/main" val="768435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0BD88-C4A9-AC08-8B3B-67A48328B651}"/>
              </a:ext>
            </a:extLst>
          </p:cNvPr>
          <p:cNvSpPr>
            <a:spLocks noGrp="1"/>
          </p:cNvSpPr>
          <p:nvPr>
            <p:ph type="title"/>
          </p:nvPr>
        </p:nvSpPr>
        <p:spPr/>
        <p:txBody>
          <a:bodyPr/>
          <a:lstStyle/>
          <a:p>
            <a:r>
              <a:rPr lang="en-US" dirty="0"/>
              <a:t>Future work</a:t>
            </a:r>
          </a:p>
        </p:txBody>
      </p:sp>
      <p:graphicFrame>
        <p:nvGraphicFramePr>
          <p:cNvPr id="5" name="Content Placeholder 2">
            <a:extLst>
              <a:ext uri="{FF2B5EF4-FFF2-40B4-BE49-F238E27FC236}">
                <a16:creationId xmlns:a16="http://schemas.microsoft.com/office/drawing/2014/main" id="{EE67D575-B640-B230-777D-65870AF3221B}"/>
              </a:ext>
            </a:extLst>
          </p:cNvPr>
          <p:cNvGraphicFramePr>
            <a:graphicFrameLocks noGrp="1"/>
          </p:cNvGraphicFramePr>
          <p:nvPr>
            <p:ph idx="1"/>
          </p:nvPr>
        </p:nvGraphicFramePr>
        <p:xfrm>
          <a:off x="1020726" y="2089298"/>
          <a:ext cx="10333074" cy="3827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424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2E56E1E-D82A-4FF7-99CE-83AE9A18F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CE4B1E6-EC5B-432F-90D0-898FA5296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588667" flipH="1">
            <a:off x="4301693" y="485426"/>
            <a:ext cx="7484484" cy="5843743"/>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05831"/>
              <a:gd name="connsiteY0" fmla="*/ 731902 h 758856"/>
              <a:gd name="connsiteX1" fmla="*/ 373741 w 805831"/>
              <a:gd name="connsiteY1" fmla="*/ 757848 h 758856"/>
              <a:gd name="connsiteX2" fmla="*/ 683896 w 805831"/>
              <a:gd name="connsiteY2" fmla="*/ 696479 h 758856"/>
              <a:gd name="connsiteX3" fmla="*/ 803316 w 805831"/>
              <a:gd name="connsiteY3" fmla="*/ 453428 h 758856"/>
              <a:gd name="connsiteX4" fmla="*/ 588282 w 805831"/>
              <a:gd name="connsiteY4" fmla="*/ 3537 h 758856"/>
              <a:gd name="connsiteX5" fmla="*/ 59263 w 805831"/>
              <a:gd name="connsiteY5" fmla="*/ 319863 h 758856"/>
              <a:gd name="connsiteX6" fmla="*/ 56596 w 805831"/>
              <a:gd name="connsiteY6" fmla="*/ 630854 h 758856"/>
              <a:gd name="connsiteX7" fmla="*/ 0 w 805831"/>
              <a:gd name="connsiteY7" fmla="*/ 731902 h 758856"/>
              <a:gd name="connsiteX0" fmla="*/ 0 w 822941"/>
              <a:gd name="connsiteY0" fmla="*/ 731902 h 758856"/>
              <a:gd name="connsiteX1" fmla="*/ 373741 w 822941"/>
              <a:gd name="connsiteY1" fmla="*/ 757848 h 758856"/>
              <a:gd name="connsiteX2" fmla="*/ 683896 w 822941"/>
              <a:gd name="connsiteY2" fmla="*/ 696479 h 758856"/>
              <a:gd name="connsiteX3" fmla="*/ 820887 w 822941"/>
              <a:gd name="connsiteY3" fmla="*/ 468892 h 758856"/>
              <a:gd name="connsiteX4" fmla="*/ 588282 w 822941"/>
              <a:gd name="connsiteY4" fmla="*/ 3537 h 758856"/>
              <a:gd name="connsiteX5" fmla="*/ 59263 w 822941"/>
              <a:gd name="connsiteY5" fmla="*/ 319863 h 758856"/>
              <a:gd name="connsiteX6" fmla="*/ 56596 w 822941"/>
              <a:gd name="connsiteY6" fmla="*/ 630854 h 758856"/>
              <a:gd name="connsiteX7" fmla="*/ 0 w 822941"/>
              <a:gd name="connsiteY7" fmla="*/ 731902 h 758856"/>
              <a:gd name="connsiteX0" fmla="*/ 0 w 823675"/>
              <a:gd name="connsiteY0" fmla="*/ 731902 h 760400"/>
              <a:gd name="connsiteX1" fmla="*/ 373741 w 823675"/>
              <a:gd name="connsiteY1" fmla="*/ 757848 h 760400"/>
              <a:gd name="connsiteX2" fmla="*/ 695077 w 823675"/>
              <a:gd name="connsiteY2" fmla="*/ 729340 h 760400"/>
              <a:gd name="connsiteX3" fmla="*/ 820887 w 823675"/>
              <a:gd name="connsiteY3" fmla="*/ 468892 h 760400"/>
              <a:gd name="connsiteX4" fmla="*/ 588282 w 823675"/>
              <a:gd name="connsiteY4" fmla="*/ 3537 h 760400"/>
              <a:gd name="connsiteX5" fmla="*/ 59263 w 823675"/>
              <a:gd name="connsiteY5" fmla="*/ 319863 h 760400"/>
              <a:gd name="connsiteX6" fmla="*/ 56596 w 823675"/>
              <a:gd name="connsiteY6" fmla="*/ 630854 h 760400"/>
              <a:gd name="connsiteX7" fmla="*/ 0 w 823675"/>
              <a:gd name="connsiteY7" fmla="*/ 731902 h 760400"/>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86869"/>
              <a:gd name="connsiteX1" fmla="*/ 166906 w 823675"/>
              <a:gd name="connsiteY1" fmla="*/ 737073 h 786869"/>
              <a:gd name="connsiteX2" fmla="*/ 381728 w 823675"/>
              <a:gd name="connsiteY2" fmla="*/ 786843 h 786869"/>
              <a:gd name="connsiteX3" fmla="*/ 695077 w 823675"/>
              <a:gd name="connsiteY3" fmla="*/ 729340 h 786869"/>
              <a:gd name="connsiteX4" fmla="*/ 820887 w 823675"/>
              <a:gd name="connsiteY4" fmla="*/ 468892 h 786869"/>
              <a:gd name="connsiteX5" fmla="*/ 588282 w 823675"/>
              <a:gd name="connsiteY5" fmla="*/ 3537 h 786869"/>
              <a:gd name="connsiteX6" fmla="*/ 59263 w 823675"/>
              <a:gd name="connsiteY6" fmla="*/ 319863 h 786869"/>
              <a:gd name="connsiteX7" fmla="*/ 56596 w 823675"/>
              <a:gd name="connsiteY7" fmla="*/ 630854 h 786869"/>
              <a:gd name="connsiteX8" fmla="*/ 0 w 823675"/>
              <a:gd name="connsiteY8" fmla="*/ 731902 h 786869"/>
              <a:gd name="connsiteX0" fmla="*/ 0 w 823675"/>
              <a:gd name="connsiteY0" fmla="*/ 731902 h 792665"/>
              <a:gd name="connsiteX1" fmla="*/ 166906 w 823675"/>
              <a:gd name="connsiteY1" fmla="*/ 737073 h 792665"/>
              <a:gd name="connsiteX2" fmla="*/ 391312 w 823675"/>
              <a:gd name="connsiteY2" fmla="*/ 792642 h 792665"/>
              <a:gd name="connsiteX3" fmla="*/ 695077 w 823675"/>
              <a:gd name="connsiteY3" fmla="*/ 729340 h 792665"/>
              <a:gd name="connsiteX4" fmla="*/ 820887 w 823675"/>
              <a:gd name="connsiteY4" fmla="*/ 468892 h 792665"/>
              <a:gd name="connsiteX5" fmla="*/ 588282 w 823675"/>
              <a:gd name="connsiteY5" fmla="*/ 3537 h 792665"/>
              <a:gd name="connsiteX6" fmla="*/ 59263 w 823675"/>
              <a:gd name="connsiteY6" fmla="*/ 319863 h 792665"/>
              <a:gd name="connsiteX7" fmla="*/ 56596 w 823675"/>
              <a:gd name="connsiteY7" fmla="*/ 630854 h 792665"/>
              <a:gd name="connsiteX8" fmla="*/ 0 w 823675"/>
              <a:gd name="connsiteY8" fmla="*/ 731902 h 792665"/>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6596 w 823675"/>
              <a:gd name="connsiteY7" fmla="*/ 630854 h 777210"/>
              <a:gd name="connsiteX8" fmla="*/ 0 w 823675"/>
              <a:gd name="connsiteY8" fmla="*/ 731902 h 777210"/>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1617 w 823675"/>
              <a:gd name="connsiteY7" fmla="*/ 627352 h 777210"/>
              <a:gd name="connsiteX8" fmla="*/ 0 w 823675"/>
              <a:gd name="connsiteY8" fmla="*/ 731902 h 777210"/>
              <a:gd name="connsiteX0" fmla="*/ 0 w 823675"/>
              <a:gd name="connsiteY0" fmla="*/ 732801 h 778109"/>
              <a:gd name="connsiteX1" fmla="*/ 166906 w 823675"/>
              <a:gd name="connsiteY1" fmla="*/ 737972 h 778109"/>
              <a:gd name="connsiteX2" fmla="*/ 391312 w 823675"/>
              <a:gd name="connsiteY2" fmla="*/ 778077 h 778109"/>
              <a:gd name="connsiteX3" fmla="*/ 695077 w 823675"/>
              <a:gd name="connsiteY3" fmla="*/ 730239 h 778109"/>
              <a:gd name="connsiteX4" fmla="*/ 820887 w 823675"/>
              <a:gd name="connsiteY4" fmla="*/ 469791 h 778109"/>
              <a:gd name="connsiteX5" fmla="*/ 588282 w 823675"/>
              <a:gd name="connsiteY5" fmla="*/ 4436 h 778109"/>
              <a:gd name="connsiteX6" fmla="*/ 39641 w 823675"/>
              <a:gd name="connsiteY6" fmla="*/ 312540 h 778109"/>
              <a:gd name="connsiteX7" fmla="*/ 51617 w 823675"/>
              <a:gd name="connsiteY7" fmla="*/ 628251 h 778109"/>
              <a:gd name="connsiteX8" fmla="*/ 0 w 823675"/>
              <a:gd name="connsiteY8" fmla="*/ 732801 h 778109"/>
              <a:gd name="connsiteX0" fmla="*/ 0 w 823675"/>
              <a:gd name="connsiteY0" fmla="*/ 732965 h 778273"/>
              <a:gd name="connsiteX1" fmla="*/ 166906 w 823675"/>
              <a:gd name="connsiteY1" fmla="*/ 738136 h 778273"/>
              <a:gd name="connsiteX2" fmla="*/ 391312 w 823675"/>
              <a:gd name="connsiteY2" fmla="*/ 778241 h 778273"/>
              <a:gd name="connsiteX3" fmla="*/ 695077 w 823675"/>
              <a:gd name="connsiteY3" fmla="*/ 730403 h 778273"/>
              <a:gd name="connsiteX4" fmla="*/ 820887 w 823675"/>
              <a:gd name="connsiteY4" fmla="*/ 469955 h 778273"/>
              <a:gd name="connsiteX5" fmla="*/ 588282 w 823675"/>
              <a:gd name="connsiteY5" fmla="*/ 4600 h 778273"/>
              <a:gd name="connsiteX6" fmla="*/ 31572 w 823675"/>
              <a:gd name="connsiteY6" fmla="*/ 311368 h 778273"/>
              <a:gd name="connsiteX7" fmla="*/ 51617 w 823675"/>
              <a:gd name="connsiteY7" fmla="*/ 628415 h 778273"/>
              <a:gd name="connsiteX8" fmla="*/ 0 w 823675"/>
              <a:gd name="connsiteY8" fmla="*/ 732965 h 77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675" h="778273">
                <a:moveTo>
                  <a:pt x="0" y="732965"/>
                </a:moveTo>
                <a:cubicBezTo>
                  <a:pt x="17853" y="736493"/>
                  <a:pt x="104616" y="733812"/>
                  <a:pt x="166906" y="738136"/>
                </a:cubicBezTo>
                <a:cubicBezTo>
                  <a:pt x="229196" y="742460"/>
                  <a:pt x="303284" y="779530"/>
                  <a:pt x="391312" y="778241"/>
                </a:cubicBezTo>
                <a:cubicBezTo>
                  <a:pt x="479340" y="776952"/>
                  <a:pt x="621884" y="774696"/>
                  <a:pt x="695077" y="730403"/>
                </a:cubicBezTo>
                <a:cubicBezTo>
                  <a:pt x="768270" y="686110"/>
                  <a:pt x="838686" y="590922"/>
                  <a:pt x="820887" y="469955"/>
                </a:cubicBezTo>
                <a:cubicBezTo>
                  <a:pt x="803088" y="348988"/>
                  <a:pt x="795207" y="48292"/>
                  <a:pt x="588282" y="4600"/>
                </a:cubicBezTo>
                <a:cubicBezTo>
                  <a:pt x="492555" y="-2543"/>
                  <a:pt x="66148" y="-39533"/>
                  <a:pt x="31572" y="311368"/>
                </a:cubicBezTo>
                <a:cubicBezTo>
                  <a:pt x="15666" y="420334"/>
                  <a:pt x="51617" y="565074"/>
                  <a:pt x="51617" y="628415"/>
                </a:cubicBezTo>
                <a:cubicBezTo>
                  <a:pt x="52094" y="700138"/>
                  <a:pt x="0" y="732965"/>
                  <a:pt x="0" y="732965"/>
                </a:cubicBezTo>
                <a:close/>
              </a:path>
            </a:pathLst>
          </a:custGeom>
          <a:solidFill>
            <a:schemeClr val="bg1"/>
          </a:solidFill>
          <a:ln w="1905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FC64DEB1-5192-E38F-F3A7-8C41EFE905BF}"/>
              </a:ext>
            </a:extLst>
          </p:cNvPr>
          <p:cNvSpPr>
            <a:spLocks noGrp="1"/>
          </p:cNvSpPr>
          <p:nvPr>
            <p:ph idx="1"/>
          </p:nvPr>
        </p:nvSpPr>
        <p:spPr>
          <a:xfrm>
            <a:off x="5225143" y="1342571"/>
            <a:ext cx="5646057" cy="4368800"/>
          </a:xfrm>
        </p:spPr>
        <p:txBody>
          <a:bodyPr anchor="ctr">
            <a:normAutofit/>
          </a:bodyPr>
          <a:lstStyle/>
          <a:p>
            <a:pPr algn="ctr"/>
            <a:r>
              <a:rPr lang="en-US" sz="9600" dirty="0"/>
              <a:t>THANK YOU</a:t>
            </a:r>
          </a:p>
        </p:txBody>
      </p:sp>
      <p:sp>
        <p:nvSpPr>
          <p:cNvPr id="12" name="Freeform: Shape 11">
            <a:extLst>
              <a:ext uri="{FF2B5EF4-FFF2-40B4-BE49-F238E27FC236}">
                <a16:creationId xmlns:a16="http://schemas.microsoft.com/office/drawing/2014/main" id="{B9940E64-4719-4E36-8FFD-748B552B3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588667" flipH="1">
            <a:off x="4240862" y="539430"/>
            <a:ext cx="7484484" cy="5843743"/>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05831"/>
              <a:gd name="connsiteY0" fmla="*/ 731902 h 758856"/>
              <a:gd name="connsiteX1" fmla="*/ 373741 w 805831"/>
              <a:gd name="connsiteY1" fmla="*/ 757848 h 758856"/>
              <a:gd name="connsiteX2" fmla="*/ 683896 w 805831"/>
              <a:gd name="connsiteY2" fmla="*/ 696479 h 758856"/>
              <a:gd name="connsiteX3" fmla="*/ 803316 w 805831"/>
              <a:gd name="connsiteY3" fmla="*/ 453428 h 758856"/>
              <a:gd name="connsiteX4" fmla="*/ 588282 w 805831"/>
              <a:gd name="connsiteY4" fmla="*/ 3537 h 758856"/>
              <a:gd name="connsiteX5" fmla="*/ 59263 w 805831"/>
              <a:gd name="connsiteY5" fmla="*/ 319863 h 758856"/>
              <a:gd name="connsiteX6" fmla="*/ 56596 w 805831"/>
              <a:gd name="connsiteY6" fmla="*/ 630854 h 758856"/>
              <a:gd name="connsiteX7" fmla="*/ 0 w 805831"/>
              <a:gd name="connsiteY7" fmla="*/ 731902 h 758856"/>
              <a:gd name="connsiteX0" fmla="*/ 0 w 822941"/>
              <a:gd name="connsiteY0" fmla="*/ 731902 h 758856"/>
              <a:gd name="connsiteX1" fmla="*/ 373741 w 822941"/>
              <a:gd name="connsiteY1" fmla="*/ 757848 h 758856"/>
              <a:gd name="connsiteX2" fmla="*/ 683896 w 822941"/>
              <a:gd name="connsiteY2" fmla="*/ 696479 h 758856"/>
              <a:gd name="connsiteX3" fmla="*/ 820887 w 822941"/>
              <a:gd name="connsiteY3" fmla="*/ 468892 h 758856"/>
              <a:gd name="connsiteX4" fmla="*/ 588282 w 822941"/>
              <a:gd name="connsiteY4" fmla="*/ 3537 h 758856"/>
              <a:gd name="connsiteX5" fmla="*/ 59263 w 822941"/>
              <a:gd name="connsiteY5" fmla="*/ 319863 h 758856"/>
              <a:gd name="connsiteX6" fmla="*/ 56596 w 822941"/>
              <a:gd name="connsiteY6" fmla="*/ 630854 h 758856"/>
              <a:gd name="connsiteX7" fmla="*/ 0 w 822941"/>
              <a:gd name="connsiteY7" fmla="*/ 731902 h 758856"/>
              <a:gd name="connsiteX0" fmla="*/ 0 w 823675"/>
              <a:gd name="connsiteY0" fmla="*/ 731902 h 760400"/>
              <a:gd name="connsiteX1" fmla="*/ 373741 w 823675"/>
              <a:gd name="connsiteY1" fmla="*/ 757848 h 760400"/>
              <a:gd name="connsiteX2" fmla="*/ 695077 w 823675"/>
              <a:gd name="connsiteY2" fmla="*/ 729340 h 760400"/>
              <a:gd name="connsiteX3" fmla="*/ 820887 w 823675"/>
              <a:gd name="connsiteY3" fmla="*/ 468892 h 760400"/>
              <a:gd name="connsiteX4" fmla="*/ 588282 w 823675"/>
              <a:gd name="connsiteY4" fmla="*/ 3537 h 760400"/>
              <a:gd name="connsiteX5" fmla="*/ 59263 w 823675"/>
              <a:gd name="connsiteY5" fmla="*/ 319863 h 760400"/>
              <a:gd name="connsiteX6" fmla="*/ 56596 w 823675"/>
              <a:gd name="connsiteY6" fmla="*/ 630854 h 760400"/>
              <a:gd name="connsiteX7" fmla="*/ 0 w 823675"/>
              <a:gd name="connsiteY7" fmla="*/ 731902 h 760400"/>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86869"/>
              <a:gd name="connsiteX1" fmla="*/ 166906 w 823675"/>
              <a:gd name="connsiteY1" fmla="*/ 737073 h 786869"/>
              <a:gd name="connsiteX2" fmla="*/ 381728 w 823675"/>
              <a:gd name="connsiteY2" fmla="*/ 786843 h 786869"/>
              <a:gd name="connsiteX3" fmla="*/ 695077 w 823675"/>
              <a:gd name="connsiteY3" fmla="*/ 729340 h 786869"/>
              <a:gd name="connsiteX4" fmla="*/ 820887 w 823675"/>
              <a:gd name="connsiteY4" fmla="*/ 468892 h 786869"/>
              <a:gd name="connsiteX5" fmla="*/ 588282 w 823675"/>
              <a:gd name="connsiteY5" fmla="*/ 3537 h 786869"/>
              <a:gd name="connsiteX6" fmla="*/ 59263 w 823675"/>
              <a:gd name="connsiteY6" fmla="*/ 319863 h 786869"/>
              <a:gd name="connsiteX7" fmla="*/ 56596 w 823675"/>
              <a:gd name="connsiteY7" fmla="*/ 630854 h 786869"/>
              <a:gd name="connsiteX8" fmla="*/ 0 w 823675"/>
              <a:gd name="connsiteY8" fmla="*/ 731902 h 786869"/>
              <a:gd name="connsiteX0" fmla="*/ 0 w 823675"/>
              <a:gd name="connsiteY0" fmla="*/ 731902 h 792665"/>
              <a:gd name="connsiteX1" fmla="*/ 166906 w 823675"/>
              <a:gd name="connsiteY1" fmla="*/ 737073 h 792665"/>
              <a:gd name="connsiteX2" fmla="*/ 391312 w 823675"/>
              <a:gd name="connsiteY2" fmla="*/ 792642 h 792665"/>
              <a:gd name="connsiteX3" fmla="*/ 695077 w 823675"/>
              <a:gd name="connsiteY3" fmla="*/ 729340 h 792665"/>
              <a:gd name="connsiteX4" fmla="*/ 820887 w 823675"/>
              <a:gd name="connsiteY4" fmla="*/ 468892 h 792665"/>
              <a:gd name="connsiteX5" fmla="*/ 588282 w 823675"/>
              <a:gd name="connsiteY5" fmla="*/ 3537 h 792665"/>
              <a:gd name="connsiteX6" fmla="*/ 59263 w 823675"/>
              <a:gd name="connsiteY6" fmla="*/ 319863 h 792665"/>
              <a:gd name="connsiteX7" fmla="*/ 56596 w 823675"/>
              <a:gd name="connsiteY7" fmla="*/ 630854 h 792665"/>
              <a:gd name="connsiteX8" fmla="*/ 0 w 823675"/>
              <a:gd name="connsiteY8" fmla="*/ 731902 h 792665"/>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6596 w 823675"/>
              <a:gd name="connsiteY7" fmla="*/ 630854 h 777210"/>
              <a:gd name="connsiteX8" fmla="*/ 0 w 823675"/>
              <a:gd name="connsiteY8" fmla="*/ 731902 h 777210"/>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1617 w 823675"/>
              <a:gd name="connsiteY7" fmla="*/ 627352 h 777210"/>
              <a:gd name="connsiteX8" fmla="*/ 0 w 823675"/>
              <a:gd name="connsiteY8" fmla="*/ 731902 h 777210"/>
              <a:gd name="connsiteX0" fmla="*/ 0 w 823675"/>
              <a:gd name="connsiteY0" fmla="*/ 732801 h 778109"/>
              <a:gd name="connsiteX1" fmla="*/ 166906 w 823675"/>
              <a:gd name="connsiteY1" fmla="*/ 737972 h 778109"/>
              <a:gd name="connsiteX2" fmla="*/ 391312 w 823675"/>
              <a:gd name="connsiteY2" fmla="*/ 778077 h 778109"/>
              <a:gd name="connsiteX3" fmla="*/ 695077 w 823675"/>
              <a:gd name="connsiteY3" fmla="*/ 730239 h 778109"/>
              <a:gd name="connsiteX4" fmla="*/ 820887 w 823675"/>
              <a:gd name="connsiteY4" fmla="*/ 469791 h 778109"/>
              <a:gd name="connsiteX5" fmla="*/ 588282 w 823675"/>
              <a:gd name="connsiteY5" fmla="*/ 4436 h 778109"/>
              <a:gd name="connsiteX6" fmla="*/ 39641 w 823675"/>
              <a:gd name="connsiteY6" fmla="*/ 312540 h 778109"/>
              <a:gd name="connsiteX7" fmla="*/ 51617 w 823675"/>
              <a:gd name="connsiteY7" fmla="*/ 628251 h 778109"/>
              <a:gd name="connsiteX8" fmla="*/ 0 w 823675"/>
              <a:gd name="connsiteY8" fmla="*/ 732801 h 778109"/>
              <a:gd name="connsiteX0" fmla="*/ 0 w 823675"/>
              <a:gd name="connsiteY0" fmla="*/ 732965 h 778273"/>
              <a:gd name="connsiteX1" fmla="*/ 166906 w 823675"/>
              <a:gd name="connsiteY1" fmla="*/ 738136 h 778273"/>
              <a:gd name="connsiteX2" fmla="*/ 391312 w 823675"/>
              <a:gd name="connsiteY2" fmla="*/ 778241 h 778273"/>
              <a:gd name="connsiteX3" fmla="*/ 695077 w 823675"/>
              <a:gd name="connsiteY3" fmla="*/ 730403 h 778273"/>
              <a:gd name="connsiteX4" fmla="*/ 820887 w 823675"/>
              <a:gd name="connsiteY4" fmla="*/ 469955 h 778273"/>
              <a:gd name="connsiteX5" fmla="*/ 588282 w 823675"/>
              <a:gd name="connsiteY5" fmla="*/ 4600 h 778273"/>
              <a:gd name="connsiteX6" fmla="*/ 31572 w 823675"/>
              <a:gd name="connsiteY6" fmla="*/ 311368 h 778273"/>
              <a:gd name="connsiteX7" fmla="*/ 51617 w 823675"/>
              <a:gd name="connsiteY7" fmla="*/ 628415 h 778273"/>
              <a:gd name="connsiteX8" fmla="*/ 0 w 823675"/>
              <a:gd name="connsiteY8" fmla="*/ 732965 h 77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675" h="778273">
                <a:moveTo>
                  <a:pt x="0" y="732965"/>
                </a:moveTo>
                <a:cubicBezTo>
                  <a:pt x="17853" y="736493"/>
                  <a:pt x="104616" y="733812"/>
                  <a:pt x="166906" y="738136"/>
                </a:cubicBezTo>
                <a:cubicBezTo>
                  <a:pt x="229196" y="742460"/>
                  <a:pt x="303284" y="779530"/>
                  <a:pt x="391312" y="778241"/>
                </a:cubicBezTo>
                <a:cubicBezTo>
                  <a:pt x="479340" y="776952"/>
                  <a:pt x="621884" y="774696"/>
                  <a:pt x="695077" y="730403"/>
                </a:cubicBezTo>
                <a:cubicBezTo>
                  <a:pt x="768270" y="686110"/>
                  <a:pt x="838686" y="590922"/>
                  <a:pt x="820887" y="469955"/>
                </a:cubicBezTo>
                <a:cubicBezTo>
                  <a:pt x="803088" y="348988"/>
                  <a:pt x="795207" y="48292"/>
                  <a:pt x="588282" y="4600"/>
                </a:cubicBezTo>
                <a:cubicBezTo>
                  <a:pt x="492555" y="-2543"/>
                  <a:pt x="66148" y="-39533"/>
                  <a:pt x="31572" y="311368"/>
                </a:cubicBezTo>
                <a:cubicBezTo>
                  <a:pt x="15666" y="420334"/>
                  <a:pt x="51617" y="565074"/>
                  <a:pt x="51617" y="628415"/>
                </a:cubicBezTo>
                <a:cubicBezTo>
                  <a:pt x="52094" y="700138"/>
                  <a:pt x="0" y="732965"/>
                  <a:pt x="0" y="732965"/>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240768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198C-A056-0B5A-BF68-980F498E488C}"/>
              </a:ext>
            </a:extLst>
          </p:cNvPr>
          <p:cNvSpPr>
            <a:spLocks noGrp="1"/>
          </p:cNvSpPr>
          <p:nvPr>
            <p:ph type="title"/>
          </p:nvPr>
        </p:nvSpPr>
        <p:spPr/>
        <p:txBody>
          <a:bodyPr>
            <a:normAutofit/>
          </a:bodyPr>
          <a:lstStyle/>
          <a:p>
            <a:r>
              <a:rPr lang="en-US" dirty="0"/>
              <a:t>Some details on twinbert and contrastive learning</a:t>
            </a:r>
          </a:p>
        </p:txBody>
      </p:sp>
      <p:sp>
        <p:nvSpPr>
          <p:cNvPr id="3" name="Content Placeholder 2">
            <a:extLst>
              <a:ext uri="{FF2B5EF4-FFF2-40B4-BE49-F238E27FC236}">
                <a16:creationId xmlns:a16="http://schemas.microsoft.com/office/drawing/2014/main" id="{B94D66C4-E516-5DBB-B244-8A9962BD2270}"/>
              </a:ext>
            </a:extLst>
          </p:cNvPr>
          <p:cNvSpPr>
            <a:spLocks noGrp="1"/>
          </p:cNvSpPr>
          <p:nvPr>
            <p:ph idx="1"/>
          </p:nvPr>
        </p:nvSpPr>
        <p:spPr>
          <a:xfrm>
            <a:off x="4650252" y="1972340"/>
            <a:ext cx="2987800" cy="3827722"/>
          </a:xfrm>
        </p:spPr>
        <p:txBody>
          <a:bodyPr/>
          <a:lstStyle/>
          <a:p>
            <a:r>
              <a:rPr lang="en-US" u="sng" dirty="0"/>
              <a:t>Twinbert</a:t>
            </a:r>
          </a:p>
          <a:p>
            <a:pPr marL="342900" indent="-342900">
              <a:buFont typeface="Arial" panose="020B0604020202020204" pitchFamily="34" charset="0"/>
              <a:buChar char="•"/>
            </a:pPr>
            <a:r>
              <a:rPr lang="en-US" sz="2400" dirty="0"/>
              <a:t>4-layer </a:t>
            </a:r>
            <a:r>
              <a:rPr lang="en-US" sz="2400" dirty="0" err="1"/>
              <a:t>bert</a:t>
            </a:r>
            <a:endParaRPr lang="en-US" sz="2400" dirty="0"/>
          </a:p>
          <a:p>
            <a:pPr marL="342900" indent="-342900">
              <a:buFont typeface="Arial" panose="020B0604020202020204" pitchFamily="34" charset="0"/>
              <a:buChar char="•"/>
            </a:pPr>
            <a:r>
              <a:rPr lang="en-US" sz="2400" dirty="0"/>
              <a:t>Separate query, offer encoder</a:t>
            </a:r>
          </a:p>
          <a:p>
            <a:pPr marL="342900" indent="-342900">
              <a:buFont typeface="Arial" panose="020B0604020202020204" pitchFamily="34" charset="0"/>
              <a:buChar char="•"/>
            </a:pPr>
            <a:r>
              <a:rPr lang="en-US" sz="2400" dirty="0"/>
              <a:t>Downscale = 128</a:t>
            </a:r>
          </a:p>
          <a:p>
            <a:pPr marL="342900" indent="-342900">
              <a:buFont typeface="Arial" panose="020B0604020202020204" pitchFamily="34" charset="0"/>
              <a:buChar char="•"/>
            </a:pPr>
            <a:r>
              <a:rPr lang="en-US" sz="2400" dirty="0"/>
              <a:t>Cosine similarity</a:t>
            </a:r>
          </a:p>
          <a:p>
            <a:pPr marL="342900" indent="-342900">
              <a:buFont typeface="Arial" panose="020B0604020202020204" pitchFamily="34" charset="0"/>
              <a:buChar char="•"/>
            </a:pPr>
            <a:r>
              <a:rPr lang="en-US" sz="2400" dirty="0"/>
              <a:t>Ads vocab</a:t>
            </a:r>
          </a:p>
          <a:p>
            <a:pPr marL="342900" indent="-342900">
              <a:buFont typeface="Arial" panose="020B0604020202020204" pitchFamily="34" charset="0"/>
              <a:buChar char="•"/>
            </a:pPr>
            <a:r>
              <a:rPr lang="en-US" sz="2400" dirty="0" err="1"/>
              <a:t>WordPiece</a:t>
            </a:r>
            <a:r>
              <a:rPr lang="en-US" sz="2400" dirty="0"/>
              <a:t> tokenization</a:t>
            </a:r>
          </a:p>
        </p:txBody>
      </p:sp>
      <p:sp>
        <p:nvSpPr>
          <p:cNvPr id="4" name="Content Placeholder 2">
            <a:extLst>
              <a:ext uri="{FF2B5EF4-FFF2-40B4-BE49-F238E27FC236}">
                <a16:creationId xmlns:a16="http://schemas.microsoft.com/office/drawing/2014/main" id="{F1EA592B-569A-0D4D-7D00-3A0F12160629}"/>
              </a:ext>
            </a:extLst>
          </p:cNvPr>
          <p:cNvSpPr txBox="1">
            <a:spLocks/>
          </p:cNvSpPr>
          <p:nvPr/>
        </p:nvSpPr>
        <p:spPr>
          <a:xfrm>
            <a:off x="1020724" y="1977517"/>
            <a:ext cx="3533227" cy="382772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dirty="0"/>
              <a:t>Contrastive Learning</a:t>
            </a:r>
          </a:p>
          <a:p>
            <a:pPr marL="457200" indent="-457200">
              <a:buFont typeface="Arial" panose="020B0604020202020204" pitchFamily="34" charset="0"/>
              <a:buChar char="•"/>
            </a:pPr>
            <a:r>
              <a:rPr lang="en-US" sz="2600" dirty="0"/>
              <a:t>Contrastive learning is a popular form of self-supervised learning that encourages augmentations (views) of the same input to have more similar representations compared to augmentations of different inputs</a:t>
            </a:r>
          </a:p>
          <a:p>
            <a:pPr marL="457200" indent="-457200">
              <a:buFont typeface="Arial" panose="020B0604020202020204" pitchFamily="34" charset="0"/>
              <a:buChar char="•"/>
            </a:pPr>
            <a:r>
              <a:rPr lang="en-US" sz="2600" dirty="0"/>
              <a:t>In our case we try to keep embeddings of queries closer to their corresponding clicked offers compared to other offers in the corpus </a:t>
            </a:r>
          </a:p>
        </p:txBody>
      </p:sp>
      <p:sp>
        <p:nvSpPr>
          <p:cNvPr id="5" name="TextBox 4">
            <a:extLst>
              <a:ext uri="{FF2B5EF4-FFF2-40B4-BE49-F238E27FC236}">
                <a16:creationId xmlns:a16="http://schemas.microsoft.com/office/drawing/2014/main" id="{38270613-89C4-B7DF-ABB3-C8BE5265D3A2}"/>
              </a:ext>
            </a:extLst>
          </p:cNvPr>
          <p:cNvSpPr txBox="1"/>
          <p:nvPr/>
        </p:nvSpPr>
        <p:spPr>
          <a:xfrm>
            <a:off x="8007015" y="4608095"/>
            <a:ext cx="1437774" cy="1477328"/>
          </a:xfrm>
          <a:prstGeom prst="rect">
            <a:avLst/>
          </a:prstGeom>
          <a:noFill/>
          <a:ln>
            <a:solidFill>
              <a:srgbClr val="0070C0"/>
            </a:solidFill>
          </a:ln>
          <a:effectLst>
            <a:glow rad="635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b="1" dirty="0"/>
              <a:t>Query Encoder</a:t>
            </a:r>
          </a:p>
          <a:p>
            <a:pPr algn="ctr"/>
            <a:r>
              <a:rPr lang="en-US" b="1" dirty="0"/>
              <a:t>4-layer Bert</a:t>
            </a:r>
          </a:p>
          <a:p>
            <a:pPr algn="ctr"/>
            <a:r>
              <a:rPr lang="en-US" b="1" dirty="0"/>
              <a:t>12 self attention heads</a:t>
            </a:r>
          </a:p>
          <a:p>
            <a:pPr algn="ctr"/>
            <a:r>
              <a:rPr lang="en-US" b="1" dirty="0"/>
              <a:t>Hidden dimension 768</a:t>
            </a:r>
          </a:p>
          <a:p>
            <a:pPr algn="ctr"/>
            <a:r>
              <a:rPr lang="en-US" b="1" dirty="0"/>
              <a:t>32 tokens</a:t>
            </a:r>
          </a:p>
        </p:txBody>
      </p:sp>
      <p:sp>
        <p:nvSpPr>
          <p:cNvPr id="6" name="TextBox 5">
            <a:extLst>
              <a:ext uri="{FF2B5EF4-FFF2-40B4-BE49-F238E27FC236}">
                <a16:creationId xmlns:a16="http://schemas.microsoft.com/office/drawing/2014/main" id="{2A933079-9B90-E8CB-034A-6FEBBD96645F}"/>
              </a:ext>
            </a:extLst>
          </p:cNvPr>
          <p:cNvSpPr txBox="1"/>
          <p:nvPr/>
        </p:nvSpPr>
        <p:spPr>
          <a:xfrm>
            <a:off x="10006263" y="4608095"/>
            <a:ext cx="1437774" cy="1477328"/>
          </a:xfrm>
          <a:prstGeom prst="rect">
            <a:avLst/>
          </a:prstGeom>
          <a:noFill/>
          <a:ln>
            <a:solidFill>
              <a:srgbClr val="FFC000"/>
            </a:solidFill>
          </a:ln>
          <a:effectLst>
            <a:glow rad="63500">
              <a:schemeClr val="accent2">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b="1" dirty="0"/>
              <a:t>Offer Encoder</a:t>
            </a:r>
          </a:p>
          <a:p>
            <a:pPr algn="ctr"/>
            <a:r>
              <a:rPr lang="en-US" b="1" dirty="0"/>
              <a:t>4-layer Bert</a:t>
            </a:r>
          </a:p>
          <a:p>
            <a:pPr algn="ctr"/>
            <a:r>
              <a:rPr lang="en-US" b="1" dirty="0"/>
              <a:t>12 self attention heads</a:t>
            </a:r>
          </a:p>
          <a:p>
            <a:pPr algn="ctr"/>
            <a:r>
              <a:rPr lang="en-US" b="1" dirty="0"/>
              <a:t>Hidden dimension 768</a:t>
            </a:r>
          </a:p>
          <a:p>
            <a:pPr algn="ctr"/>
            <a:r>
              <a:rPr lang="en-US" b="1" dirty="0"/>
              <a:t>64 tokens</a:t>
            </a:r>
          </a:p>
        </p:txBody>
      </p:sp>
      <p:sp>
        <p:nvSpPr>
          <p:cNvPr id="7" name="TextBox 6">
            <a:extLst>
              <a:ext uri="{FF2B5EF4-FFF2-40B4-BE49-F238E27FC236}">
                <a16:creationId xmlns:a16="http://schemas.microsoft.com/office/drawing/2014/main" id="{69C4EA72-6DCF-2EE0-BDEF-A028DD553486}"/>
              </a:ext>
            </a:extLst>
          </p:cNvPr>
          <p:cNvSpPr txBox="1"/>
          <p:nvPr/>
        </p:nvSpPr>
        <p:spPr>
          <a:xfrm>
            <a:off x="8007015" y="3877816"/>
            <a:ext cx="1437774" cy="369332"/>
          </a:xfrm>
          <a:prstGeom prst="rect">
            <a:avLst/>
          </a:prstGeom>
          <a:noFill/>
          <a:ln>
            <a:solidFill>
              <a:srgbClr val="0070C0"/>
            </a:solidFill>
          </a:ln>
          <a:effectLst>
            <a:glow rad="635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b="1" dirty="0"/>
              <a:t>Weight Pooler</a:t>
            </a:r>
          </a:p>
        </p:txBody>
      </p:sp>
      <p:sp>
        <p:nvSpPr>
          <p:cNvPr id="8" name="TextBox 7">
            <a:extLst>
              <a:ext uri="{FF2B5EF4-FFF2-40B4-BE49-F238E27FC236}">
                <a16:creationId xmlns:a16="http://schemas.microsoft.com/office/drawing/2014/main" id="{2AC81FEA-7911-B4A5-F7AE-399B8B6A74A5}"/>
              </a:ext>
            </a:extLst>
          </p:cNvPr>
          <p:cNvSpPr txBox="1"/>
          <p:nvPr/>
        </p:nvSpPr>
        <p:spPr>
          <a:xfrm>
            <a:off x="10006263" y="3869431"/>
            <a:ext cx="1437774" cy="369332"/>
          </a:xfrm>
          <a:prstGeom prst="rect">
            <a:avLst/>
          </a:prstGeom>
          <a:noFill/>
          <a:ln>
            <a:solidFill>
              <a:srgbClr val="0070C0"/>
            </a:solidFill>
          </a:ln>
          <a:effectLst>
            <a:glow rad="63500">
              <a:schemeClr val="accent2">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b="1" dirty="0"/>
              <a:t>Weight Pooler</a:t>
            </a:r>
          </a:p>
        </p:txBody>
      </p:sp>
      <p:cxnSp>
        <p:nvCxnSpPr>
          <p:cNvPr id="10" name="Straight Arrow Connector 9">
            <a:extLst>
              <a:ext uri="{FF2B5EF4-FFF2-40B4-BE49-F238E27FC236}">
                <a16:creationId xmlns:a16="http://schemas.microsoft.com/office/drawing/2014/main" id="{63F5E627-A9FE-05B4-F51B-D507292114C7}"/>
              </a:ext>
            </a:extLst>
          </p:cNvPr>
          <p:cNvCxnSpPr>
            <a:stCxn id="5" idx="0"/>
            <a:endCxn id="7" idx="2"/>
          </p:cNvCxnSpPr>
          <p:nvPr/>
        </p:nvCxnSpPr>
        <p:spPr>
          <a:xfrm flipV="1">
            <a:off x="8725902" y="4247148"/>
            <a:ext cx="0" cy="360947"/>
          </a:xfrm>
          <a:prstGeom prst="straightConnector1">
            <a:avLst/>
          </a:prstGeom>
          <a:ln>
            <a:noFill/>
            <a:tailEnd type="triangle"/>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C296E8-6FDF-3DC3-7B09-48FC9841477F}"/>
              </a:ext>
            </a:extLst>
          </p:cNvPr>
          <p:cNvCxnSpPr>
            <a:cxnSpLocks/>
            <a:stCxn id="6" idx="0"/>
            <a:endCxn id="8" idx="2"/>
          </p:cNvCxnSpPr>
          <p:nvPr/>
        </p:nvCxnSpPr>
        <p:spPr>
          <a:xfrm flipV="1">
            <a:off x="10725150" y="4238763"/>
            <a:ext cx="0" cy="3693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B683E8CA-2A11-469B-723F-9434B192782F}"/>
              </a:ext>
            </a:extLst>
          </p:cNvPr>
          <p:cNvCxnSpPr>
            <a:cxnSpLocks/>
            <a:stCxn id="5" idx="0"/>
            <a:endCxn id="7" idx="2"/>
          </p:cNvCxnSpPr>
          <p:nvPr/>
        </p:nvCxnSpPr>
        <p:spPr>
          <a:xfrm flipV="1">
            <a:off x="8725902" y="4247148"/>
            <a:ext cx="0" cy="360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8657F06-2D61-1C29-C558-512FBDE1C5BA}"/>
              </a:ext>
            </a:extLst>
          </p:cNvPr>
          <p:cNvSpPr txBox="1"/>
          <p:nvPr/>
        </p:nvSpPr>
        <p:spPr>
          <a:xfrm>
            <a:off x="8009019" y="3244334"/>
            <a:ext cx="1437774" cy="369332"/>
          </a:xfrm>
          <a:prstGeom prst="rect">
            <a:avLst/>
          </a:prstGeom>
          <a:noFill/>
          <a:ln>
            <a:solidFill>
              <a:srgbClr val="0070C0"/>
            </a:solidFill>
          </a:ln>
          <a:effectLst>
            <a:glow rad="635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b="1" dirty="0"/>
              <a:t>Downscale (128)</a:t>
            </a:r>
          </a:p>
        </p:txBody>
      </p:sp>
      <p:sp>
        <p:nvSpPr>
          <p:cNvPr id="18" name="TextBox 17">
            <a:extLst>
              <a:ext uri="{FF2B5EF4-FFF2-40B4-BE49-F238E27FC236}">
                <a16:creationId xmlns:a16="http://schemas.microsoft.com/office/drawing/2014/main" id="{0EDBC46B-6220-F8D7-C483-4B825F02F7BB}"/>
              </a:ext>
            </a:extLst>
          </p:cNvPr>
          <p:cNvSpPr txBox="1"/>
          <p:nvPr/>
        </p:nvSpPr>
        <p:spPr>
          <a:xfrm>
            <a:off x="10006263" y="3244334"/>
            <a:ext cx="1437774" cy="369332"/>
          </a:xfrm>
          <a:prstGeom prst="rect">
            <a:avLst/>
          </a:prstGeom>
          <a:noFill/>
          <a:ln>
            <a:solidFill>
              <a:srgbClr val="0070C0"/>
            </a:solidFill>
          </a:ln>
          <a:effectLst>
            <a:glow rad="63500">
              <a:schemeClr val="accent2">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b="1" dirty="0"/>
              <a:t>Downscale (128)</a:t>
            </a:r>
          </a:p>
        </p:txBody>
      </p:sp>
      <p:cxnSp>
        <p:nvCxnSpPr>
          <p:cNvPr id="20" name="Straight Arrow Connector 19">
            <a:extLst>
              <a:ext uri="{FF2B5EF4-FFF2-40B4-BE49-F238E27FC236}">
                <a16:creationId xmlns:a16="http://schemas.microsoft.com/office/drawing/2014/main" id="{A4CBDDCA-31D6-7506-B0F4-939A819DD6F1}"/>
              </a:ext>
            </a:extLst>
          </p:cNvPr>
          <p:cNvCxnSpPr>
            <a:cxnSpLocks/>
            <a:stCxn id="7" idx="0"/>
            <a:endCxn id="17" idx="2"/>
          </p:cNvCxnSpPr>
          <p:nvPr/>
        </p:nvCxnSpPr>
        <p:spPr>
          <a:xfrm flipV="1">
            <a:off x="8725902" y="3613666"/>
            <a:ext cx="2004" cy="264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FC20ABC-F497-215A-94D7-9D89BBF37C25}"/>
              </a:ext>
            </a:extLst>
          </p:cNvPr>
          <p:cNvCxnSpPr>
            <a:stCxn id="8" idx="0"/>
            <a:endCxn id="18" idx="2"/>
          </p:cNvCxnSpPr>
          <p:nvPr/>
        </p:nvCxnSpPr>
        <p:spPr>
          <a:xfrm flipV="1">
            <a:off x="10725150" y="3613666"/>
            <a:ext cx="0" cy="25576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8" name="TextBox 27">
            <a:extLst>
              <a:ext uri="{FF2B5EF4-FFF2-40B4-BE49-F238E27FC236}">
                <a16:creationId xmlns:a16="http://schemas.microsoft.com/office/drawing/2014/main" id="{4E19BA20-13CD-F876-DA63-2993D1AAD5D3}"/>
              </a:ext>
            </a:extLst>
          </p:cNvPr>
          <p:cNvSpPr txBox="1"/>
          <p:nvPr/>
        </p:nvSpPr>
        <p:spPr>
          <a:xfrm>
            <a:off x="8899357" y="2547361"/>
            <a:ext cx="1437774" cy="369332"/>
          </a:xfrm>
          <a:prstGeom prst="rect">
            <a:avLst/>
          </a:prstGeom>
          <a:noFill/>
          <a:ln>
            <a:solidFill>
              <a:srgbClr val="0070C0"/>
            </a:solidFill>
          </a:ln>
          <a:effectLst>
            <a:glow rad="63500">
              <a:schemeClr val="accent5">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b="1" dirty="0"/>
              <a:t>Cosine Similarity</a:t>
            </a:r>
          </a:p>
        </p:txBody>
      </p:sp>
      <p:cxnSp>
        <p:nvCxnSpPr>
          <p:cNvPr id="30" name="Straight Arrow Connector 29">
            <a:extLst>
              <a:ext uri="{FF2B5EF4-FFF2-40B4-BE49-F238E27FC236}">
                <a16:creationId xmlns:a16="http://schemas.microsoft.com/office/drawing/2014/main" id="{0A31857D-A8AE-C3E2-F50A-F377262F117F}"/>
              </a:ext>
            </a:extLst>
          </p:cNvPr>
          <p:cNvCxnSpPr>
            <a:stCxn id="17" idx="0"/>
            <a:endCxn id="28" idx="2"/>
          </p:cNvCxnSpPr>
          <p:nvPr/>
        </p:nvCxnSpPr>
        <p:spPr>
          <a:xfrm flipV="1">
            <a:off x="8727906" y="2916693"/>
            <a:ext cx="890338" cy="327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6C1F58E-C2C1-4892-828B-D458890A0056}"/>
              </a:ext>
            </a:extLst>
          </p:cNvPr>
          <p:cNvCxnSpPr>
            <a:stCxn id="18" idx="0"/>
            <a:endCxn id="28" idx="2"/>
          </p:cNvCxnSpPr>
          <p:nvPr/>
        </p:nvCxnSpPr>
        <p:spPr>
          <a:xfrm flipH="1" flipV="1">
            <a:off x="9618244" y="2916693"/>
            <a:ext cx="1106906" cy="32764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4" name="TextBox 43">
            <a:extLst>
              <a:ext uri="{FF2B5EF4-FFF2-40B4-BE49-F238E27FC236}">
                <a16:creationId xmlns:a16="http://schemas.microsoft.com/office/drawing/2014/main" id="{5B96462B-BF81-C2C2-08C1-3423E85A0DC1}"/>
              </a:ext>
            </a:extLst>
          </p:cNvPr>
          <p:cNvSpPr txBox="1"/>
          <p:nvPr/>
        </p:nvSpPr>
        <p:spPr>
          <a:xfrm>
            <a:off x="8899357" y="1808697"/>
            <a:ext cx="1437774" cy="369332"/>
          </a:xfrm>
          <a:prstGeom prst="rect">
            <a:avLst/>
          </a:prstGeom>
          <a:noFill/>
          <a:ln>
            <a:solidFill>
              <a:srgbClr val="0070C0"/>
            </a:solidFill>
          </a:ln>
          <a:effectLst>
            <a:glow rad="63500">
              <a:schemeClr val="accent4">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b="1" dirty="0"/>
              <a:t>Contrastive Objective</a:t>
            </a:r>
          </a:p>
        </p:txBody>
      </p:sp>
      <p:cxnSp>
        <p:nvCxnSpPr>
          <p:cNvPr id="46" name="Straight Arrow Connector 45">
            <a:extLst>
              <a:ext uri="{FF2B5EF4-FFF2-40B4-BE49-F238E27FC236}">
                <a16:creationId xmlns:a16="http://schemas.microsoft.com/office/drawing/2014/main" id="{8B4CE472-0A5A-3FB7-367C-DD454D89496D}"/>
              </a:ext>
            </a:extLst>
          </p:cNvPr>
          <p:cNvCxnSpPr>
            <a:stCxn id="28" idx="0"/>
            <a:endCxn id="44" idx="2"/>
          </p:cNvCxnSpPr>
          <p:nvPr/>
        </p:nvCxnSpPr>
        <p:spPr>
          <a:xfrm flipV="1">
            <a:off x="9618244" y="2178029"/>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93612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20DF01A-DAD0-4D16-BEDE-ED085CCC3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69226B0-CD1A-4DC3-9385-C668B386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8179" flipH="1">
            <a:off x="523218" y="407131"/>
            <a:ext cx="7484484" cy="5843743"/>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05831"/>
              <a:gd name="connsiteY0" fmla="*/ 731902 h 758856"/>
              <a:gd name="connsiteX1" fmla="*/ 373741 w 805831"/>
              <a:gd name="connsiteY1" fmla="*/ 757848 h 758856"/>
              <a:gd name="connsiteX2" fmla="*/ 683896 w 805831"/>
              <a:gd name="connsiteY2" fmla="*/ 696479 h 758856"/>
              <a:gd name="connsiteX3" fmla="*/ 803316 w 805831"/>
              <a:gd name="connsiteY3" fmla="*/ 453428 h 758856"/>
              <a:gd name="connsiteX4" fmla="*/ 588282 w 805831"/>
              <a:gd name="connsiteY4" fmla="*/ 3537 h 758856"/>
              <a:gd name="connsiteX5" fmla="*/ 59263 w 805831"/>
              <a:gd name="connsiteY5" fmla="*/ 319863 h 758856"/>
              <a:gd name="connsiteX6" fmla="*/ 56596 w 805831"/>
              <a:gd name="connsiteY6" fmla="*/ 630854 h 758856"/>
              <a:gd name="connsiteX7" fmla="*/ 0 w 805831"/>
              <a:gd name="connsiteY7" fmla="*/ 731902 h 758856"/>
              <a:gd name="connsiteX0" fmla="*/ 0 w 822941"/>
              <a:gd name="connsiteY0" fmla="*/ 731902 h 758856"/>
              <a:gd name="connsiteX1" fmla="*/ 373741 w 822941"/>
              <a:gd name="connsiteY1" fmla="*/ 757848 h 758856"/>
              <a:gd name="connsiteX2" fmla="*/ 683896 w 822941"/>
              <a:gd name="connsiteY2" fmla="*/ 696479 h 758856"/>
              <a:gd name="connsiteX3" fmla="*/ 820887 w 822941"/>
              <a:gd name="connsiteY3" fmla="*/ 468892 h 758856"/>
              <a:gd name="connsiteX4" fmla="*/ 588282 w 822941"/>
              <a:gd name="connsiteY4" fmla="*/ 3537 h 758856"/>
              <a:gd name="connsiteX5" fmla="*/ 59263 w 822941"/>
              <a:gd name="connsiteY5" fmla="*/ 319863 h 758856"/>
              <a:gd name="connsiteX6" fmla="*/ 56596 w 822941"/>
              <a:gd name="connsiteY6" fmla="*/ 630854 h 758856"/>
              <a:gd name="connsiteX7" fmla="*/ 0 w 822941"/>
              <a:gd name="connsiteY7" fmla="*/ 731902 h 758856"/>
              <a:gd name="connsiteX0" fmla="*/ 0 w 823675"/>
              <a:gd name="connsiteY0" fmla="*/ 731902 h 760400"/>
              <a:gd name="connsiteX1" fmla="*/ 373741 w 823675"/>
              <a:gd name="connsiteY1" fmla="*/ 757848 h 760400"/>
              <a:gd name="connsiteX2" fmla="*/ 695077 w 823675"/>
              <a:gd name="connsiteY2" fmla="*/ 729340 h 760400"/>
              <a:gd name="connsiteX3" fmla="*/ 820887 w 823675"/>
              <a:gd name="connsiteY3" fmla="*/ 468892 h 760400"/>
              <a:gd name="connsiteX4" fmla="*/ 588282 w 823675"/>
              <a:gd name="connsiteY4" fmla="*/ 3537 h 760400"/>
              <a:gd name="connsiteX5" fmla="*/ 59263 w 823675"/>
              <a:gd name="connsiteY5" fmla="*/ 319863 h 760400"/>
              <a:gd name="connsiteX6" fmla="*/ 56596 w 823675"/>
              <a:gd name="connsiteY6" fmla="*/ 630854 h 760400"/>
              <a:gd name="connsiteX7" fmla="*/ 0 w 823675"/>
              <a:gd name="connsiteY7" fmla="*/ 731902 h 760400"/>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86869"/>
              <a:gd name="connsiteX1" fmla="*/ 166906 w 823675"/>
              <a:gd name="connsiteY1" fmla="*/ 737073 h 786869"/>
              <a:gd name="connsiteX2" fmla="*/ 381728 w 823675"/>
              <a:gd name="connsiteY2" fmla="*/ 786843 h 786869"/>
              <a:gd name="connsiteX3" fmla="*/ 695077 w 823675"/>
              <a:gd name="connsiteY3" fmla="*/ 729340 h 786869"/>
              <a:gd name="connsiteX4" fmla="*/ 820887 w 823675"/>
              <a:gd name="connsiteY4" fmla="*/ 468892 h 786869"/>
              <a:gd name="connsiteX5" fmla="*/ 588282 w 823675"/>
              <a:gd name="connsiteY5" fmla="*/ 3537 h 786869"/>
              <a:gd name="connsiteX6" fmla="*/ 59263 w 823675"/>
              <a:gd name="connsiteY6" fmla="*/ 319863 h 786869"/>
              <a:gd name="connsiteX7" fmla="*/ 56596 w 823675"/>
              <a:gd name="connsiteY7" fmla="*/ 630854 h 786869"/>
              <a:gd name="connsiteX8" fmla="*/ 0 w 823675"/>
              <a:gd name="connsiteY8" fmla="*/ 731902 h 786869"/>
              <a:gd name="connsiteX0" fmla="*/ 0 w 823675"/>
              <a:gd name="connsiteY0" fmla="*/ 731902 h 792665"/>
              <a:gd name="connsiteX1" fmla="*/ 166906 w 823675"/>
              <a:gd name="connsiteY1" fmla="*/ 737073 h 792665"/>
              <a:gd name="connsiteX2" fmla="*/ 391312 w 823675"/>
              <a:gd name="connsiteY2" fmla="*/ 792642 h 792665"/>
              <a:gd name="connsiteX3" fmla="*/ 695077 w 823675"/>
              <a:gd name="connsiteY3" fmla="*/ 729340 h 792665"/>
              <a:gd name="connsiteX4" fmla="*/ 820887 w 823675"/>
              <a:gd name="connsiteY4" fmla="*/ 468892 h 792665"/>
              <a:gd name="connsiteX5" fmla="*/ 588282 w 823675"/>
              <a:gd name="connsiteY5" fmla="*/ 3537 h 792665"/>
              <a:gd name="connsiteX6" fmla="*/ 59263 w 823675"/>
              <a:gd name="connsiteY6" fmla="*/ 319863 h 792665"/>
              <a:gd name="connsiteX7" fmla="*/ 56596 w 823675"/>
              <a:gd name="connsiteY7" fmla="*/ 630854 h 792665"/>
              <a:gd name="connsiteX8" fmla="*/ 0 w 823675"/>
              <a:gd name="connsiteY8" fmla="*/ 731902 h 792665"/>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6596 w 823675"/>
              <a:gd name="connsiteY7" fmla="*/ 630854 h 777210"/>
              <a:gd name="connsiteX8" fmla="*/ 0 w 823675"/>
              <a:gd name="connsiteY8" fmla="*/ 731902 h 777210"/>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1617 w 823675"/>
              <a:gd name="connsiteY7" fmla="*/ 627352 h 777210"/>
              <a:gd name="connsiteX8" fmla="*/ 0 w 823675"/>
              <a:gd name="connsiteY8" fmla="*/ 731902 h 777210"/>
              <a:gd name="connsiteX0" fmla="*/ 0 w 823675"/>
              <a:gd name="connsiteY0" fmla="*/ 732801 h 778109"/>
              <a:gd name="connsiteX1" fmla="*/ 166906 w 823675"/>
              <a:gd name="connsiteY1" fmla="*/ 737972 h 778109"/>
              <a:gd name="connsiteX2" fmla="*/ 391312 w 823675"/>
              <a:gd name="connsiteY2" fmla="*/ 778077 h 778109"/>
              <a:gd name="connsiteX3" fmla="*/ 695077 w 823675"/>
              <a:gd name="connsiteY3" fmla="*/ 730239 h 778109"/>
              <a:gd name="connsiteX4" fmla="*/ 820887 w 823675"/>
              <a:gd name="connsiteY4" fmla="*/ 469791 h 778109"/>
              <a:gd name="connsiteX5" fmla="*/ 588282 w 823675"/>
              <a:gd name="connsiteY5" fmla="*/ 4436 h 778109"/>
              <a:gd name="connsiteX6" fmla="*/ 39641 w 823675"/>
              <a:gd name="connsiteY6" fmla="*/ 312540 h 778109"/>
              <a:gd name="connsiteX7" fmla="*/ 51617 w 823675"/>
              <a:gd name="connsiteY7" fmla="*/ 628251 h 778109"/>
              <a:gd name="connsiteX8" fmla="*/ 0 w 823675"/>
              <a:gd name="connsiteY8" fmla="*/ 732801 h 778109"/>
              <a:gd name="connsiteX0" fmla="*/ 0 w 823675"/>
              <a:gd name="connsiteY0" fmla="*/ 732965 h 778273"/>
              <a:gd name="connsiteX1" fmla="*/ 166906 w 823675"/>
              <a:gd name="connsiteY1" fmla="*/ 738136 h 778273"/>
              <a:gd name="connsiteX2" fmla="*/ 391312 w 823675"/>
              <a:gd name="connsiteY2" fmla="*/ 778241 h 778273"/>
              <a:gd name="connsiteX3" fmla="*/ 695077 w 823675"/>
              <a:gd name="connsiteY3" fmla="*/ 730403 h 778273"/>
              <a:gd name="connsiteX4" fmla="*/ 820887 w 823675"/>
              <a:gd name="connsiteY4" fmla="*/ 469955 h 778273"/>
              <a:gd name="connsiteX5" fmla="*/ 588282 w 823675"/>
              <a:gd name="connsiteY5" fmla="*/ 4600 h 778273"/>
              <a:gd name="connsiteX6" fmla="*/ 31572 w 823675"/>
              <a:gd name="connsiteY6" fmla="*/ 311368 h 778273"/>
              <a:gd name="connsiteX7" fmla="*/ 51617 w 823675"/>
              <a:gd name="connsiteY7" fmla="*/ 628415 h 778273"/>
              <a:gd name="connsiteX8" fmla="*/ 0 w 823675"/>
              <a:gd name="connsiteY8" fmla="*/ 732965 h 77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675" h="778273">
                <a:moveTo>
                  <a:pt x="0" y="732965"/>
                </a:moveTo>
                <a:cubicBezTo>
                  <a:pt x="17853" y="736493"/>
                  <a:pt x="104616" y="733812"/>
                  <a:pt x="166906" y="738136"/>
                </a:cubicBezTo>
                <a:cubicBezTo>
                  <a:pt x="229196" y="742460"/>
                  <a:pt x="303284" y="779530"/>
                  <a:pt x="391312" y="778241"/>
                </a:cubicBezTo>
                <a:cubicBezTo>
                  <a:pt x="479340" y="776952"/>
                  <a:pt x="621884" y="774696"/>
                  <a:pt x="695077" y="730403"/>
                </a:cubicBezTo>
                <a:cubicBezTo>
                  <a:pt x="768270" y="686110"/>
                  <a:pt x="838686" y="590922"/>
                  <a:pt x="820887" y="469955"/>
                </a:cubicBezTo>
                <a:cubicBezTo>
                  <a:pt x="803088" y="348988"/>
                  <a:pt x="795207" y="48292"/>
                  <a:pt x="588282" y="4600"/>
                </a:cubicBezTo>
                <a:cubicBezTo>
                  <a:pt x="492555" y="-2543"/>
                  <a:pt x="66148" y="-39533"/>
                  <a:pt x="31572" y="311368"/>
                </a:cubicBezTo>
                <a:cubicBezTo>
                  <a:pt x="15666" y="420334"/>
                  <a:pt x="51617" y="565074"/>
                  <a:pt x="51617" y="628415"/>
                </a:cubicBezTo>
                <a:cubicBezTo>
                  <a:pt x="52094" y="700138"/>
                  <a:pt x="0" y="732965"/>
                  <a:pt x="0" y="732965"/>
                </a:cubicBezTo>
                <a:close/>
              </a:path>
            </a:pathLst>
          </a:custGeom>
          <a:solidFill>
            <a:schemeClr val="bg1"/>
          </a:solidFill>
          <a:ln w="1905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F4B7F5CB-0255-1317-206A-A7E536943B59}"/>
              </a:ext>
            </a:extLst>
          </p:cNvPr>
          <p:cNvSpPr>
            <a:spLocks noGrp="1"/>
          </p:cNvSpPr>
          <p:nvPr>
            <p:ph idx="1"/>
          </p:nvPr>
        </p:nvSpPr>
        <p:spPr>
          <a:xfrm>
            <a:off x="1515808" y="3005226"/>
            <a:ext cx="5361142" cy="2723652"/>
          </a:xfrm>
        </p:spPr>
        <p:txBody>
          <a:bodyPr>
            <a:normAutofit/>
          </a:bodyPr>
          <a:lstStyle/>
          <a:p>
            <a:pPr algn="ctr"/>
            <a:r>
              <a:rPr lang="en-US" sz="4800" dirty="0"/>
              <a:t>Experimentation</a:t>
            </a:r>
          </a:p>
        </p:txBody>
      </p:sp>
      <p:pic>
        <p:nvPicPr>
          <p:cNvPr id="7" name="Graphic 6" descr="Scientist">
            <a:extLst>
              <a:ext uri="{FF2B5EF4-FFF2-40B4-BE49-F238E27FC236}">
                <a16:creationId xmlns:a16="http://schemas.microsoft.com/office/drawing/2014/main" id="{E6EB9715-A0E7-8F75-AB00-A833789728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56768" y="1734328"/>
            <a:ext cx="3299844" cy="3299844"/>
          </a:xfrm>
          <a:prstGeom prst="rect">
            <a:avLst/>
          </a:prstGeom>
        </p:spPr>
      </p:pic>
      <p:sp>
        <p:nvSpPr>
          <p:cNvPr id="23" name="Freeform: Shape 22">
            <a:extLst>
              <a:ext uri="{FF2B5EF4-FFF2-40B4-BE49-F238E27FC236}">
                <a16:creationId xmlns:a16="http://schemas.microsoft.com/office/drawing/2014/main" id="{6F7FF329-CA33-4304-B33D-1E52A8B67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8179" flipH="1">
            <a:off x="451704" y="462379"/>
            <a:ext cx="7484484" cy="5843743"/>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05831"/>
              <a:gd name="connsiteY0" fmla="*/ 731902 h 758856"/>
              <a:gd name="connsiteX1" fmla="*/ 373741 w 805831"/>
              <a:gd name="connsiteY1" fmla="*/ 757848 h 758856"/>
              <a:gd name="connsiteX2" fmla="*/ 683896 w 805831"/>
              <a:gd name="connsiteY2" fmla="*/ 696479 h 758856"/>
              <a:gd name="connsiteX3" fmla="*/ 803316 w 805831"/>
              <a:gd name="connsiteY3" fmla="*/ 453428 h 758856"/>
              <a:gd name="connsiteX4" fmla="*/ 588282 w 805831"/>
              <a:gd name="connsiteY4" fmla="*/ 3537 h 758856"/>
              <a:gd name="connsiteX5" fmla="*/ 59263 w 805831"/>
              <a:gd name="connsiteY5" fmla="*/ 319863 h 758856"/>
              <a:gd name="connsiteX6" fmla="*/ 56596 w 805831"/>
              <a:gd name="connsiteY6" fmla="*/ 630854 h 758856"/>
              <a:gd name="connsiteX7" fmla="*/ 0 w 805831"/>
              <a:gd name="connsiteY7" fmla="*/ 731902 h 758856"/>
              <a:gd name="connsiteX0" fmla="*/ 0 w 822941"/>
              <a:gd name="connsiteY0" fmla="*/ 731902 h 758856"/>
              <a:gd name="connsiteX1" fmla="*/ 373741 w 822941"/>
              <a:gd name="connsiteY1" fmla="*/ 757848 h 758856"/>
              <a:gd name="connsiteX2" fmla="*/ 683896 w 822941"/>
              <a:gd name="connsiteY2" fmla="*/ 696479 h 758856"/>
              <a:gd name="connsiteX3" fmla="*/ 820887 w 822941"/>
              <a:gd name="connsiteY3" fmla="*/ 468892 h 758856"/>
              <a:gd name="connsiteX4" fmla="*/ 588282 w 822941"/>
              <a:gd name="connsiteY4" fmla="*/ 3537 h 758856"/>
              <a:gd name="connsiteX5" fmla="*/ 59263 w 822941"/>
              <a:gd name="connsiteY5" fmla="*/ 319863 h 758856"/>
              <a:gd name="connsiteX6" fmla="*/ 56596 w 822941"/>
              <a:gd name="connsiteY6" fmla="*/ 630854 h 758856"/>
              <a:gd name="connsiteX7" fmla="*/ 0 w 822941"/>
              <a:gd name="connsiteY7" fmla="*/ 731902 h 758856"/>
              <a:gd name="connsiteX0" fmla="*/ 0 w 823675"/>
              <a:gd name="connsiteY0" fmla="*/ 731902 h 760400"/>
              <a:gd name="connsiteX1" fmla="*/ 373741 w 823675"/>
              <a:gd name="connsiteY1" fmla="*/ 757848 h 760400"/>
              <a:gd name="connsiteX2" fmla="*/ 695077 w 823675"/>
              <a:gd name="connsiteY2" fmla="*/ 729340 h 760400"/>
              <a:gd name="connsiteX3" fmla="*/ 820887 w 823675"/>
              <a:gd name="connsiteY3" fmla="*/ 468892 h 760400"/>
              <a:gd name="connsiteX4" fmla="*/ 588282 w 823675"/>
              <a:gd name="connsiteY4" fmla="*/ 3537 h 760400"/>
              <a:gd name="connsiteX5" fmla="*/ 59263 w 823675"/>
              <a:gd name="connsiteY5" fmla="*/ 319863 h 760400"/>
              <a:gd name="connsiteX6" fmla="*/ 56596 w 823675"/>
              <a:gd name="connsiteY6" fmla="*/ 630854 h 760400"/>
              <a:gd name="connsiteX7" fmla="*/ 0 w 823675"/>
              <a:gd name="connsiteY7" fmla="*/ 731902 h 760400"/>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86869"/>
              <a:gd name="connsiteX1" fmla="*/ 166906 w 823675"/>
              <a:gd name="connsiteY1" fmla="*/ 737073 h 786869"/>
              <a:gd name="connsiteX2" fmla="*/ 381728 w 823675"/>
              <a:gd name="connsiteY2" fmla="*/ 786843 h 786869"/>
              <a:gd name="connsiteX3" fmla="*/ 695077 w 823675"/>
              <a:gd name="connsiteY3" fmla="*/ 729340 h 786869"/>
              <a:gd name="connsiteX4" fmla="*/ 820887 w 823675"/>
              <a:gd name="connsiteY4" fmla="*/ 468892 h 786869"/>
              <a:gd name="connsiteX5" fmla="*/ 588282 w 823675"/>
              <a:gd name="connsiteY5" fmla="*/ 3537 h 786869"/>
              <a:gd name="connsiteX6" fmla="*/ 59263 w 823675"/>
              <a:gd name="connsiteY6" fmla="*/ 319863 h 786869"/>
              <a:gd name="connsiteX7" fmla="*/ 56596 w 823675"/>
              <a:gd name="connsiteY7" fmla="*/ 630854 h 786869"/>
              <a:gd name="connsiteX8" fmla="*/ 0 w 823675"/>
              <a:gd name="connsiteY8" fmla="*/ 731902 h 786869"/>
              <a:gd name="connsiteX0" fmla="*/ 0 w 823675"/>
              <a:gd name="connsiteY0" fmla="*/ 731902 h 792665"/>
              <a:gd name="connsiteX1" fmla="*/ 166906 w 823675"/>
              <a:gd name="connsiteY1" fmla="*/ 737073 h 792665"/>
              <a:gd name="connsiteX2" fmla="*/ 391312 w 823675"/>
              <a:gd name="connsiteY2" fmla="*/ 792642 h 792665"/>
              <a:gd name="connsiteX3" fmla="*/ 695077 w 823675"/>
              <a:gd name="connsiteY3" fmla="*/ 729340 h 792665"/>
              <a:gd name="connsiteX4" fmla="*/ 820887 w 823675"/>
              <a:gd name="connsiteY4" fmla="*/ 468892 h 792665"/>
              <a:gd name="connsiteX5" fmla="*/ 588282 w 823675"/>
              <a:gd name="connsiteY5" fmla="*/ 3537 h 792665"/>
              <a:gd name="connsiteX6" fmla="*/ 59263 w 823675"/>
              <a:gd name="connsiteY6" fmla="*/ 319863 h 792665"/>
              <a:gd name="connsiteX7" fmla="*/ 56596 w 823675"/>
              <a:gd name="connsiteY7" fmla="*/ 630854 h 792665"/>
              <a:gd name="connsiteX8" fmla="*/ 0 w 823675"/>
              <a:gd name="connsiteY8" fmla="*/ 731902 h 792665"/>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6596 w 823675"/>
              <a:gd name="connsiteY7" fmla="*/ 630854 h 777210"/>
              <a:gd name="connsiteX8" fmla="*/ 0 w 823675"/>
              <a:gd name="connsiteY8" fmla="*/ 731902 h 777210"/>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1617 w 823675"/>
              <a:gd name="connsiteY7" fmla="*/ 627352 h 777210"/>
              <a:gd name="connsiteX8" fmla="*/ 0 w 823675"/>
              <a:gd name="connsiteY8" fmla="*/ 731902 h 777210"/>
              <a:gd name="connsiteX0" fmla="*/ 0 w 823675"/>
              <a:gd name="connsiteY0" fmla="*/ 732801 h 778109"/>
              <a:gd name="connsiteX1" fmla="*/ 166906 w 823675"/>
              <a:gd name="connsiteY1" fmla="*/ 737972 h 778109"/>
              <a:gd name="connsiteX2" fmla="*/ 391312 w 823675"/>
              <a:gd name="connsiteY2" fmla="*/ 778077 h 778109"/>
              <a:gd name="connsiteX3" fmla="*/ 695077 w 823675"/>
              <a:gd name="connsiteY3" fmla="*/ 730239 h 778109"/>
              <a:gd name="connsiteX4" fmla="*/ 820887 w 823675"/>
              <a:gd name="connsiteY4" fmla="*/ 469791 h 778109"/>
              <a:gd name="connsiteX5" fmla="*/ 588282 w 823675"/>
              <a:gd name="connsiteY5" fmla="*/ 4436 h 778109"/>
              <a:gd name="connsiteX6" fmla="*/ 39641 w 823675"/>
              <a:gd name="connsiteY6" fmla="*/ 312540 h 778109"/>
              <a:gd name="connsiteX7" fmla="*/ 51617 w 823675"/>
              <a:gd name="connsiteY7" fmla="*/ 628251 h 778109"/>
              <a:gd name="connsiteX8" fmla="*/ 0 w 823675"/>
              <a:gd name="connsiteY8" fmla="*/ 732801 h 778109"/>
              <a:gd name="connsiteX0" fmla="*/ 0 w 823675"/>
              <a:gd name="connsiteY0" fmla="*/ 732965 h 778273"/>
              <a:gd name="connsiteX1" fmla="*/ 166906 w 823675"/>
              <a:gd name="connsiteY1" fmla="*/ 738136 h 778273"/>
              <a:gd name="connsiteX2" fmla="*/ 391312 w 823675"/>
              <a:gd name="connsiteY2" fmla="*/ 778241 h 778273"/>
              <a:gd name="connsiteX3" fmla="*/ 695077 w 823675"/>
              <a:gd name="connsiteY3" fmla="*/ 730403 h 778273"/>
              <a:gd name="connsiteX4" fmla="*/ 820887 w 823675"/>
              <a:gd name="connsiteY4" fmla="*/ 469955 h 778273"/>
              <a:gd name="connsiteX5" fmla="*/ 588282 w 823675"/>
              <a:gd name="connsiteY5" fmla="*/ 4600 h 778273"/>
              <a:gd name="connsiteX6" fmla="*/ 31572 w 823675"/>
              <a:gd name="connsiteY6" fmla="*/ 311368 h 778273"/>
              <a:gd name="connsiteX7" fmla="*/ 51617 w 823675"/>
              <a:gd name="connsiteY7" fmla="*/ 628415 h 778273"/>
              <a:gd name="connsiteX8" fmla="*/ 0 w 823675"/>
              <a:gd name="connsiteY8" fmla="*/ 732965 h 77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675" h="778273">
                <a:moveTo>
                  <a:pt x="0" y="732965"/>
                </a:moveTo>
                <a:cubicBezTo>
                  <a:pt x="17853" y="736493"/>
                  <a:pt x="104616" y="733812"/>
                  <a:pt x="166906" y="738136"/>
                </a:cubicBezTo>
                <a:cubicBezTo>
                  <a:pt x="229196" y="742460"/>
                  <a:pt x="303284" y="779530"/>
                  <a:pt x="391312" y="778241"/>
                </a:cubicBezTo>
                <a:cubicBezTo>
                  <a:pt x="479340" y="776952"/>
                  <a:pt x="621884" y="774696"/>
                  <a:pt x="695077" y="730403"/>
                </a:cubicBezTo>
                <a:cubicBezTo>
                  <a:pt x="768270" y="686110"/>
                  <a:pt x="838686" y="590922"/>
                  <a:pt x="820887" y="469955"/>
                </a:cubicBezTo>
                <a:cubicBezTo>
                  <a:pt x="803088" y="348988"/>
                  <a:pt x="795207" y="48292"/>
                  <a:pt x="588282" y="4600"/>
                </a:cubicBezTo>
                <a:cubicBezTo>
                  <a:pt x="492555" y="-2543"/>
                  <a:pt x="66148" y="-39533"/>
                  <a:pt x="31572" y="311368"/>
                </a:cubicBezTo>
                <a:cubicBezTo>
                  <a:pt x="15666" y="420334"/>
                  <a:pt x="51617" y="565074"/>
                  <a:pt x="51617" y="628415"/>
                </a:cubicBezTo>
                <a:cubicBezTo>
                  <a:pt x="52094" y="700138"/>
                  <a:pt x="0" y="732965"/>
                  <a:pt x="0" y="732965"/>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132561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E2A96188-384C-4341-9EEB-967A9341C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84217-2A77-E677-F547-F5B747F46B81}"/>
              </a:ext>
            </a:extLst>
          </p:cNvPr>
          <p:cNvSpPr>
            <a:spLocks noGrp="1"/>
          </p:cNvSpPr>
          <p:nvPr>
            <p:ph type="title"/>
          </p:nvPr>
        </p:nvSpPr>
        <p:spPr>
          <a:xfrm>
            <a:off x="150395" y="82491"/>
            <a:ext cx="6442560" cy="729641"/>
          </a:xfrm>
        </p:spPr>
        <p:txBody>
          <a:bodyPr>
            <a:normAutofit/>
          </a:bodyPr>
          <a:lstStyle/>
          <a:p>
            <a:pPr algn="ctr"/>
            <a:r>
              <a:rPr lang="en-US" sz="4000" dirty="0"/>
              <a:t>Exp1: use pa clicks from control flight </a:t>
            </a:r>
          </a:p>
        </p:txBody>
      </p:sp>
      <p:sp>
        <p:nvSpPr>
          <p:cNvPr id="3" name="Content Placeholder 2">
            <a:extLst>
              <a:ext uri="{FF2B5EF4-FFF2-40B4-BE49-F238E27FC236}">
                <a16:creationId xmlns:a16="http://schemas.microsoft.com/office/drawing/2014/main" id="{05ED697B-959A-C635-DAF5-322C3BF71E80}"/>
              </a:ext>
            </a:extLst>
          </p:cNvPr>
          <p:cNvSpPr>
            <a:spLocks noGrp="1"/>
          </p:cNvSpPr>
          <p:nvPr>
            <p:ph idx="1"/>
          </p:nvPr>
        </p:nvSpPr>
        <p:spPr>
          <a:xfrm>
            <a:off x="-2093320" y="974558"/>
            <a:ext cx="10852484" cy="5907876"/>
          </a:xfrm>
        </p:spPr>
        <p:txBody>
          <a:bodyPr>
            <a:normAutofit fontScale="55000" lnSpcReduction="20000"/>
          </a:bodyPr>
          <a:lstStyle/>
          <a:p>
            <a:pPr algn="ctr">
              <a:lnSpc>
                <a:spcPct val="90000"/>
              </a:lnSpc>
            </a:pPr>
            <a:r>
              <a:rPr lang="en-US" sz="1900" b="0" dirty="0">
                <a:latin typeface="Calibri" panose="020F0502020204030204" pitchFamily="34" charset="0"/>
                <a:ea typeface="Calibri" panose="020F0502020204030204" pitchFamily="34" charset="0"/>
                <a:cs typeface="Calibri" panose="020F0502020204030204" pitchFamily="34" charset="0"/>
              </a:rPr>
              <a:t>Initially started with US control(10238) PA click dataset for training</a:t>
            </a:r>
          </a:p>
          <a:p>
            <a:pPr algn="ctr">
              <a:lnSpc>
                <a:spcPct val="90000"/>
              </a:lnSpc>
            </a:pPr>
            <a:r>
              <a:rPr lang="en-US" sz="2300" u="sng" dirty="0">
                <a:latin typeface="Calibri" panose="020F0502020204030204" pitchFamily="34" charset="0"/>
                <a:ea typeface="Calibri" panose="020F0502020204030204" pitchFamily="34" charset="0"/>
                <a:cs typeface="Calibri" panose="020F0502020204030204" pitchFamily="34" charset="0"/>
              </a:rPr>
              <a:t>Dataset</a:t>
            </a:r>
          </a:p>
          <a:p>
            <a:pPr algn="ctr">
              <a:lnSpc>
                <a:spcPct val="90000"/>
              </a:lnSpc>
            </a:pPr>
            <a:r>
              <a:rPr lang="en-IN" sz="1900" b="0" dirty="0">
                <a:effectLst/>
                <a:latin typeface="Calibri" panose="020F0502020204030204" pitchFamily="34" charset="0"/>
                <a:ea typeface="Calibri" panose="020F0502020204030204" pitchFamily="34" charset="0"/>
                <a:cs typeface="Calibri" panose="020F0502020204030204" pitchFamily="34" charset="0"/>
              </a:rPr>
              <a:t>1 year PA clicked &lt;query,offer&gt; pairs = ~15M</a:t>
            </a:r>
          </a:p>
          <a:p>
            <a:pPr algn="ctr">
              <a:lnSpc>
                <a:spcPct val="90000"/>
              </a:lnSpc>
            </a:pPr>
            <a:r>
              <a:rPr lang="en-US" sz="1900" b="0" dirty="0">
                <a:latin typeface="Calibri" panose="020F0502020204030204" pitchFamily="34" charset="0"/>
                <a:ea typeface="Calibri" panose="020F0502020204030204" pitchFamily="34" charset="0"/>
                <a:cs typeface="Calibri" panose="020F0502020204030204" pitchFamily="34" charset="0"/>
              </a:rPr>
              <a:t>Baseline is trained on 187M datapoints</a:t>
            </a:r>
          </a:p>
          <a:p>
            <a:pPr algn="ctr">
              <a:lnSpc>
                <a:spcPct val="90000"/>
              </a:lnSpc>
            </a:pPr>
            <a:r>
              <a:rPr lang="en-US" sz="2300" u="sng" dirty="0">
                <a:latin typeface="Calibri" panose="020F0502020204030204" pitchFamily="34" charset="0"/>
                <a:ea typeface="Calibri" panose="020F0502020204030204" pitchFamily="34" charset="0"/>
                <a:cs typeface="Calibri" panose="020F0502020204030204" pitchFamily="34" charset="0"/>
              </a:rPr>
              <a:t>Input</a:t>
            </a:r>
          </a:p>
          <a:p>
            <a:pPr algn="ctr">
              <a:lnSpc>
                <a:spcPct val="90000"/>
              </a:lnSpc>
            </a:pPr>
            <a:r>
              <a:rPr lang="en-US" sz="1900" dirty="0">
                <a:solidFill>
                  <a:srgbClr val="000000"/>
                </a:solidFill>
                <a:latin typeface="Calibri" panose="020F0502020204030204" pitchFamily="34" charset="0"/>
                <a:ea typeface="Calibri" panose="020F0502020204030204" pitchFamily="34" charset="0"/>
                <a:cs typeface="Calibri" panose="020F0502020204030204" pitchFamily="34" charset="0"/>
              </a:rPr>
              <a:t>query </a:t>
            </a:r>
            <a:r>
              <a:rPr lang="en-US" sz="1900" b="0" dirty="0">
                <a:solidFill>
                  <a:srgbClr val="000000"/>
                </a:solidFill>
                <a:latin typeface="Calibri" panose="020F0502020204030204" pitchFamily="34" charset="0"/>
                <a:ea typeface="Calibri" panose="020F0502020204030204" pitchFamily="34" charset="0"/>
                <a:cs typeface="Calibri" panose="020F0502020204030204" pitchFamily="34" charset="0"/>
              </a:rPr>
              <a:t>: Query+" "+QuerySerpTitle0+" "+QuerySerpUrl0(32 tokens)</a:t>
            </a:r>
            <a:r>
              <a:rPr lang="en-US" sz="1900" dirty="0">
                <a:latin typeface="Calibri" panose="020F0502020204030204" pitchFamily="34" charset="0"/>
                <a:ea typeface="Calibri" panose="020F0502020204030204" pitchFamily="34" charset="0"/>
                <a:cs typeface="Calibri" panose="020F0502020204030204" pitchFamily="34" charset="0"/>
              </a:rPr>
              <a:t> </a:t>
            </a:r>
          </a:p>
          <a:p>
            <a:pPr algn="ctr">
              <a:lnSpc>
                <a:spcPct val="90000"/>
              </a:lnSpc>
            </a:pPr>
            <a:r>
              <a:rPr lang="en-US" sz="1900" dirty="0">
                <a:solidFill>
                  <a:srgbClr val="000000"/>
                </a:solidFill>
                <a:latin typeface="Calibri" panose="020F0502020204030204" pitchFamily="34" charset="0"/>
                <a:ea typeface="Calibri" panose="020F0502020204030204" pitchFamily="34" charset="0"/>
                <a:cs typeface="Calibri" panose="020F0502020204030204" pitchFamily="34" charset="0"/>
              </a:rPr>
              <a:t>offer</a:t>
            </a:r>
            <a:r>
              <a:rPr lang="en-US" sz="1900" b="0" dirty="0">
                <a:solidFill>
                  <a:srgbClr val="000000"/>
                </a:solidFill>
                <a:latin typeface="Calibri" panose="020F0502020204030204" pitchFamily="34" charset="0"/>
                <a:ea typeface="Calibri" panose="020F0502020204030204" pitchFamily="34" charset="0"/>
                <a:cs typeface="Calibri" panose="020F0502020204030204" pitchFamily="34" charset="0"/>
              </a:rPr>
              <a:t> : </a:t>
            </a:r>
            <a:r>
              <a:rPr lang="en-US" sz="1900" b="0" dirty="0" err="1">
                <a:solidFill>
                  <a:srgbClr val="000000"/>
                </a:solidFill>
                <a:latin typeface="Calibri" panose="020F0502020204030204" pitchFamily="34" charset="0"/>
                <a:ea typeface="Calibri" panose="020F0502020204030204" pitchFamily="34" charset="0"/>
                <a:cs typeface="Calibri" panose="020F0502020204030204" pitchFamily="34" charset="0"/>
              </a:rPr>
              <a:t>AdTitle</a:t>
            </a:r>
            <a:r>
              <a:rPr lang="en-US" sz="1900" b="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900" b="0" dirty="0" err="1">
                <a:solidFill>
                  <a:srgbClr val="000000"/>
                </a:solidFill>
                <a:latin typeface="Calibri" panose="020F0502020204030204" pitchFamily="34" charset="0"/>
                <a:ea typeface="Calibri" panose="020F0502020204030204" pitchFamily="34" charset="0"/>
                <a:cs typeface="Calibri" panose="020F0502020204030204" pitchFamily="34" charset="0"/>
              </a:rPr>
              <a:t>AdSeller</a:t>
            </a:r>
            <a:r>
              <a:rPr lang="en-US" sz="1900" b="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900" b="0" dirty="0" err="1">
                <a:solidFill>
                  <a:srgbClr val="000000"/>
                </a:solidFill>
                <a:latin typeface="Calibri" panose="020F0502020204030204" pitchFamily="34" charset="0"/>
                <a:ea typeface="Calibri" panose="020F0502020204030204" pitchFamily="34" charset="0"/>
                <a:cs typeface="Calibri" panose="020F0502020204030204" pitchFamily="34" charset="0"/>
              </a:rPr>
              <a:t>AdBrand</a:t>
            </a:r>
            <a:r>
              <a:rPr lang="en-US" sz="1900" b="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900" b="0" dirty="0" err="1">
                <a:solidFill>
                  <a:srgbClr val="000000"/>
                </a:solidFill>
                <a:latin typeface="Calibri" panose="020F0502020204030204" pitchFamily="34" charset="0"/>
                <a:ea typeface="Calibri" panose="020F0502020204030204" pitchFamily="34" charset="0"/>
                <a:cs typeface="Calibri" panose="020F0502020204030204" pitchFamily="34" charset="0"/>
              </a:rPr>
              <a:t>AdDomain</a:t>
            </a:r>
            <a:r>
              <a:rPr lang="en-US" sz="1900" b="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900" b="0" dirty="0" err="1">
                <a:solidFill>
                  <a:srgbClr val="000000"/>
                </a:solidFill>
                <a:latin typeface="Calibri" panose="020F0502020204030204" pitchFamily="34" charset="0"/>
                <a:ea typeface="Calibri" panose="020F0502020204030204" pitchFamily="34" charset="0"/>
                <a:cs typeface="Calibri" panose="020F0502020204030204" pitchFamily="34" charset="0"/>
              </a:rPr>
              <a:t>AdDescription</a:t>
            </a:r>
            <a:r>
              <a:rPr lang="en-US" sz="1900" b="0" dirty="0">
                <a:solidFill>
                  <a:srgbClr val="000000"/>
                </a:solidFill>
                <a:latin typeface="Calibri" panose="020F0502020204030204" pitchFamily="34" charset="0"/>
                <a:ea typeface="Calibri" panose="020F0502020204030204" pitchFamily="34" charset="0"/>
                <a:cs typeface="Calibri" panose="020F0502020204030204" pitchFamily="34" charset="0"/>
              </a:rPr>
              <a:t>(64 tokens)</a:t>
            </a:r>
            <a:r>
              <a:rPr lang="en-US" sz="1900" dirty="0">
                <a:latin typeface="Calibri" panose="020F0502020204030204" pitchFamily="34" charset="0"/>
                <a:ea typeface="Calibri" panose="020F0502020204030204" pitchFamily="34" charset="0"/>
                <a:cs typeface="Calibri" panose="020F0502020204030204" pitchFamily="34" charset="0"/>
              </a:rPr>
              <a:t> </a:t>
            </a:r>
            <a:endParaRPr lang="en-US" sz="1900" u="sng" dirty="0">
              <a:latin typeface="Calibri" panose="020F0502020204030204" pitchFamily="34" charset="0"/>
              <a:ea typeface="Calibri" panose="020F0502020204030204" pitchFamily="34" charset="0"/>
              <a:cs typeface="Calibri" panose="020F0502020204030204" pitchFamily="34" charset="0"/>
            </a:endParaRPr>
          </a:p>
          <a:p>
            <a:pPr algn="ctr">
              <a:lnSpc>
                <a:spcPct val="90000"/>
              </a:lnSpc>
            </a:pPr>
            <a:r>
              <a:rPr lang="en-US" sz="2300" u="sng" dirty="0">
                <a:latin typeface="Calibri" panose="020F0502020204030204" pitchFamily="34" charset="0"/>
                <a:ea typeface="Calibri" panose="020F0502020204030204" pitchFamily="34" charset="0"/>
                <a:cs typeface="Calibri" panose="020F0502020204030204" pitchFamily="34" charset="0"/>
              </a:rPr>
              <a:t>Model</a:t>
            </a:r>
          </a:p>
          <a:p>
            <a:pPr algn="ctr">
              <a:lnSpc>
                <a:spcPct val="90000"/>
              </a:lnSpc>
            </a:pPr>
            <a:r>
              <a:rPr lang="en-US" sz="1900" b="0" dirty="0">
                <a:latin typeface="Calibri" panose="020F0502020204030204" pitchFamily="34" charset="0"/>
                <a:ea typeface="Calibri" panose="020F0502020204030204" pitchFamily="34" charset="0"/>
                <a:cs typeface="Calibri" panose="020F0502020204030204" pitchFamily="34" charset="0"/>
              </a:rPr>
              <a:t>Twinbert</a:t>
            </a:r>
          </a:p>
          <a:p>
            <a:pPr algn="ctr">
              <a:lnSpc>
                <a:spcPct val="90000"/>
              </a:lnSpc>
            </a:pPr>
            <a:r>
              <a:rPr lang="en-US" sz="2300" u="sng" dirty="0">
                <a:latin typeface="Calibri" panose="020F0502020204030204" pitchFamily="34" charset="0"/>
                <a:ea typeface="Calibri" panose="020F0502020204030204" pitchFamily="34" charset="0"/>
                <a:cs typeface="Calibri" panose="020F0502020204030204" pitchFamily="34" charset="0"/>
              </a:rPr>
              <a:t>Loss</a:t>
            </a:r>
          </a:p>
          <a:p>
            <a:pPr algn="ctr">
              <a:lnSpc>
                <a:spcPct val="90000"/>
              </a:lnSpc>
            </a:pPr>
            <a:r>
              <a:rPr lang="en-US" sz="1900" b="0" dirty="0">
                <a:latin typeface="Calibri" panose="020F0502020204030204" pitchFamily="34" charset="0"/>
                <a:ea typeface="Calibri" panose="020F0502020204030204" pitchFamily="34" charset="0"/>
                <a:cs typeface="Calibri" panose="020F0502020204030204" pitchFamily="34" charset="0"/>
              </a:rPr>
              <a:t>CLIP</a:t>
            </a:r>
          </a:p>
          <a:p>
            <a:pPr algn="ctr">
              <a:lnSpc>
                <a:spcPct val="90000"/>
              </a:lnSpc>
            </a:pPr>
            <a:r>
              <a:rPr lang="en-US" sz="1900" b="0" dirty="0" err="1">
                <a:latin typeface="Calibri" panose="020F0502020204030204" pitchFamily="34" charset="0"/>
                <a:ea typeface="Calibri" panose="020F0502020204030204" pitchFamily="34" charset="0"/>
                <a:cs typeface="Calibri" panose="020F0502020204030204" pitchFamily="34" charset="0"/>
              </a:rPr>
              <a:t>InfoNCE</a:t>
            </a:r>
            <a:endParaRPr lang="en-US" sz="1900" b="0" dirty="0">
              <a:latin typeface="Calibri" panose="020F0502020204030204" pitchFamily="34" charset="0"/>
              <a:ea typeface="Calibri" panose="020F0502020204030204" pitchFamily="34" charset="0"/>
              <a:cs typeface="Calibri" panose="020F0502020204030204" pitchFamily="34" charset="0"/>
            </a:endParaRPr>
          </a:p>
          <a:p>
            <a:pPr algn="ctr">
              <a:lnSpc>
                <a:spcPct val="90000"/>
              </a:lnSpc>
            </a:pPr>
            <a:r>
              <a:rPr lang="en-US" sz="1900" b="0" dirty="0" err="1">
                <a:latin typeface="Calibri" panose="020F0502020204030204" pitchFamily="34" charset="0"/>
                <a:ea typeface="Calibri" panose="020F0502020204030204" pitchFamily="34" charset="0"/>
                <a:cs typeface="Calibri" panose="020F0502020204030204" pitchFamily="34" charset="0"/>
              </a:rPr>
              <a:t>MaxMargin</a:t>
            </a:r>
            <a:endParaRPr lang="en-US" sz="1900" b="0" dirty="0">
              <a:latin typeface="Calibri" panose="020F0502020204030204" pitchFamily="34" charset="0"/>
              <a:ea typeface="Calibri" panose="020F0502020204030204" pitchFamily="34" charset="0"/>
              <a:cs typeface="Calibri" panose="020F0502020204030204" pitchFamily="34" charset="0"/>
            </a:endParaRPr>
          </a:p>
          <a:p>
            <a:pPr algn="ctr">
              <a:lnSpc>
                <a:spcPct val="90000"/>
              </a:lnSpc>
            </a:pPr>
            <a:r>
              <a:rPr lang="en-US" sz="2300" u="sng" dirty="0">
                <a:latin typeface="Calibri" panose="020F0502020204030204" pitchFamily="34" charset="0"/>
                <a:ea typeface="Calibri" panose="020F0502020204030204" pitchFamily="34" charset="0"/>
                <a:cs typeface="Calibri" panose="020F0502020204030204" pitchFamily="34" charset="0"/>
              </a:rPr>
              <a:t>In batch negatives </a:t>
            </a:r>
          </a:p>
          <a:p>
            <a:pPr marL="171450" indent="-171450" algn="ctr">
              <a:lnSpc>
                <a:spcPct val="90000"/>
              </a:lnSpc>
              <a:buFont typeface="Arial" panose="020B0604020202020204" pitchFamily="34" charset="0"/>
              <a:buChar char="•"/>
            </a:pPr>
            <a:r>
              <a:rPr lang="en-US" sz="1900" b="0" dirty="0">
                <a:latin typeface="Calibri" panose="020F0502020204030204" pitchFamily="34" charset="0"/>
                <a:ea typeface="Calibri" panose="020F0502020204030204" pitchFamily="34" charset="0"/>
                <a:cs typeface="Calibri" panose="020F0502020204030204" pitchFamily="34" charset="0"/>
              </a:rPr>
              <a:t>CLIP with full batch size like in original paper</a:t>
            </a:r>
            <a:endParaRPr lang="en-US" sz="1900" b="0" u="sng" dirty="0">
              <a:latin typeface="Calibri" panose="020F0502020204030204" pitchFamily="34" charset="0"/>
              <a:ea typeface="Calibri" panose="020F0502020204030204" pitchFamily="34" charset="0"/>
              <a:cs typeface="Calibri" panose="020F0502020204030204" pitchFamily="34" charset="0"/>
            </a:endParaRPr>
          </a:p>
          <a:p>
            <a:pPr marL="171450" indent="-171450" algn="ctr">
              <a:lnSpc>
                <a:spcPct val="90000"/>
              </a:lnSpc>
              <a:buFont typeface="Arial" panose="020B0604020202020204" pitchFamily="34" charset="0"/>
              <a:buChar char="•"/>
            </a:pPr>
            <a:r>
              <a:rPr lang="en-US" sz="1900" b="0" dirty="0">
                <a:latin typeface="Calibri" panose="020F0502020204030204" pitchFamily="34" charset="0"/>
                <a:ea typeface="Calibri" panose="020F0502020204030204" pitchFamily="34" charset="0"/>
                <a:cs typeface="Calibri" panose="020F0502020204030204" pitchFamily="34" charset="0"/>
              </a:rPr>
              <a:t>CLIP with random-k (k=10, 50, 100). 100 wasn’t better than 10|50</a:t>
            </a:r>
          </a:p>
          <a:p>
            <a:pPr marL="171450" indent="-171450" algn="ctr">
              <a:lnSpc>
                <a:spcPct val="90000"/>
              </a:lnSpc>
              <a:buFont typeface="Arial" panose="020B0604020202020204" pitchFamily="34" charset="0"/>
              <a:buChar char="•"/>
            </a:pPr>
            <a:r>
              <a:rPr lang="en-US" sz="1900" b="0" dirty="0" err="1">
                <a:latin typeface="Calibri" panose="020F0502020204030204" pitchFamily="34" charset="0"/>
                <a:ea typeface="Calibri" panose="020F0502020204030204" pitchFamily="34" charset="0"/>
                <a:cs typeface="Calibri" panose="020F0502020204030204" pitchFamily="34" charset="0"/>
              </a:rPr>
              <a:t>InfoNCE</a:t>
            </a:r>
            <a:r>
              <a:rPr lang="en-US" sz="1900" b="0" dirty="0">
                <a:latin typeface="Calibri" panose="020F0502020204030204" pitchFamily="34" charset="0"/>
                <a:ea typeface="Calibri" panose="020F0502020204030204" pitchFamily="34" charset="0"/>
                <a:cs typeface="Calibri" panose="020F0502020204030204" pitchFamily="34" charset="0"/>
              </a:rPr>
              <a:t> with random-k (k=10, 50, 100). 100 wasn’t better than 10|50</a:t>
            </a:r>
          </a:p>
          <a:p>
            <a:pPr marL="171450" indent="-171450" algn="ctr">
              <a:lnSpc>
                <a:spcPct val="90000"/>
              </a:lnSpc>
              <a:buFont typeface="Arial" panose="020B0604020202020204" pitchFamily="34" charset="0"/>
              <a:buChar char="•"/>
            </a:pPr>
            <a:r>
              <a:rPr lang="en-US" sz="1900" b="0" dirty="0">
                <a:latin typeface="Calibri" panose="020F0502020204030204" pitchFamily="34" charset="0"/>
                <a:ea typeface="Calibri" panose="020F0502020204030204" pitchFamily="34" charset="0"/>
                <a:cs typeface="Calibri" panose="020F0502020204030204" pitchFamily="34" charset="0"/>
              </a:rPr>
              <a:t>Tried non-random strategies as well like </a:t>
            </a:r>
            <a:r>
              <a:rPr lang="en-US" sz="1900" b="0" dirty="0" err="1">
                <a:latin typeface="Calibri" panose="020F0502020204030204" pitchFamily="34" charset="0"/>
                <a:ea typeface="Calibri" panose="020F0502020204030204" pitchFamily="34" charset="0"/>
                <a:cs typeface="Calibri" panose="020F0502020204030204" pitchFamily="34" charset="0"/>
              </a:rPr>
              <a:t>topk</a:t>
            </a:r>
            <a:r>
              <a:rPr lang="en-US" sz="1900" b="0" dirty="0">
                <a:latin typeface="Calibri" panose="020F0502020204030204" pitchFamily="34" charset="0"/>
                <a:ea typeface="Calibri" panose="020F0502020204030204" pitchFamily="34" charset="0"/>
                <a:cs typeface="Calibri" panose="020F0502020204030204" pitchFamily="34" charset="0"/>
              </a:rPr>
              <a:t> – didn’t work</a:t>
            </a:r>
          </a:p>
          <a:p>
            <a:pPr algn="ctr">
              <a:lnSpc>
                <a:spcPct val="90000"/>
              </a:lnSpc>
            </a:pPr>
            <a:r>
              <a:rPr lang="en-US" sz="2300" u="sng" dirty="0">
                <a:latin typeface="Calibri" panose="020F0502020204030204" pitchFamily="34" charset="0"/>
                <a:ea typeface="Calibri" panose="020F0502020204030204" pitchFamily="34" charset="0"/>
                <a:cs typeface="Calibri" panose="020F0502020204030204" pitchFamily="34" charset="0"/>
              </a:rPr>
              <a:t>Model Params</a:t>
            </a:r>
          </a:p>
          <a:p>
            <a:pPr algn="ctr">
              <a:lnSpc>
                <a:spcPct val="90000"/>
              </a:lnSpc>
            </a:pPr>
            <a:r>
              <a:rPr lang="en-US" sz="1900" b="0" dirty="0">
                <a:latin typeface="Calibri" panose="020F0502020204030204" pitchFamily="34" charset="0"/>
                <a:ea typeface="Calibri" panose="020F0502020204030204" pitchFamily="34" charset="0"/>
                <a:cs typeface="Calibri" panose="020F0502020204030204" pitchFamily="34" charset="0"/>
              </a:rPr>
              <a:t>Batch size = 1024</a:t>
            </a:r>
          </a:p>
          <a:p>
            <a:pPr algn="ctr">
              <a:lnSpc>
                <a:spcPct val="90000"/>
              </a:lnSpc>
            </a:pPr>
            <a:r>
              <a:rPr lang="en-US" sz="1900" b="0" dirty="0" err="1">
                <a:latin typeface="Calibri" panose="020F0502020204030204" pitchFamily="34" charset="0"/>
                <a:ea typeface="Calibri" panose="020F0502020204030204" pitchFamily="34" charset="0"/>
                <a:cs typeface="Calibri" panose="020F0502020204030204" pitchFamily="34" charset="0"/>
              </a:rPr>
              <a:t>Gpus</a:t>
            </a:r>
            <a:r>
              <a:rPr lang="en-US" sz="1900" b="0" dirty="0">
                <a:latin typeface="Calibri" panose="020F0502020204030204" pitchFamily="34" charset="0"/>
                <a:ea typeface="Calibri" panose="020F0502020204030204" pitchFamily="34" charset="0"/>
                <a:cs typeface="Calibri" panose="020F0502020204030204" pitchFamily="34" charset="0"/>
              </a:rPr>
              <a:t> = 4</a:t>
            </a:r>
          </a:p>
          <a:p>
            <a:pPr algn="ctr">
              <a:lnSpc>
                <a:spcPct val="90000"/>
              </a:lnSpc>
            </a:pPr>
            <a:r>
              <a:rPr lang="en-US" sz="2300" u="sng" dirty="0">
                <a:latin typeface="Calibri" panose="020F0502020204030204" pitchFamily="34" charset="0"/>
                <a:ea typeface="Calibri" panose="020F0502020204030204" pitchFamily="34" charset="0"/>
                <a:cs typeface="Calibri" panose="020F0502020204030204" pitchFamily="34" charset="0"/>
              </a:rPr>
              <a:t>Note</a:t>
            </a:r>
          </a:p>
          <a:p>
            <a:pPr algn="ctr">
              <a:lnSpc>
                <a:spcPct val="90000"/>
              </a:lnSpc>
            </a:pPr>
            <a:r>
              <a:rPr lang="en-US" sz="1900" b="0" dirty="0">
                <a:latin typeface="Calibri" panose="020F0502020204030204" pitchFamily="34" charset="0"/>
                <a:ea typeface="Calibri" panose="020F0502020204030204" pitchFamily="34" charset="0"/>
                <a:cs typeface="Calibri" panose="020F0502020204030204" pitchFamily="34" charset="0"/>
              </a:rPr>
              <a:t>After observing the metrics, for further experimentation </a:t>
            </a:r>
          </a:p>
          <a:p>
            <a:pPr algn="ctr">
              <a:lnSpc>
                <a:spcPct val="90000"/>
              </a:lnSpc>
            </a:pPr>
            <a:r>
              <a:rPr lang="en-US" sz="1900" b="0" dirty="0">
                <a:latin typeface="Calibri" panose="020F0502020204030204" pitchFamily="34" charset="0"/>
                <a:ea typeface="Calibri" panose="020F0502020204030204" pitchFamily="34" charset="0"/>
                <a:cs typeface="Calibri" panose="020F0502020204030204" pitchFamily="34" charset="0"/>
              </a:rPr>
              <a:t>we resort to CLIP random 50</a:t>
            </a:r>
          </a:p>
          <a:p>
            <a:pPr algn="ctr">
              <a:lnSpc>
                <a:spcPct val="90000"/>
              </a:lnSpc>
            </a:pPr>
            <a:endParaRPr lang="en-US" sz="800" dirty="0"/>
          </a:p>
        </p:txBody>
      </p:sp>
      <p:sp>
        <p:nvSpPr>
          <p:cNvPr id="84" name="Freeform: Shape 83">
            <a:extLst>
              <a:ext uri="{FF2B5EF4-FFF2-40B4-BE49-F238E27FC236}">
                <a16:creationId xmlns:a16="http://schemas.microsoft.com/office/drawing/2014/main" id="{759E7E4E-81AC-4FFE-A96F-B398ED3E9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6307066" y="796793"/>
            <a:ext cx="5689735" cy="5117957"/>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solidFill>
            <a:schemeClr val="bg1"/>
          </a:solidFill>
          <a:ln w="19050" cap="flat">
            <a:noFill/>
            <a:prstDash val="solid"/>
            <a:miter/>
          </a:ln>
        </p:spPr>
        <p:txBody>
          <a:bodyPr wrap="square" rtlCol="0" anchor="ctr">
            <a:noAutofit/>
          </a:bodyPr>
          <a:lstStyle/>
          <a:p>
            <a:endParaRPr lang="en-US"/>
          </a:p>
        </p:txBody>
      </p:sp>
      <p:sp>
        <p:nvSpPr>
          <p:cNvPr id="86" name="Freeform: Shape 85">
            <a:extLst>
              <a:ext uri="{FF2B5EF4-FFF2-40B4-BE49-F238E27FC236}">
                <a16:creationId xmlns:a16="http://schemas.microsoft.com/office/drawing/2014/main" id="{CBFD6B65-6A90-4C50-9533-D82D69013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6379954" y="821227"/>
            <a:ext cx="5689735" cy="5117957"/>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noFill/>
          <a:ln w="19050" cap="flat">
            <a:solidFill>
              <a:schemeClr val="tx1"/>
            </a:solidFill>
            <a:prstDash val="solid"/>
            <a:miter/>
          </a:ln>
        </p:spPr>
        <p:txBody>
          <a:bodyPr wrap="square" rtlCol="0" anchor="ctr">
            <a:noAutofit/>
          </a:bodyPr>
          <a:lstStyle/>
          <a:p>
            <a:endParaRPr lang="en-US"/>
          </a:p>
        </p:txBody>
      </p:sp>
      <p:graphicFrame>
        <p:nvGraphicFramePr>
          <p:cNvPr id="4" name="Table 3">
            <a:extLst>
              <a:ext uri="{FF2B5EF4-FFF2-40B4-BE49-F238E27FC236}">
                <a16:creationId xmlns:a16="http://schemas.microsoft.com/office/drawing/2014/main" id="{E682F205-BE42-F060-7A45-3DA595B87F17}"/>
              </a:ext>
            </a:extLst>
          </p:cNvPr>
          <p:cNvGraphicFramePr>
            <a:graphicFrameLocks noGrp="1"/>
          </p:cNvGraphicFramePr>
          <p:nvPr>
            <p:extLst>
              <p:ext uri="{D42A27DB-BD31-4B8C-83A1-F6EECF244321}">
                <p14:modId xmlns:p14="http://schemas.microsoft.com/office/powerpoint/2010/main" val="213115365"/>
              </p:ext>
            </p:extLst>
          </p:nvPr>
        </p:nvGraphicFramePr>
        <p:xfrm>
          <a:off x="7352731" y="2807505"/>
          <a:ext cx="4041174" cy="3248833"/>
        </p:xfrm>
        <a:graphic>
          <a:graphicData uri="http://schemas.openxmlformats.org/drawingml/2006/table">
            <a:tbl>
              <a:tblPr firstRow="1" bandRow="1">
                <a:solidFill>
                  <a:schemeClr val="bg1">
                    <a:lumMod val="95000"/>
                  </a:schemeClr>
                </a:solidFill>
              </a:tblPr>
              <a:tblGrid>
                <a:gridCol w="1302715">
                  <a:extLst>
                    <a:ext uri="{9D8B030D-6E8A-4147-A177-3AD203B41FA5}">
                      <a16:colId xmlns:a16="http://schemas.microsoft.com/office/drawing/2014/main" val="1300253719"/>
                    </a:ext>
                  </a:extLst>
                </a:gridCol>
                <a:gridCol w="746881">
                  <a:extLst>
                    <a:ext uri="{9D8B030D-6E8A-4147-A177-3AD203B41FA5}">
                      <a16:colId xmlns:a16="http://schemas.microsoft.com/office/drawing/2014/main" val="1417352240"/>
                    </a:ext>
                  </a:extLst>
                </a:gridCol>
                <a:gridCol w="692208">
                  <a:extLst>
                    <a:ext uri="{9D8B030D-6E8A-4147-A177-3AD203B41FA5}">
                      <a16:colId xmlns:a16="http://schemas.microsoft.com/office/drawing/2014/main" val="702203052"/>
                    </a:ext>
                  </a:extLst>
                </a:gridCol>
                <a:gridCol w="649685">
                  <a:extLst>
                    <a:ext uri="{9D8B030D-6E8A-4147-A177-3AD203B41FA5}">
                      <a16:colId xmlns:a16="http://schemas.microsoft.com/office/drawing/2014/main" val="838628721"/>
                    </a:ext>
                  </a:extLst>
                </a:gridCol>
                <a:gridCol w="649685">
                  <a:extLst>
                    <a:ext uri="{9D8B030D-6E8A-4147-A177-3AD203B41FA5}">
                      <a16:colId xmlns:a16="http://schemas.microsoft.com/office/drawing/2014/main" val="3768931108"/>
                    </a:ext>
                  </a:extLst>
                </a:gridCol>
              </a:tblGrid>
              <a:tr h="514401">
                <a:tc>
                  <a:txBody>
                    <a:bodyPr/>
                    <a:lstStyle/>
                    <a:p>
                      <a:pPr marL="0" marR="0" fontAlgn="t">
                        <a:spcBef>
                          <a:spcPts val="0"/>
                        </a:spcBef>
                        <a:spcAft>
                          <a:spcPts val="0"/>
                        </a:spcAft>
                      </a:pPr>
                      <a:r>
                        <a:rPr lang="en-US" sz="1050" b="1" cap="none" spc="0">
                          <a:solidFill>
                            <a:schemeClr val="tx1"/>
                          </a:solidFill>
                          <a:effectLst/>
                          <a:latin typeface="Calibri" panose="020F0502020204030204" pitchFamily="34" charset="0"/>
                        </a:rPr>
                        <a:t>Single Feature ROC_AUC</a:t>
                      </a:r>
                    </a:p>
                  </a:txBody>
                  <a:tcPr marL="58380" marR="45617" marT="16680" marB="125099"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fontAlgn="t">
                        <a:spcBef>
                          <a:spcPts val="0"/>
                        </a:spcBef>
                        <a:spcAft>
                          <a:spcPts val="0"/>
                        </a:spcAft>
                      </a:pPr>
                      <a:r>
                        <a:rPr lang="en-US" sz="1050" b="1" cap="none" spc="0" dirty="0">
                          <a:solidFill>
                            <a:schemeClr val="tx1"/>
                          </a:solidFill>
                          <a:effectLst/>
                          <a:latin typeface="Calibri" panose="020F0502020204030204" pitchFamily="34" charset="0"/>
                        </a:rPr>
                        <a:t> </a:t>
                      </a:r>
                    </a:p>
                  </a:txBody>
                  <a:tcPr marL="58380" marR="45617" marT="16680" marB="125099"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fontAlgn="t">
                        <a:spcBef>
                          <a:spcPts val="0"/>
                        </a:spcBef>
                        <a:spcAft>
                          <a:spcPts val="0"/>
                        </a:spcAft>
                      </a:pPr>
                      <a:r>
                        <a:rPr lang="en-US" sz="1050" b="1" cap="none" spc="0">
                          <a:solidFill>
                            <a:schemeClr val="tx1"/>
                          </a:solidFill>
                          <a:effectLst/>
                          <a:latin typeface="Calibri" panose="020F0502020204030204" pitchFamily="34" charset="0"/>
                        </a:rPr>
                        <a:t> </a:t>
                      </a:r>
                    </a:p>
                  </a:txBody>
                  <a:tcPr marL="58380" marR="45617" marT="16680" marB="125099"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fontAlgn="t">
                        <a:spcBef>
                          <a:spcPts val="0"/>
                        </a:spcBef>
                        <a:spcAft>
                          <a:spcPts val="0"/>
                        </a:spcAft>
                      </a:pPr>
                      <a:r>
                        <a:rPr lang="en-US" sz="1050" b="1" cap="none" spc="0">
                          <a:solidFill>
                            <a:schemeClr val="tx1"/>
                          </a:solidFill>
                          <a:effectLst/>
                          <a:latin typeface="Calibri" panose="020F0502020204030204" pitchFamily="34" charset="0"/>
                        </a:rPr>
                        <a:t> </a:t>
                      </a:r>
                    </a:p>
                  </a:txBody>
                  <a:tcPr marL="58380" marR="45617" marT="16680" marB="125099"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fontAlgn="t">
                        <a:spcBef>
                          <a:spcPts val="0"/>
                        </a:spcBef>
                        <a:spcAft>
                          <a:spcPts val="0"/>
                        </a:spcAft>
                      </a:pPr>
                      <a:r>
                        <a:rPr lang="en-US" sz="1050" b="1" cap="none" spc="0">
                          <a:solidFill>
                            <a:schemeClr val="tx1"/>
                          </a:solidFill>
                          <a:effectLst/>
                          <a:latin typeface="Calibri" panose="020F0502020204030204" pitchFamily="34" charset="0"/>
                        </a:rPr>
                        <a:t> </a:t>
                      </a:r>
                    </a:p>
                  </a:txBody>
                  <a:tcPr marL="58380" marR="45617" marT="16680" marB="125099"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093399647"/>
                  </a:ext>
                </a:extLst>
              </a:tr>
              <a:tr h="442462">
                <a:tc>
                  <a:txBody>
                    <a:bodyPr/>
                    <a:lstStyle/>
                    <a:p>
                      <a:pPr marL="0" marR="0" fontAlgn="t">
                        <a:spcBef>
                          <a:spcPts val="0"/>
                        </a:spcBef>
                        <a:spcAft>
                          <a:spcPts val="0"/>
                        </a:spcAft>
                      </a:pPr>
                      <a:r>
                        <a:rPr lang="en-IN" sz="1050" b="1" cap="none" spc="0" dirty="0">
                          <a:solidFill>
                            <a:schemeClr val="tx1"/>
                          </a:solidFill>
                          <a:effectLst/>
                          <a:latin typeface="Calibri" panose="020F0502020204030204" pitchFamily="34" charset="0"/>
                        </a:rPr>
                        <a:t>Test Set</a:t>
                      </a:r>
                      <a:endParaRPr lang="en-IN" sz="1050" cap="none" spc="0" dirty="0">
                        <a:solidFill>
                          <a:schemeClr val="tx1"/>
                        </a:solidFill>
                        <a:effectLst/>
                        <a:latin typeface="Calibri" panose="020F0502020204030204" pitchFamily="34" charset="0"/>
                      </a:endParaRPr>
                    </a:p>
                  </a:txBody>
                  <a:tcPr marL="58380" marR="45617" marT="16680" marB="125099">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fontAlgn="t">
                        <a:spcBef>
                          <a:spcPts val="0"/>
                        </a:spcBef>
                        <a:spcAft>
                          <a:spcPts val="0"/>
                        </a:spcAft>
                      </a:pPr>
                      <a:r>
                        <a:rPr lang="en-US" sz="1050" b="1" cap="none" spc="0">
                          <a:solidFill>
                            <a:schemeClr val="tx1"/>
                          </a:solidFill>
                          <a:effectLst/>
                          <a:latin typeface="Calibri" panose="020F0502020204030204" pitchFamily="34" charset="0"/>
                        </a:rPr>
                        <a:t>Baseline </a:t>
                      </a:r>
                      <a:endParaRPr lang="en-US" sz="1050" cap="none" spc="0">
                        <a:solidFill>
                          <a:schemeClr val="tx1"/>
                        </a:solidFill>
                        <a:effectLst/>
                        <a:latin typeface="Calibri" panose="020F0502020204030204" pitchFamily="34" charset="0"/>
                      </a:endParaRP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fontAlgn="t">
                        <a:spcBef>
                          <a:spcPts val="0"/>
                        </a:spcBef>
                        <a:spcAft>
                          <a:spcPts val="0"/>
                        </a:spcAft>
                      </a:pPr>
                      <a:r>
                        <a:rPr lang="en-US" sz="1050" b="1" cap="none" spc="0" dirty="0" err="1">
                          <a:solidFill>
                            <a:schemeClr val="tx1"/>
                          </a:solidFill>
                          <a:effectLst/>
                          <a:latin typeface="Calibri" panose="020F0502020204030204" pitchFamily="34" charset="0"/>
                        </a:rPr>
                        <a:t>InfoNCE</a:t>
                      </a:r>
                      <a:r>
                        <a:rPr lang="en-US" sz="1050" b="1" cap="none" spc="0" dirty="0">
                          <a:solidFill>
                            <a:schemeClr val="tx1"/>
                          </a:solidFill>
                          <a:effectLst/>
                          <a:latin typeface="Calibri" panose="020F0502020204030204" pitchFamily="34" charset="0"/>
                        </a:rPr>
                        <a:t> 50 </a:t>
                      </a:r>
                      <a:endParaRPr lang="en-US" sz="1050" cap="none" spc="0" dirty="0">
                        <a:solidFill>
                          <a:schemeClr val="tx1"/>
                        </a:solidFill>
                        <a:effectLst/>
                        <a:latin typeface="Calibri" panose="020F0502020204030204" pitchFamily="34" charset="0"/>
                      </a:endParaRP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fontAlgn="t">
                        <a:spcBef>
                          <a:spcPts val="0"/>
                        </a:spcBef>
                        <a:spcAft>
                          <a:spcPts val="0"/>
                        </a:spcAft>
                      </a:pPr>
                      <a:r>
                        <a:rPr lang="en-US" sz="1050" b="1" cap="none" spc="0">
                          <a:solidFill>
                            <a:schemeClr val="tx1"/>
                          </a:solidFill>
                          <a:effectLst/>
                          <a:latin typeface="Calibri" panose="020F0502020204030204" pitchFamily="34" charset="0"/>
                        </a:rPr>
                        <a:t>Clip 10 </a:t>
                      </a:r>
                      <a:endParaRPr lang="en-US" sz="1050" cap="none" spc="0">
                        <a:solidFill>
                          <a:schemeClr val="tx1"/>
                        </a:solidFill>
                        <a:effectLst/>
                        <a:latin typeface="Calibri" panose="020F0502020204030204" pitchFamily="34" charset="0"/>
                      </a:endParaRP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fontAlgn="t">
                        <a:spcBef>
                          <a:spcPts val="0"/>
                        </a:spcBef>
                        <a:spcAft>
                          <a:spcPts val="0"/>
                        </a:spcAft>
                      </a:pPr>
                      <a:r>
                        <a:rPr lang="en-US" sz="1050" b="1" kern="1200" cap="none" spc="0">
                          <a:solidFill>
                            <a:schemeClr val="tx1"/>
                          </a:solidFill>
                          <a:effectLst/>
                          <a:latin typeface="Calibri" panose="020F0502020204030204" pitchFamily="34" charset="0"/>
                          <a:ea typeface="+mn-ea"/>
                          <a:cs typeface="+mn-cs"/>
                        </a:rPr>
                        <a:t>Clip</a:t>
                      </a:r>
                      <a:r>
                        <a:rPr lang="en-US" sz="1050" b="1" cap="none" spc="0">
                          <a:solidFill>
                            <a:schemeClr val="tx1"/>
                          </a:solidFill>
                          <a:effectLst/>
                          <a:latin typeface="Calibri" panose="020F0502020204030204" pitchFamily="34" charset="0"/>
                        </a:rPr>
                        <a:t> 50 </a:t>
                      </a:r>
                      <a:endParaRPr lang="en-US" sz="1050" cap="none" spc="0">
                        <a:solidFill>
                          <a:schemeClr val="tx1"/>
                        </a:solidFill>
                        <a:effectLst/>
                        <a:latin typeface="Calibri" panose="020F0502020204030204" pitchFamily="34" charset="0"/>
                      </a:endParaRP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101134579"/>
                  </a:ext>
                </a:extLst>
              </a:tr>
              <a:tr h="442462">
                <a:tc>
                  <a:txBody>
                    <a:bodyPr/>
                    <a:lstStyle/>
                    <a:p>
                      <a:pPr marL="0" marR="0" fontAlgn="t">
                        <a:spcBef>
                          <a:spcPts val="0"/>
                        </a:spcBef>
                        <a:spcAft>
                          <a:spcPts val="0"/>
                        </a:spcAft>
                      </a:pPr>
                      <a:r>
                        <a:rPr lang="en-IN" sz="1050" cap="none" spc="0">
                          <a:solidFill>
                            <a:schemeClr val="tx1"/>
                          </a:solidFill>
                          <a:effectLst/>
                          <a:latin typeface="Calibri" panose="020F0502020204030204" pitchFamily="34" charset="0"/>
                        </a:rPr>
                        <a:t>FBS_10238_2021-11-01_2022-04-30</a:t>
                      </a:r>
                    </a:p>
                  </a:txBody>
                  <a:tcPr marL="58380" marR="45617" marT="16680" marB="125099">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fontAlgn="t">
                        <a:spcBef>
                          <a:spcPts val="0"/>
                        </a:spcBef>
                        <a:spcAft>
                          <a:spcPts val="0"/>
                        </a:spcAft>
                      </a:pPr>
                      <a:r>
                        <a:rPr lang="en-IN" sz="1050" cap="none" spc="0">
                          <a:solidFill>
                            <a:schemeClr val="tx1"/>
                          </a:solidFill>
                          <a:effectLst/>
                          <a:latin typeface="Calibri" panose="020F0502020204030204" pitchFamily="34" charset="0"/>
                        </a:rPr>
                        <a:t>0.6338</a:t>
                      </a: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fontAlgn="t">
                        <a:spcBef>
                          <a:spcPts val="0"/>
                        </a:spcBef>
                        <a:spcAft>
                          <a:spcPts val="0"/>
                        </a:spcAft>
                      </a:pPr>
                      <a:r>
                        <a:rPr lang="en-IN" sz="1050" cap="none" spc="0">
                          <a:solidFill>
                            <a:schemeClr val="tx1"/>
                          </a:solidFill>
                          <a:effectLst/>
                          <a:latin typeface="Calibri" panose="020F0502020204030204" pitchFamily="34" charset="0"/>
                        </a:rPr>
                        <a:t>0.6762</a:t>
                      </a: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fontAlgn="t">
                        <a:spcBef>
                          <a:spcPts val="0"/>
                        </a:spcBef>
                        <a:spcAft>
                          <a:spcPts val="0"/>
                        </a:spcAft>
                      </a:pPr>
                      <a:r>
                        <a:rPr lang="en-IN" sz="1050" cap="none" spc="0">
                          <a:solidFill>
                            <a:schemeClr val="tx1"/>
                          </a:solidFill>
                          <a:effectLst/>
                          <a:latin typeface="Calibri" panose="020F0502020204030204" pitchFamily="34" charset="0"/>
                        </a:rPr>
                        <a:t>0.6749</a:t>
                      </a: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fontAlgn="t">
                        <a:spcBef>
                          <a:spcPts val="0"/>
                        </a:spcBef>
                        <a:spcAft>
                          <a:spcPts val="0"/>
                        </a:spcAft>
                      </a:pPr>
                      <a:r>
                        <a:rPr lang="en-IN" sz="1050" b="1" cap="none" spc="0">
                          <a:solidFill>
                            <a:schemeClr val="tx1"/>
                          </a:solidFill>
                          <a:effectLst/>
                          <a:latin typeface="Calibri" panose="020F0502020204030204" pitchFamily="34" charset="0"/>
                        </a:rPr>
                        <a:t>0.6790</a:t>
                      </a:r>
                      <a:endParaRPr lang="en-IN" sz="1050" cap="none" spc="0">
                        <a:solidFill>
                          <a:schemeClr val="tx1"/>
                        </a:solidFill>
                        <a:effectLst/>
                        <a:latin typeface="Calibri" panose="020F0502020204030204" pitchFamily="34" charset="0"/>
                      </a:endParaRP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823731062"/>
                  </a:ext>
                </a:extLst>
              </a:tr>
              <a:tr h="289150">
                <a:tc>
                  <a:txBody>
                    <a:bodyPr/>
                    <a:lstStyle/>
                    <a:p>
                      <a:pPr marL="0" marR="0" fontAlgn="t">
                        <a:spcBef>
                          <a:spcPts val="0"/>
                        </a:spcBef>
                        <a:spcAft>
                          <a:spcPts val="0"/>
                        </a:spcAft>
                      </a:pPr>
                      <a:r>
                        <a:rPr lang="en-US" sz="1050" cap="none" spc="0">
                          <a:solidFill>
                            <a:schemeClr val="tx1"/>
                          </a:solidFill>
                          <a:effectLst/>
                          <a:latin typeface="Calibri" panose="020F0502020204030204" pitchFamily="34" charset="0"/>
                        </a:rPr>
                        <a:t>fbs2020h1</a:t>
                      </a:r>
                    </a:p>
                  </a:txBody>
                  <a:tcPr marL="58380" marR="45617" marT="16680" marB="125099">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fontAlgn="t">
                        <a:spcBef>
                          <a:spcPts val="0"/>
                        </a:spcBef>
                        <a:spcAft>
                          <a:spcPts val="0"/>
                        </a:spcAft>
                      </a:pPr>
                      <a:r>
                        <a:rPr lang="en-US" sz="1050" cap="none" spc="0">
                          <a:solidFill>
                            <a:schemeClr val="tx1"/>
                          </a:solidFill>
                          <a:effectLst/>
                          <a:latin typeface="Calibri" panose="020F0502020204030204" pitchFamily="34" charset="0"/>
                        </a:rPr>
                        <a:t>0.6313</a:t>
                      </a: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fontAlgn="t">
                        <a:spcBef>
                          <a:spcPts val="0"/>
                        </a:spcBef>
                        <a:spcAft>
                          <a:spcPts val="0"/>
                        </a:spcAft>
                      </a:pPr>
                      <a:r>
                        <a:rPr lang="en-US" sz="1050" cap="none" spc="0">
                          <a:solidFill>
                            <a:schemeClr val="tx1"/>
                          </a:solidFill>
                          <a:effectLst/>
                          <a:latin typeface="Calibri" panose="020F0502020204030204" pitchFamily="34" charset="0"/>
                        </a:rPr>
                        <a:t>0.6867</a:t>
                      </a: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fontAlgn="t">
                        <a:spcBef>
                          <a:spcPts val="0"/>
                        </a:spcBef>
                        <a:spcAft>
                          <a:spcPts val="0"/>
                        </a:spcAft>
                      </a:pPr>
                      <a:r>
                        <a:rPr lang="en-US" sz="1050" cap="none" spc="0">
                          <a:solidFill>
                            <a:schemeClr val="tx1"/>
                          </a:solidFill>
                          <a:effectLst/>
                          <a:latin typeface="Calibri" panose="020F0502020204030204" pitchFamily="34" charset="0"/>
                        </a:rPr>
                        <a:t>0.6895</a:t>
                      </a: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fontAlgn="t">
                        <a:spcBef>
                          <a:spcPts val="0"/>
                        </a:spcBef>
                        <a:spcAft>
                          <a:spcPts val="0"/>
                        </a:spcAft>
                      </a:pPr>
                      <a:r>
                        <a:rPr lang="en-US" sz="1050" b="1" cap="none" spc="0" dirty="0">
                          <a:solidFill>
                            <a:schemeClr val="tx1"/>
                          </a:solidFill>
                          <a:effectLst/>
                          <a:latin typeface="Calibri" panose="020F0502020204030204" pitchFamily="34" charset="0"/>
                        </a:rPr>
                        <a:t>0.6898</a:t>
                      </a:r>
                      <a:endParaRPr lang="en-US" sz="1050" cap="none" spc="0" dirty="0">
                        <a:solidFill>
                          <a:schemeClr val="tx1"/>
                        </a:solidFill>
                        <a:effectLst/>
                        <a:latin typeface="Calibri" panose="020F0502020204030204" pitchFamily="34" charset="0"/>
                      </a:endParaRP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972677767"/>
                  </a:ext>
                </a:extLst>
              </a:tr>
              <a:tr h="289150">
                <a:tc>
                  <a:txBody>
                    <a:bodyPr/>
                    <a:lstStyle/>
                    <a:p>
                      <a:pPr marL="0" marR="0" fontAlgn="t">
                        <a:spcBef>
                          <a:spcPts val="0"/>
                        </a:spcBef>
                        <a:spcAft>
                          <a:spcPts val="0"/>
                        </a:spcAft>
                      </a:pPr>
                      <a:r>
                        <a:rPr lang="en-US" sz="1050" cap="none" spc="0">
                          <a:solidFill>
                            <a:schemeClr val="tx1"/>
                          </a:solidFill>
                          <a:effectLst/>
                          <a:latin typeface="Calibri" panose="020F0502020204030204" pitchFamily="34" charset="0"/>
                        </a:rPr>
                        <a:t>fbsBeforeL2</a:t>
                      </a:r>
                    </a:p>
                  </a:txBody>
                  <a:tcPr marL="58380" marR="45617" marT="16680" marB="125099">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fontAlgn="t">
                        <a:spcBef>
                          <a:spcPts val="0"/>
                        </a:spcBef>
                        <a:spcAft>
                          <a:spcPts val="0"/>
                        </a:spcAft>
                      </a:pPr>
                      <a:r>
                        <a:rPr lang="en-US" sz="1050" cap="none" spc="0">
                          <a:solidFill>
                            <a:schemeClr val="tx1"/>
                          </a:solidFill>
                          <a:effectLst/>
                          <a:latin typeface="Calibri" panose="020F0502020204030204" pitchFamily="34" charset="0"/>
                        </a:rPr>
                        <a:t>0.7949</a:t>
                      </a: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fontAlgn="t">
                        <a:spcBef>
                          <a:spcPts val="0"/>
                        </a:spcBef>
                        <a:spcAft>
                          <a:spcPts val="0"/>
                        </a:spcAft>
                      </a:pPr>
                      <a:r>
                        <a:rPr lang="en-US" sz="1050" cap="none" spc="0">
                          <a:solidFill>
                            <a:schemeClr val="tx1"/>
                          </a:solidFill>
                          <a:effectLst/>
                          <a:latin typeface="Calibri" panose="020F0502020204030204" pitchFamily="34" charset="0"/>
                        </a:rPr>
                        <a:t>0.8336</a:t>
                      </a: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fontAlgn="t">
                        <a:spcBef>
                          <a:spcPts val="0"/>
                        </a:spcBef>
                        <a:spcAft>
                          <a:spcPts val="0"/>
                        </a:spcAft>
                      </a:pPr>
                      <a:r>
                        <a:rPr lang="en-US" sz="1050" b="1" cap="none" spc="0">
                          <a:solidFill>
                            <a:schemeClr val="tx1"/>
                          </a:solidFill>
                          <a:effectLst/>
                          <a:latin typeface="Calibri" panose="020F0502020204030204" pitchFamily="34" charset="0"/>
                        </a:rPr>
                        <a:t>0.8351</a:t>
                      </a:r>
                      <a:endParaRPr lang="en-US" sz="1050" cap="none" spc="0">
                        <a:solidFill>
                          <a:schemeClr val="tx1"/>
                        </a:solidFill>
                        <a:effectLst/>
                        <a:latin typeface="Calibri" panose="020F0502020204030204" pitchFamily="34" charset="0"/>
                      </a:endParaRP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fontAlgn="t">
                        <a:spcBef>
                          <a:spcPts val="0"/>
                        </a:spcBef>
                        <a:spcAft>
                          <a:spcPts val="0"/>
                        </a:spcAft>
                      </a:pPr>
                      <a:r>
                        <a:rPr lang="en-US" sz="1050" cap="none" spc="0">
                          <a:solidFill>
                            <a:schemeClr val="tx1"/>
                          </a:solidFill>
                          <a:effectLst/>
                          <a:latin typeface="Calibri" panose="020F0502020204030204" pitchFamily="34" charset="0"/>
                        </a:rPr>
                        <a:t>0.8264</a:t>
                      </a: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888037688"/>
                  </a:ext>
                </a:extLst>
              </a:tr>
              <a:tr h="289150">
                <a:tc>
                  <a:txBody>
                    <a:bodyPr/>
                    <a:lstStyle/>
                    <a:p>
                      <a:pPr marL="0" marR="0" fontAlgn="t">
                        <a:spcBef>
                          <a:spcPts val="0"/>
                        </a:spcBef>
                        <a:spcAft>
                          <a:spcPts val="0"/>
                        </a:spcAft>
                      </a:pPr>
                      <a:r>
                        <a:rPr lang="en-US" sz="1050" cap="none" spc="0">
                          <a:solidFill>
                            <a:schemeClr val="tx1"/>
                          </a:solidFill>
                          <a:effectLst/>
                          <a:latin typeface="Calibri" panose="020F0502020204030204" pitchFamily="34" charset="0"/>
                        </a:rPr>
                        <a:t>L1fbs2021</a:t>
                      </a:r>
                    </a:p>
                  </a:txBody>
                  <a:tcPr marL="58380" marR="45617" marT="16680" marB="125099">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fontAlgn="t">
                        <a:spcBef>
                          <a:spcPts val="0"/>
                        </a:spcBef>
                        <a:spcAft>
                          <a:spcPts val="0"/>
                        </a:spcAft>
                      </a:pPr>
                      <a:r>
                        <a:rPr lang="en-US" sz="1050" cap="none" spc="0">
                          <a:solidFill>
                            <a:schemeClr val="tx1"/>
                          </a:solidFill>
                          <a:effectLst/>
                          <a:latin typeface="Calibri" panose="020F0502020204030204" pitchFamily="34" charset="0"/>
                        </a:rPr>
                        <a:t>0.5852</a:t>
                      </a: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fontAlgn="t">
                        <a:spcBef>
                          <a:spcPts val="0"/>
                        </a:spcBef>
                        <a:spcAft>
                          <a:spcPts val="0"/>
                        </a:spcAft>
                      </a:pPr>
                      <a:r>
                        <a:rPr lang="en-US" sz="1050" cap="none" spc="0">
                          <a:solidFill>
                            <a:schemeClr val="tx1"/>
                          </a:solidFill>
                          <a:effectLst/>
                          <a:latin typeface="Calibri" panose="020F0502020204030204" pitchFamily="34" charset="0"/>
                        </a:rPr>
                        <a:t>0.6012</a:t>
                      </a: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fontAlgn="t">
                        <a:spcBef>
                          <a:spcPts val="0"/>
                        </a:spcBef>
                        <a:spcAft>
                          <a:spcPts val="0"/>
                        </a:spcAft>
                      </a:pPr>
                      <a:r>
                        <a:rPr lang="en-US" sz="1050" b="1" cap="none" spc="0">
                          <a:solidFill>
                            <a:schemeClr val="tx1"/>
                          </a:solidFill>
                          <a:effectLst/>
                          <a:latin typeface="Calibri" panose="020F0502020204030204" pitchFamily="34" charset="0"/>
                        </a:rPr>
                        <a:t>0.6026</a:t>
                      </a:r>
                      <a:endParaRPr lang="en-US" sz="1050" cap="none" spc="0">
                        <a:solidFill>
                          <a:schemeClr val="tx1"/>
                        </a:solidFill>
                        <a:effectLst/>
                        <a:latin typeface="Calibri" panose="020F0502020204030204" pitchFamily="34" charset="0"/>
                      </a:endParaRP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fontAlgn="t">
                        <a:spcBef>
                          <a:spcPts val="0"/>
                        </a:spcBef>
                        <a:spcAft>
                          <a:spcPts val="0"/>
                        </a:spcAft>
                      </a:pPr>
                      <a:r>
                        <a:rPr lang="en-US" sz="1050" cap="none" spc="0">
                          <a:solidFill>
                            <a:schemeClr val="tx1"/>
                          </a:solidFill>
                          <a:effectLst/>
                          <a:latin typeface="Calibri" panose="020F0502020204030204" pitchFamily="34" charset="0"/>
                        </a:rPr>
                        <a:t>0.6016</a:t>
                      </a: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181965365"/>
                  </a:ext>
                </a:extLst>
              </a:tr>
              <a:tr h="289150">
                <a:tc>
                  <a:txBody>
                    <a:bodyPr/>
                    <a:lstStyle/>
                    <a:p>
                      <a:pPr marL="0" marR="0" fontAlgn="t">
                        <a:spcBef>
                          <a:spcPts val="0"/>
                        </a:spcBef>
                        <a:spcAft>
                          <a:spcPts val="0"/>
                        </a:spcAft>
                      </a:pPr>
                      <a:r>
                        <a:rPr lang="en-US" sz="1050" cap="none" spc="0">
                          <a:solidFill>
                            <a:schemeClr val="tx1"/>
                          </a:solidFill>
                          <a:effectLst/>
                          <a:latin typeface="Calibri" panose="020F0502020204030204" pitchFamily="34" charset="0"/>
                        </a:rPr>
                        <a:t>newGLDataset</a:t>
                      </a:r>
                    </a:p>
                  </a:txBody>
                  <a:tcPr marL="58380" marR="45617" marT="16680" marB="125099">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fontAlgn="t">
                        <a:spcBef>
                          <a:spcPts val="0"/>
                        </a:spcBef>
                        <a:spcAft>
                          <a:spcPts val="0"/>
                        </a:spcAft>
                      </a:pPr>
                      <a:r>
                        <a:rPr lang="en-US" sz="1050" cap="none" spc="0">
                          <a:solidFill>
                            <a:schemeClr val="tx1"/>
                          </a:solidFill>
                          <a:effectLst/>
                          <a:latin typeface="Calibri" panose="020F0502020204030204" pitchFamily="34" charset="0"/>
                        </a:rPr>
                        <a:t>0.6304</a:t>
                      </a: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fontAlgn="t">
                        <a:spcBef>
                          <a:spcPts val="0"/>
                        </a:spcBef>
                        <a:spcAft>
                          <a:spcPts val="0"/>
                        </a:spcAft>
                      </a:pPr>
                      <a:r>
                        <a:rPr lang="en-US" sz="1050" cap="none" spc="0">
                          <a:solidFill>
                            <a:schemeClr val="tx1"/>
                          </a:solidFill>
                          <a:effectLst/>
                          <a:latin typeface="Calibri" panose="020F0502020204030204" pitchFamily="34" charset="0"/>
                        </a:rPr>
                        <a:t>0.6902</a:t>
                      </a: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fontAlgn="t">
                        <a:spcBef>
                          <a:spcPts val="0"/>
                        </a:spcBef>
                        <a:spcAft>
                          <a:spcPts val="0"/>
                        </a:spcAft>
                      </a:pPr>
                      <a:r>
                        <a:rPr lang="en-US" sz="1050" cap="none" spc="0">
                          <a:solidFill>
                            <a:schemeClr val="tx1"/>
                          </a:solidFill>
                          <a:effectLst/>
                          <a:latin typeface="Calibri" panose="020F0502020204030204" pitchFamily="34" charset="0"/>
                        </a:rPr>
                        <a:t>0.6931</a:t>
                      </a: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fontAlgn="t">
                        <a:spcBef>
                          <a:spcPts val="0"/>
                        </a:spcBef>
                        <a:spcAft>
                          <a:spcPts val="0"/>
                        </a:spcAft>
                      </a:pPr>
                      <a:r>
                        <a:rPr lang="en-US" sz="1050" b="1" cap="none" spc="0">
                          <a:solidFill>
                            <a:schemeClr val="tx1"/>
                          </a:solidFill>
                          <a:effectLst/>
                          <a:latin typeface="Calibri" panose="020F0502020204030204" pitchFamily="34" charset="0"/>
                        </a:rPr>
                        <a:t>0.6941</a:t>
                      </a:r>
                      <a:endParaRPr lang="en-US" sz="1050" cap="none" spc="0">
                        <a:solidFill>
                          <a:schemeClr val="tx1"/>
                        </a:solidFill>
                        <a:effectLst/>
                        <a:latin typeface="Calibri" panose="020F0502020204030204" pitchFamily="34" charset="0"/>
                      </a:endParaRP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76561285"/>
                  </a:ext>
                </a:extLst>
              </a:tr>
              <a:tr h="289150">
                <a:tc>
                  <a:txBody>
                    <a:bodyPr/>
                    <a:lstStyle/>
                    <a:p>
                      <a:pPr marL="0" marR="0" fontAlgn="t">
                        <a:spcBef>
                          <a:spcPts val="0"/>
                        </a:spcBef>
                        <a:spcAft>
                          <a:spcPts val="0"/>
                        </a:spcAft>
                      </a:pPr>
                      <a:r>
                        <a:rPr lang="en-US" sz="1050" cap="none" spc="0">
                          <a:solidFill>
                            <a:schemeClr val="tx1"/>
                          </a:solidFill>
                          <a:effectLst/>
                          <a:latin typeface="Calibri" panose="020F0502020204030204" pitchFamily="34" charset="0"/>
                        </a:rPr>
                        <a:t>fbsOnImpression</a:t>
                      </a:r>
                    </a:p>
                  </a:txBody>
                  <a:tcPr marL="58380" marR="45617" marT="16680" marB="125099">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fontAlgn="t">
                        <a:spcBef>
                          <a:spcPts val="0"/>
                        </a:spcBef>
                        <a:spcAft>
                          <a:spcPts val="0"/>
                        </a:spcAft>
                      </a:pPr>
                      <a:r>
                        <a:rPr lang="en-US" sz="1050" cap="none" spc="0">
                          <a:solidFill>
                            <a:schemeClr val="tx1"/>
                          </a:solidFill>
                          <a:effectLst/>
                          <a:latin typeface="Calibri" panose="020F0502020204030204" pitchFamily="34" charset="0"/>
                        </a:rPr>
                        <a:t>0.6440</a:t>
                      </a: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fontAlgn="t">
                        <a:spcBef>
                          <a:spcPts val="0"/>
                        </a:spcBef>
                        <a:spcAft>
                          <a:spcPts val="0"/>
                        </a:spcAft>
                      </a:pPr>
                      <a:r>
                        <a:rPr lang="en-US" sz="1050" cap="none" spc="0">
                          <a:solidFill>
                            <a:schemeClr val="tx1"/>
                          </a:solidFill>
                          <a:effectLst/>
                          <a:latin typeface="Calibri" panose="020F0502020204030204" pitchFamily="34" charset="0"/>
                        </a:rPr>
                        <a:t>0.6959</a:t>
                      </a: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fontAlgn="t">
                        <a:spcBef>
                          <a:spcPts val="0"/>
                        </a:spcBef>
                        <a:spcAft>
                          <a:spcPts val="0"/>
                        </a:spcAft>
                      </a:pPr>
                      <a:r>
                        <a:rPr lang="en-US" sz="1050" cap="none" spc="0">
                          <a:solidFill>
                            <a:schemeClr val="tx1"/>
                          </a:solidFill>
                          <a:effectLst/>
                          <a:latin typeface="Calibri" panose="020F0502020204030204" pitchFamily="34" charset="0"/>
                        </a:rPr>
                        <a:t>0.6972</a:t>
                      </a: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fontAlgn="t">
                        <a:spcBef>
                          <a:spcPts val="0"/>
                        </a:spcBef>
                        <a:spcAft>
                          <a:spcPts val="0"/>
                        </a:spcAft>
                      </a:pPr>
                      <a:r>
                        <a:rPr lang="en-US" sz="1050" b="1" cap="none" spc="0">
                          <a:solidFill>
                            <a:schemeClr val="tx1"/>
                          </a:solidFill>
                          <a:effectLst/>
                          <a:latin typeface="Calibri" panose="020F0502020204030204" pitchFamily="34" charset="0"/>
                        </a:rPr>
                        <a:t>0.6994</a:t>
                      </a:r>
                      <a:endParaRPr lang="en-US" sz="1050" cap="none" spc="0">
                        <a:solidFill>
                          <a:schemeClr val="tx1"/>
                        </a:solidFill>
                        <a:effectLst/>
                        <a:latin typeface="Calibri" panose="020F0502020204030204" pitchFamily="34" charset="0"/>
                      </a:endParaRP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166390491"/>
                  </a:ext>
                </a:extLst>
              </a:tr>
              <a:tr h="289150">
                <a:tc>
                  <a:txBody>
                    <a:bodyPr/>
                    <a:lstStyle/>
                    <a:p>
                      <a:pPr marL="0" marR="0" fontAlgn="t">
                        <a:spcBef>
                          <a:spcPts val="0"/>
                        </a:spcBef>
                        <a:spcAft>
                          <a:spcPts val="0"/>
                        </a:spcAft>
                      </a:pPr>
                      <a:r>
                        <a:rPr lang="en-US" sz="1050" cap="none" spc="0">
                          <a:solidFill>
                            <a:schemeClr val="tx1"/>
                          </a:solidFill>
                          <a:effectLst/>
                          <a:latin typeface="Calibri" panose="020F0502020204030204" pitchFamily="34" charset="0"/>
                        </a:rPr>
                        <a:t>2017h1</a:t>
                      </a:r>
                    </a:p>
                  </a:txBody>
                  <a:tcPr marL="58380" marR="45617" marT="16680" marB="125099">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fontAlgn="t">
                        <a:spcBef>
                          <a:spcPts val="0"/>
                        </a:spcBef>
                        <a:spcAft>
                          <a:spcPts val="0"/>
                        </a:spcAft>
                      </a:pPr>
                      <a:r>
                        <a:rPr lang="en-US" sz="1050" cap="none" spc="0">
                          <a:solidFill>
                            <a:schemeClr val="tx1"/>
                          </a:solidFill>
                          <a:effectLst/>
                          <a:latin typeface="Calibri" panose="020F0502020204030204" pitchFamily="34" charset="0"/>
                        </a:rPr>
                        <a:t>0.6746</a:t>
                      </a: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fontAlgn="t">
                        <a:spcBef>
                          <a:spcPts val="0"/>
                        </a:spcBef>
                        <a:spcAft>
                          <a:spcPts val="0"/>
                        </a:spcAft>
                      </a:pPr>
                      <a:r>
                        <a:rPr lang="en-US" sz="1050" cap="none" spc="0">
                          <a:solidFill>
                            <a:schemeClr val="tx1"/>
                          </a:solidFill>
                          <a:effectLst/>
                          <a:latin typeface="Calibri" panose="020F0502020204030204" pitchFamily="34" charset="0"/>
                        </a:rPr>
                        <a:t>0.7085</a:t>
                      </a: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fontAlgn="t">
                        <a:spcBef>
                          <a:spcPts val="0"/>
                        </a:spcBef>
                        <a:spcAft>
                          <a:spcPts val="0"/>
                        </a:spcAft>
                      </a:pPr>
                      <a:r>
                        <a:rPr lang="en-US" sz="1050" b="1" cap="none" spc="0">
                          <a:solidFill>
                            <a:schemeClr val="tx1"/>
                          </a:solidFill>
                          <a:effectLst/>
                          <a:latin typeface="Calibri" panose="020F0502020204030204" pitchFamily="34" charset="0"/>
                        </a:rPr>
                        <a:t>0.7145</a:t>
                      </a:r>
                      <a:endParaRPr lang="en-US" sz="1050" cap="none" spc="0">
                        <a:solidFill>
                          <a:schemeClr val="tx1"/>
                        </a:solidFill>
                        <a:effectLst/>
                        <a:latin typeface="Calibri" panose="020F0502020204030204" pitchFamily="34" charset="0"/>
                      </a:endParaRP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fontAlgn="t">
                        <a:spcBef>
                          <a:spcPts val="0"/>
                        </a:spcBef>
                        <a:spcAft>
                          <a:spcPts val="0"/>
                        </a:spcAft>
                      </a:pPr>
                      <a:r>
                        <a:rPr lang="en-US" sz="1050" cap="none" spc="0" dirty="0">
                          <a:solidFill>
                            <a:schemeClr val="tx1"/>
                          </a:solidFill>
                          <a:effectLst/>
                          <a:latin typeface="Calibri" panose="020F0502020204030204" pitchFamily="34" charset="0"/>
                        </a:rPr>
                        <a:t>0.7089</a:t>
                      </a:r>
                    </a:p>
                  </a:txBody>
                  <a:tcPr marL="58380" marR="45617" marT="16680" marB="125099">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2442961608"/>
                  </a:ext>
                </a:extLst>
              </a:tr>
            </a:tbl>
          </a:graphicData>
        </a:graphic>
      </p:graphicFrame>
      <p:graphicFrame>
        <p:nvGraphicFramePr>
          <p:cNvPr id="8" name="Table 7">
            <a:extLst>
              <a:ext uri="{FF2B5EF4-FFF2-40B4-BE49-F238E27FC236}">
                <a16:creationId xmlns:a16="http://schemas.microsoft.com/office/drawing/2014/main" id="{E4CBE815-E8DF-1E41-8C64-1B40DE8FC2DF}"/>
              </a:ext>
            </a:extLst>
          </p:cNvPr>
          <p:cNvGraphicFramePr>
            <a:graphicFrameLocks noGrp="1"/>
          </p:cNvGraphicFramePr>
          <p:nvPr>
            <p:extLst>
              <p:ext uri="{D42A27DB-BD31-4B8C-83A1-F6EECF244321}">
                <p14:modId xmlns:p14="http://schemas.microsoft.com/office/powerpoint/2010/main" val="1867607930"/>
              </p:ext>
            </p:extLst>
          </p:nvPr>
        </p:nvGraphicFramePr>
        <p:xfrm>
          <a:off x="7352731" y="632927"/>
          <a:ext cx="4041174" cy="2018856"/>
        </p:xfrm>
        <a:graphic>
          <a:graphicData uri="http://schemas.openxmlformats.org/drawingml/2006/table">
            <a:tbl>
              <a:tblPr/>
              <a:tblGrid>
                <a:gridCol w="1943373">
                  <a:extLst>
                    <a:ext uri="{9D8B030D-6E8A-4147-A177-3AD203B41FA5}">
                      <a16:colId xmlns:a16="http://schemas.microsoft.com/office/drawing/2014/main" val="2405604594"/>
                    </a:ext>
                  </a:extLst>
                </a:gridCol>
                <a:gridCol w="1554241">
                  <a:extLst>
                    <a:ext uri="{9D8B030D-6E8A-4147-A177-3AD203B41FA5}">
                      <a16:colId xmlns:a16="http://schemas.microsoft.com/office/drawing/2014/main" val="2897044338"/>
                    </a:ext>
                  </a:extLst>
                </a:gridCol>
                <a:gridCol w="543560">
                  <a:extLst>
                    <a:ext uri="{9D8B030D-6E8A-4147-A177-3AD203B41FA5}">
                      <a16:colId xmlns:a16="http://schemas.microsoft.com/office/drawing/2014/main" val="2831961856"/>
                    </a:ext>
                  </a:extLst>
                </a:gridCol>
              </a:tblGrid>
              <a:tr h="268494">
                <a:tc>
                  <a:txBody>
                    <a:bodyPr/>
                    <a:lstStyle/>
                    <a:p>
                      <a:pPr marL="0" marR="0" algn="ctr" fontAlgn="t">
                        <a:spcBef>
                          <a:spcPts val="0"/>
                        </a:spcBef>
                        <a:spcAft>
                          <a:spcPts val="0"/>
                        </a:spcAft>
                      </a:pPr>
                      <a:r>
                        <a:rPr lang="en-IN" sz="800" b="1" dirty="0">
                          <a:solidFill>
                            <a:srgbClr val="000000"/>
                          </a:solidFill>
                          <a:effectLst/>
                          <a:latin typeface="Calibri" panose="020F0502020204030204" pitchFamily="34" charset="0"/>
                        </a:rPr>
                        <a:t>Test Dataset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tc>
                  <a:txBody>
                    <a:bodyPr/>
                    <a:lstStyle/>
                    <a:p>
                      <a:pPr marL="0" marR="0" fontAlgn="t">
                        <a:spcBef>
                          <a:spcPts val="0"/>
                        </a:spcBef>
                        <a:spcAft>
                          <a:spcPts val="0"/>
                        </a:spcAft>
                      </a:pPr>
                      <a:r>
                        <a:rPr lang="en-IN" sz="800" b="1" dirty="0">
                          <a:solidFill>
                            <a:srgbClr val="000000"/>
                          </a:solidFill>
                          <a:effectLst/>
                          <a:latin typeface="Calibri" panose="020F0502020204030204" pitchFamily="34" charset="0"/>
                        </a:rPr>
                        <a:t>Variant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tc>
                  <a:txBody>
                    <a:bodyPr/>
                    <a:lstStyle/>
                    <a:p>
                      <a:pPr marL="0" marR="0" algn="r" fontAlgn="t">
                        <a:spcBef>
                          <a:spcPts val="0"/>
                        </a:spcBef>
                        <a:spcAft>
                          <a:spcPts val="0"/>
                        </a:spcAft>
                      </a:pPr>
                      <a:r>
                        <a:rPr lang="en-IN" sz="800" b="1" dirty="0">
                          <a:solidFill>
                            <a:srgbClr val="000000"/>
                          </a:solidFill>
                          <a:effectLst/>
                          <a:latin typeface="Calibri" panose="020F0502020204030204" pitchFamily="34" charset="0"/>
                        </a:rPr>
                        <a:t>ROC_AUC</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2502069"/>
                  </a:ext>
                </a:extLst>
              </a:tr>
              <a:tr h="268494">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IN" sz="800" dirty="0">
                          <a:solidFill>
                            <a:srgbClr val="000000"/>
                          </a:solidFill>
                          <a:effectLst/>
                          <a:latin typeface="Calibri" panose="020F0502020204030204" pitchFamily="34" charset="0"/>
                        </a:rPr>
                        <a:t>FBS dataset from 2021-11-01 till 2022-04-30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IN" sz="800" dirty="0">
                          <a:solidFill>
                            <a:srgbClr val="000000"/>
                          </a:solidFill>
                          <a:effectLst/>
                          <a:latin typeface="Calibri" panose="020F0502020204030204" pitchFamily="34" charset="0"/>
                        </a:rPr>
                        <a:t>CLIP Loss with bs-1 negatives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800" dirty="0">
                          <a:solidFill>
                            <a:srgbClr val="000000"/>
                          </a:solidFill>
                          <a:effectLst/>
                          <a:latin typeface="Calibri" panose="020F0502020204030204" pitchFamily="34" charset="0"/>
                        </a:rPr>
                        <a:t>0.6733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823827725"/>
                  </a:ext>
                </a:extLst>
              </a:tr>
              <a:tr h="268494">
                <a:tc>
                  <a:txBody>
                    <a:bodyPr/>
                    <a:lstStyle/>
                    <a:p>
                      <a:pPr marL="0" marR="0" algn="ctr" fontAlgn="t">
                        <a:spcBef>
                          <a:spcPts val="0"/>
                        </a:spcBef>
                        <a:spcAft>
                          <a:spcPts val="0"/>
                        </a:spcAft>
                      </a:pPr>
                      <a:r>
                        <a:rPr lang="en-IN" sz="800" dirty="0" err="1">
                          <a:solidFill>
                            <a:srgbClr val="000000"/>
                          </a:solidFill>
                          <a:effectLst/>
                          <a:latin typeface="Calibri" panose="020F0502020204030204" pitchFamily="34" charset="0"/>
                        </a:rPr>
                        <a:t>Adcopy</a:t>
                      </a:r>
                      <a:r>
                        <a:rPr lang="en-IN" sz="800" dirty="0">
                          <a:solidFill>
                            <a:srgbClr val="000000"/>
                          </a:solidFill>
                          <a:effectLst/>
                          <a:latin typeface="Calibri" panose="020F0502020204030204" pitchFamily="34" charset="0"/>
                        </a:rPr>
                        <a:t> Judgement = </a:t>
                      </a:r>
                      <a:r>
                        <a:rPr lang="en-IN" sz="800" dirty="0" err="1">
                          <a:solidFill>
                            <a:srgbClr val="000000"/>
                          </a:solidFill>
                          <a:effectLst/>
                          <a:latin typeface="Calibri" panose="020F0502020204030204" pitchFamily="34" charset="0"/>
                        </a:rPr>
                        <a:t>good|fair|excellent</a:t>
                      </a:r>
                      <a:r>
                        <a:rPr lang="en-IN" sz="800" dirty="0">
                          <a:solidFill>
                            <a:srgbClr val="000000"/>
                          </a:solidFill>
                          <a:effectLst/>
                          <a:latin typeface="Calibri" panose="020F0502020204030204" pitchFamily="34" charset="0"/>
                        </a:rPr>
                        <a:t> then 1 else 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800" dirty="0">
                          <a:solidFill>
                            <a:srgbClr val="000000"/>
                          </a:solidFill>
                          <a:effectLst/>
                          <a:latin typeface="Calibri" panose="020F0502020204030204" pitchFamily="34" charset="0"/>
                        </a:rPr>
                        <a:t>CLIP Loss with 10 random neg</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800">
                          <a:solidFill>
                            <a:srgbClr val="000000"/>
                          </a:solidFill>
                          <a:effectLst/>
                          <a:latin typeface="Calibri" panose="020F0502020204030204" pitchFamily="34" charset="0"/>
                        </a:rPr>
                        <a:t>0.6749</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125644221"/>
                  </a:ext>
                </a:extLst>
              </a:tr>
              <a:tr h="170530">
                <a:tc>
                  <a:txBody>
                    <a:bodyPr/>
                    <a:lstStyle/>
                    <a:p>
                      <a:pPr marL="0" marR="0" algn="ctr" fontAlgn="t">
                        <a:spcBef>
                          <a:spcPts val="0"/>
                        </a:spcBef>
                        <a:spcAft>
                          <a:spcPts val="0"/>
                        </a:spcAft>
                      </a:pPr>
                      <a:endParaRPr lang="en-IN" sz="800"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800" b="1" kern="1200" dirty="0">
                          <a:solidFill>
                            <a:schemeClr val="tx1"/>
                          </a:solidFill>
                          <a:effectLst/>
                          <a:latin typeface="Calibri" panose="020F0502020204030204" pitchFamily="34" charset="0"/>
                          <a:ea typeface="+mn-ea"/>
                          <a:cs typeface="+mn-cs"/>
                        </a:rPr>
                        <a:t>CLIP</a:t>
                      </a:r>
                      <a:r>
                        <a:rPr lang="en-IN" sz="800" dirty="0">
                          <a:solidFill>
                            <a:schemeClr val="tx1"/>
                          </a:solidFill>
                          <a:effectLst/>
                          <a:latin typeface="Calibri" panose="020F0502020204030204" pitchFamily="34" charset="0"/>
                        </a:rPr>
                        <a:t> </a:t>
                      </a:r>
                      <a:r>
                        <a:rPr lang="en-IN" sz="800" b="1" kern="1200" dirty="0">
                          <a:solidFill>
                            <a:schemeClr val="tx1"/>
                          </a:solidFill>
                          <a:effectLst/>
                          <a:latin typeface="Calibri" panose="020F0502020204030204" pitchFamily="34" charset="0"/>
                          <a:ea typeface="+mn-ea"/>
                          <a:cs typeface="+mn-cs"/>
                        </a:rPr>
                        <a:t>Loss</a:t>
                      </a:r>
                      <a:r>
                        <a:rPr lang="en-IN" sz="800" dirty="0">
                          <a:solidFill>
                            <a:schemeClr val="tx1"/>
                          </a:solidFill>
                          <a:effectLst/>
                          <a:latin typeface="Calibri" panose="020F0502020204030204" pitchFamily="34" charset="0"/>
                        </a:rPr>
                        <a:t> </a:t>
                      </a:r>
                      <a:r>
                        <a:rPr lang="en-IN" sz="800" b="1" kern="1200" dirty="0">
                          <a:solidFill>
                            <a:schemeClr val="tx1"/>
                          </a:solidFill>
                          <a:effectLst/>
                          <a:latin typeface="Calibri" panose="020F0502020204030204" pitchFamily="34" charset="0"/>
                          <a:ea typeface="+mn-ea"/>
                          <a:cs typeface="+mn-cs"/>
                        </a:rPr>
                        <a:t>with</a:t>
                      </a:r>
                      <a:r>
                        <a:rPr lang="en-IN" sz="800" dirty="0">
                          <a:solidFill>
                            <a:schemeClr val="tx1"/>
                          </a:solidFill>
                          <a:effectLst/>
                          <a:latin typeface="Calibri" panose="020F0502020204030204" pitchFamily="34" charset="0"/>
                        </a:rPr>
                        <a:t> </a:t>
                      </a:r>
                      <a:r>
                        <a:rPr lang="en-IN" sz="800" b="1" kern="1200" dirty="0">
                          <a:solidFill>
                            <a:schemeClr val="tx1"/>
                          </a:solidFill>
                          <a:effectLst/>
                          <a:latin typeface="Calibri" panose="020F0502020204030204" pitchFamily="34" charset="0"/>
                          <a:ea typeface="+mn-ea"/>
                          <a:cs typeface="+mn-cs"/>
                        </a:rPr>
                        <a:t>50 random neg</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800" b="1" kern="1200" dirty="0">
                          <a:solidFill>
                            <a:schemeClr val="tx1"/>
                          </a:solidFill>
                          <a:effectLst/>
                          <a:latin typeface="Calibri" panose="020F0502020204030204" pitchFamily="34" charset="0"/>
                          <a:ea typeface="+mn-ea"/>
                          <a:cs typeface="+mn-cs"/>
                        </a:rPr>
                        <a:t>0.6790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3649757405"/>
                  </a:ext>
                </a:extLst>
              </a:tr>
              <a:tr h="268494">
                <a:tc>
                  <a:txBody>
                    <a:bodyPr/>
                    <a:lstStyle/>
                    <a:p>
                      <a:pPr marL="0" marR="0" fontAlgn="t">
                        <a:spcBef>
                          <a:spcPts val="0"/>
                        </a:spcBef>
                        <a:spcAft>
                          <a:spcPts val="0"/>
                        </a:spcAft>
                      </a:pPr>
                      <a:r>
                        <a:rPr lang="en-US" sz="800" dirty="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800" dirty="0" err="1">
                          <a:solidFill>
                            <a:srgbClr val="000000"/>
                          </a:solidFill>
                          <a:effectLst/>
                          <a:latin typeface="Calibri" panose="020F0502020204030204" pitchFamily="34" charset="0"/>
                        </a:rPr>
                        <a:t>InfoNCE</a:t>
                      </a:r>
                      <a:r>
                        <a:rPr lang="en-IN" sz="800" dirty="0">
                          <a:solidFill>
                            <a:srgbClr val="000000"/>
                          </a:solidFill>
                          <a:effectLst/>
                          <a:latin typeface="Calibri" panose="020F0502020204030204" pitchFamily="34" charset="0"/>
                        </a:rPr>
                        <a:t> Loss with 10 random neg</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800" dirty="0">
                          <a:solidFill>
                            <a:srgbClr val="000000"/>
                          </a:solidFill>
                          <a:effectLst/>
                          <a:latin typeface="Calibri" panose="020F0502020204030204" pitchFamily="34" charset="0"/>
                        </a:rPr>
                        <a:t>0.6726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31963224"/>
                  </a:ext>
                </a:extLst>
              </a:tr>
              <a:tr h="268494">
                <a:tc>
                  <a:txBody>
                    <a:bodyPr/>
                    <a:lstStyle/>
                    <a:p>
                      <a:pPr marL="0" marR="0" fontAlgn="t">
                        <a:spcBef>
                          <a:spcPts val="0"/>
                        </a:spcBef>
                        <a:spcAft>
                          <a:spcPts val="0"/>
                        </a:spcAft>
                      </a:pPr>
                      <a:r>
                        <a:rPr lang="en-US" sz="800" dirty="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800" dirty="0" err="1">
                          <a:solidFill>
                            <a:schemeClr val="tx1"/>
                          </a:solidFill>
                          <a:effectLst/>
                          <a:latin typeface="Calibri" panose="020F0502020204030204" pitchFamily="34" charset="0"/>
                        </a:rPr>
                        <a:t>InfoNCE</a:t>
                      </a:r>
                      <a:r>
                        <a:rPr lang="en-IN" sz="800" dirty="0">
                          <a:solidFill>
                            <a:schemeClr val="tx1"/>
                          </a:solidFill>
                          <a:effectLst/>
                          <a:latin typeface="Calibri" panose="020F0502020204030204" pitchFamily="34" charset="0"/>
                        </a:rPr>
                        <a:t> Loss with 50 random neg</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800" dirty="0">
                          <a:solidFill>
                            <a:schemeClr val="tx1"/>
                          </a:solidFill>
                          <a:effectLst/>
                          <a:latin typeface="Calibri" panose="020F0502020204030204" pitchFamily="34" charset="0"/>
                        </a:rPr>
                        <a:t>0.6762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2178624871"/>
                  </a:ext>
                </a:extLst>
              </a:tr>
              <a:tr h="268494">
                <a:tc>
                  <a:txBody>
                    <a:bodyPr/>
                    <a:lstStyle/>
                    <a:p>
                      <a:pPr marL="0" marR="0" fontAlgn="t">
                        <a:spcBef>
                          <a:spcPts val="0"/>
                        </a:spcBef>
                        <a:spcAft>
                          <a:spcPts val="0"/>
                        </a:spcAft>
                      </a:pPr>
                      <a:endParaRPr lang="en-US" sz="8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IN" sz="900" dirty="0" err="1">
                          <a:solidFill>
                            <a:srgbClr val="000000"/>
                          </a:solidFill>
                          <a:effectLst/>
                          <a:latin typeface="Calibri" panose="020F0502020204030204" pitchFamily="34" charset="0"/>
                        </a:rPr>
                        <a:t>maxmargin_ngame</a:t>
                      </a:r>
                      <a:r>
                        <a:rPr lang="en-IN" sz="900" dirty="0">
                          <a:solidFill>
                            <a:srgbClr val="000000"/>
                          </a:solidFill>
                          <a:effectLst/>
                          <a:latin typeface="Calibri" panose="020F0502020204030204" pitchFamily="34" charset="0"/>
                        </a:rPr>
                        <a:t> Loss with 10 </a:t>
                      </a:r>
                      <a:r>
                        <a:rPr lang="en-IN" sz="900" dirty="0" err="1">
                          <a:solidFill>
                            <a:schemeClr val="tx1"/>
                          </a:solidFill>
                          <a:effectLst/>
                          <a:latin typeface="Calibri" panose="020F0502020204030204" pitchFamily="34" charset="0"/>
                        </a:rPr>
                        <a:t>topk</a:t>
                      </a:r>
                      <a:r>
                        <a:rPr lang="en-IN" sz="900" dirty="0">
                          <a:solidFill>
                            <a:srgbClr val="7030A0"/>
                          </a:solidFill>
                          <a:effectLst/>
                          <a:latin typeface="Calibri" panose="020F0502020204030204" pitchFamily="34" charset="0"/>
                        </a:rPr>
                        <a:t> </a:t>
                      </a:r>
                      <a:r>
                        <a:rPr lang="en-IN" sz="900" dirty="0">
                          <a:solidFill>
                            <a:srgbClr val="000000"/>
                          </a:solidFill>
                          <a:effectLst/>
                          <a:latin typeface="Calibri" panose="020F0502020204030204" pitchFamily="34" charset="0"/>
                        </a:rPr>
                        <a:t>neg, margin 0.3</a:t>
                      </a:r>
                      <a:endParaRPr lang="en-IN" sz="9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IN" sz="900" dirty="0">
                          <a:solidFill>
                            <a:srgbClr val="000000"/>
                          </a:solidFill>
                          <a:effectLst/>
                          <a:latin typeface="Calibri" panose="020F0502020204030204" pitchFamily="34" charset="0"/>
                        </a:rPr>
                        <a:t>0.5873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1002429236"/>
                  </a:ext>
                </a:extLst>
              </a:tr>
            </a:tbl>
          </a:graphicData>
        </a:graphic>
      </p:graphicFrame>
    </p:spTree>
    <p:extLst>
      <p:ext uri="{BB962C8B-B14F-4D97-AF65-F5344CB8AC3E}">
        <p14:creationId xmlns:p14="http://schemas.microsoft.com/office/powerpoint/2010/main" val="133341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258" name="Freeform: Shape 9224">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9259" name="Freeform: Shape 9226">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9260" name="Rectangle 9228">
            <a:extLst>
              <a:ext uri="{FF2B5EF4-FFF2-40B4-BE49-F238E27FC236}">
                <a16:creationId xmlns:a16="http://schemas.microsoft.com/office/drawing/2014/main" id="{83AF9C6E-31D5-480C-AE10-9BA3E4ED1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61" name="Freeform: Shape 9230">
            <a:extLst>
              <a:ext uri="{FF2B5EF4-FFF2-40B4-BE49-F238E27FC236}">
                <a16:creationId xmlns:a16="http://schemas.microsoft.com/office/drawing/2014/main" id="{31139EDA-9FCD-4FD3-9B08-FB9334D6B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2450" y="395794"/>
            <a:ext cx="5543550" cy="5886423"/>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 name="connsiteX0" fmla="*/ 7168766 w 7707330"/>
              <a:gd name="connsiteY0" fmla="*/ 6405352 h 6405386"/>
              <a:gd name="connsiteX1" fmla="*/ 6579478 w 7707330"/>
              <a:gd name="connsiteY1" fmla="*/ 6396252 h 6405386"/>
              <a:gd name="connsiteX2" fmla="*/ 1014430 w 7707330"/>
              <a:gd name="connsiteY2" fmla="*/ 6365722 h 6405386"/>
              <a:gd name="connsiteX3" fmla="*/ 26648 w 7707330"/>
              <a:gd name="connsiteY3" fmla="*/ 6336938 h 6405386"/>
              <a:gd name="connsiteX4" fmla="*/ 26648 w 7707330"/>
              <a:gd name="connsiteY4" fmla="*/ 32372 h 6405386"/>
              <a:gd name="connsiteX5" fmla="*/ 184582 w 7707330"/>
              <a:gd name="connsiteY5" fmla="*/ 32797 h 6405386"/>
              <a:gd name="connsiteX6" fmla="*/ 6457967 w 7707330"/>
              <a:gd name="connsiteY6" fmla="*/ 0 h 6405386"/>
              <a:gd name="connsiteX7" fmla="*/ 7658118 w 7707330"/>
              <a:gd name="connsiteY7" fmla="*/ 30531 h 6405386"/>
              <a:gd name="connsiteX8" fmla="*/ 7586680 w 7707330"/>
              <a:gd name="connsiteY8" fmla="*/ 6274128 h 6405386"/>
              <a:gd name="connsiteX9" fmla="*/ 7420972 w 7707330"/>
              <a:gd name="connsiteY9" fmla="*/ 6402154 h 6405386"/>
              <a:gd name="connsiteX10" fmla="*/ 7168766 w 7707330"/>
              <a:gd name="connsiteY10" fmla="*/ 6405352 h 6405386"/>
              <a:gd name="connsiteX0" fmla="*/ 7191687 w 7730251"/>
              <a:gd name="connsiteY0" fmla="*/ 6405352 h 6405386"/>
              <a:gd name="connsiteX1" fmla="*/ 6602399 w 7730251"/>
              <a:gd name="connsiteY1" fmla="*/ 6396252 h 6405386"/>
              <a:gd name="connsiteX2" fmla="*/ 1037351 w 7730251"/>
              <a:gd name="connsiteY2" fmla="*/ 6365722 h 6405386"/>
              <a:gd name="connsiteX3" fmla="*/ 49569 w 7730251"/>
              <a:gd name="connsiteY3" fmla="*/ 6336938 h 6405386"/>
              <a:gd name="connsiteX4" fmla="*/ 49569 w 7730251"/>
              <a:gd name="connsiteY4" fmla="*/ 32372 h 6405386"/>
              <a:gd name="connsiteX5" fmla="*/ 207503 w 7730251"/>
              <a:gd name="connsiteY5" fmla="*/ 32797 h 6405386"/>
              <a:gd name="connsiteX6" fmla="*/ 6480888 w 7730251"/>
              <a:gd name="connsiteY6" fmla="*/ 0 h 6405386"/>
              <a:gd name="connsiteX7" fmla="*/ 7681039 w 7730251"/>
              <a:gd name="connsiteY7" fmla="*/ 30531 h 6405386"/>
              <a:gd name="connsiteX8" fmla="*/ 7609601 w 7730251"/>
              <a:gd name="connsiteY8" fmla="*/ 6274128 h 6405386"/>
              <a:gd name="connsiteX9" fmla="*/ 7443893 w 7730251"/>
              <a:gd name="connsiteY9" fmla="*/ 6402154 h 6405386"/>
              <a:gd name="connsiteX10" fmla="*/ 7191687 w 7730251"/>
              <a:gd name="connsiteY10" fmla="*/ 6405352 h 6405386"/>
              <a:gd name="connsiteX0" fmla="*/ 7164175 w 7702739"/>
              <a:gd name="connsiteY0" fmla="*/ 6405352 h 6405386"/>
              <a:gd name="connsiteX1" fmla="*/ 6574887 w 7702739"/>
              <a:gd name="connsiteY1" fmla="*/ 6396252 h 6405386"/>
              <a:gd name="connsiteX2" fmla="*/ 1009839 w 7702739"/>
              <a:gd name="connsiteY2" fmla="*/ 6365722 h 6405386"/>
              <a:gd name="connsiteX3" fmla="*/ 22057 w 7702739"/>
              <a:gd name="connsiteY3" fmla="*/ 6336938 h 6405386"/>
              <a:gd name="connsiteX4" fmla="*/ 22057 w 7702739"/>
              <a:gd name="connsiteY4" fmla="*/ 32372 h 6405386"/>
              <a:gd name="connsiteX5" fmla="*/ 179991 w 7702739"/>
              <a:gd name="connsiteY5" fmla="*/ 32797 h 6405386"/>
              <a:gd name="connsiteX6" fmla="*/ 6453376 w 7702739"/>
              <a:gd name="connsiteY6" fmla="*/ 0 h 6405386"/>
              <a:gd name="connsiteX7" fmla="*/ 7653527 w 7702739"/>
              <a:gd name="connsiteY7" fmla="*/ 30531 h 6405386"/>
              <a:gd name="connsiteX8" fmla="*/ 7582089 w 7702739"/>
              <a:gd name="connsiteY8" fmla="*/ 6274128 h 6405386"/>
              <a:gd name="connsiteX9" fmla="*/ 7416381 w 7702739"/>
              <a:gd name="connsiteY9" fmla="*/ 6402154 h 6405386"/>
              <a:gd name="connsiteX10" fmla="*/ 7164175 w 7702739"/>
              <a:gd name="connsiteY10" fmla="*/ 6405352 h 6405386"/>
              <a:gd name="connsiteX0" fmla="*/ 7164174 w 7702738"/>
              <a:gd name="connsiteY0" fmla="*/ 6405352 h 6405386"/>
              <a:gd name="connsiteX1" fmla="*/ 6574886 w 7702738"/>
              <a:gd name="connsiteY1" fmla="*/ 6396252 h 6405386"/>
              <a:gd name="connsiteX2" fmla="*/ 1009838 w 7702738"/>
              <a:gd name="connsiteY2" fmla="*/ 6365722 h 6405386"/>
              <a:gd name="connsiteX3" fmla="*/ 22056 w 7702738"/>
              <a:gd name="connsiteY3" fmla="*/ 6336938 h 6405386"/>
              <a:gd name="connsiteX4" fmla="*/ 22056 w 7702738"/>
              <a:gd name="connsiteY4" fmla="*/ 32372 h 6405386"/>
              <a:gd name="connsiteX5" fmla="*/ 179990 w 7702738"/>
              <a:gd name="connsiteY5" fmla="*/ 32797 h 6405386"/>
              <a:gd name="connsiteX6" fmla="*/ 6453375 w 7702738"/>
              <a:gd name="connsiteY6" fmla="*/ 0 h 6405386"/>
              <a:gd name="connsiteX7" fmla="*/ 7653526 w 7702738"/>
              <a:gd name="connsiteY7" fmla="*/ 30531 h 6405386"/>
              <a:gd name="connsiteX8" fmla="*/ 7582088 w 7702738"/>
              <a:gd name="connsiteY8" fmla="*/ 6274128 h 6405386"/>
              <a:gd name="connsiteX9" fmla="*/ 7416380 w 7702738"/>
              <a:gd name="connsiteY9" fmla="*/ 6402154 h 6405386"/>
              <a:gd name="connsiteX10" fmla="*/ 7164174 w 7702738"/>
              <a:gd name="connsiteY10" fmla="*/ 6405352 h 6405386"/>
              <a:gd name="connsiteX0" fmla="*/ 7169762 w 7708326"/>
              <a:gd name="connsiteY0" fmla="*/ 6405352 h 6405386"/>
              <a:gd name="connsiteX1" fmla="*/ 6580474 w 7708326"/>
              <a:gd name="connsiteY1" fmla="*/ 6396252 h 6405386"/>
              <a:gd name="connsiteX2" fmla="*/ 1015426 w 7708326"/>
              <a:gd name="connsiteY2" fmla="*/ 6365722 h 6405386"/>
              <a:gd name="connsiteX3" fmla="*/ 3659 w 7708326"/>
              <a:gd name="connsiteY3" fmla="*/ 6336938 h 6405386"/>
              <a:gd name="connsiteX4" fmla="*/ 27644 w 7708326"/>
              <a:gd name="connsiteY4" fmla="*/ 32372 h 6405386"/>
              <a:gd name="connsiteX5" fmla="*/ 185578 w 7708326"/>
              <a:gd name="connsiteY5" fmla="*/ 32797 h 6405386"/>
              <a:gd name="connsiteX6" fmla="*/ 6458963 w 7708326"/>
              <a:gd name="connsiteY6" fmla="*/ 0 h 6405386"/>
              <a:gd name="connsiteX7" fmla="*/ 7659114 w 7708326"/>
              <a:gd name="connsiteY7" fmla="*/ 30531 h 6405386"/>
              <a:gd name="connsiteX8" fmla="*/ 7587676 w 7708326"/>
              <a:gd name="connsiteY8" fmla="*/ 6274128 h 6405386"/>
              <a:gd name="connsiteX9" fmla="*/ 7421968 w 7708326"/>
              <a:gd name="connsiteY9" fmla="*/ 6402154 h 6405386"/>
              <a:gd name="connsiteX10" fmla="*/ 7169762 w 7708326"/>
              <a:gd name="connsiteY10" fmla="*/ 6405352 h 6405386"/>
              <a:gd name="connsiteX0" fmla="*/ 7169762 w 7708326"/>
              <a:gd name="connsiteY0" fmla="*/ 6432910 h 6432944"/>
              <a:gd name="connsiteX1" fmla="*/ 6580474 w 7708326"/>
              <a:gd name="connsiteY1" fmla="*/ 6423810 h 6432944"/>
              <a:gd name="connsiteX2" fmla="*/ 1015426 w 7708326"/>
              <a:gd name="connsiteY2" fmla="*/ 6393280 h 6432944"/>
              <a:gd name="connsiteX3" fmla="*/ 3659 w 7708326"/>
              <a:gd name="connsiteY3" fmla="*/ 6364496 h 6432944"/>
              <a:gd name="connsiteX4" fmla="*/ 27644 w 7708326"/>
              <a:gd name="connsiteY4" fmla="*/ 59930 h 6432944"/>
              <a:gd name="connsiteX5" fmla="*/ 185578 w 7708326"/>
              <a:gd name="connsiteY5" fmla="*/ 60355 h 6432944"/>
              <a:gd name="connsiteX6" fmla="*/ 6458963 w 7708326"/>
              <a:gd name="connsiteY6" fmla="*/ 27558 h 6432944"/>
              <a:gd name="connsiteX7" fmla="*/ 7659114 w 7708326"/>
              <a:gd name="connsiteY7" fmla="*/ 58089 h 6432944"/>
              <a:gd name="connsiteX8" fmla="*/ 7587676 w 7708326"/>
              <a:gd name="connsiteY8" fmla="*/ 6301686 h 6432944"/>
              <a:gd name="connsiteX9" fmla="*/ 7421968 w 7708326"/>
              <a:gd name="connsiteY9" fmla="*/ 6429712 h 6432944"/>
              <a:gd name="connsiteX10" fmla="*/ 7169762 w 7708326"/>
              <a:gd name="connsiteY10" fmla="*/ 6432910 h 6432944"/>
              <a:gd name="connsiteX0" fmla="*/ 7169762 w 7715262"/>
              <a:gd name="connsiteY0" fmla="*/ 6432910 h 6442745"/>
              <a:gd name="connsiteX1" fmla="*/ 6580474 w 7715262"/>
              <a:gd name="connsiteY1" fmla="*/ 6423810 h 6442745"/>
              <a:gd name="connsiteX2" fmla="*/ 1015426 w 7715262"/>
              <a:gd name="connsiteY2" fmla="*/ 6393280 h 6442745"/>
              <a:gd name="connsiteX3" fmla="*/ 3659 w 7715262"/>
              <a:gd name="connsiteY3" fmla="*/ 6364496 h 6442745"/>
              <a:gd name="connsiteX4" fmla="*/ 27644 w 7715262"/>
              <a:gd name="connsiteY4" fmla="*/ 59930 h 6442745"/>
              <a:gd name="connsiteX5" fmla="*/ 185578 w 7715262"/>
              <a:gd name="connsiteY5" fmla="*/ 60355 h 6442745"/>
              <a:gd name="connsiteX6" fmla="*/ 6458963 w 7715262"/>
              <a:gd name="connsiteY6" fmla="*/ 27558 h 6442745"/>
              <a:gd name="connsiteX7" fmla="*/ 7659114 w 7715262"/>
              <a:gd name="connsiteY7" fmla="*/ 58089 h 6442745"/>
              <a:gd name="connsiteX8" fmla="*/ 7611661 w 7715262"/>
              <a:gd name="connsiteY8" fmla="*/ 6350416 h 6442745"/>
              <a:gd name="connsiteX9" fmla="*/ 7421968 w 7715262"/>
              <a:gd name="connsiteY9" fmla="*/ 6429712 h 6442745"/>
              <a:gd name="connsiteX10" fmla="*/ 7169762 w 7715262"/>
              <a:gd name="connsiteY10" fmla="*/ 6432910 h 6442745"/>
              <a:gd name="connsiteX0" fmla="*/ 7169762 w 7704059"/>
              <a:gd name="connsiteY0" fmla="*/ 6432910 h 6442745"/>
              <a:gd name="connsiteX1" fmla="*/ 6580474 w 7704059"/>
              <a:gd name="connsiteY1" fmla="*/ 6423810 h 6442745"/>
              <a:gd name="connsiteX2" fmla="*/ 1015426 w 7704059"/>
              <a:gd name="connsiteY2" fmla="*/ 6393280 h 6442745"/>
              <a:gd name="connsiteX3" fmla="*/ 3659 w 7704059"/>
              <a:gd name="connsiteY3" fmla="*/ 6364496 h 6442745"/>
              <a:gd name="connsiteX4" fmla="*/ 27644 w 7704059"/>
              <a:gd name="connsiteY4" fmla="*/ 59930 h 6442745"/>
              <a:gd name="connsiteX5" fmla="*/ 185578 w 7704059"/>
              <a:gd name="connsiteY5" fmla="*/ 60355 h 6442745"/>
              <a:gd name="connsiteX6" fmla="*/ 6458963 w 7704059"/>
              <a:gd name="connsiteY6" fmla="*/ 27558 h 6442745"/>
              <a:gd name="connsiteX7" fmla="*/ 7659114 w 7704059"/>
              <a:gd name="connsiteY7" fmla="*/ 58089 h 6442745"/>
              <a:gd name="connsiteX8" fmla="*/ 7611661 w 7704059"/>
              <a:gd name="connsiteY8" fmla="*/ 6350416 h 6442745"/>
              <a:gd name="connsiteX9" fmla="*/ 7421968 w 7704059"/>
              <a:gd name="connsiteY9" fmla="*/ 6429712 h 6442745"/>
              <a:gd name="connsiteX10" fmla="*/ 7169762 w 7704059"/>
              <a:gd name="connsiteY10" fmla="*/ 6432910 h 6442745"/>
              <a:gd name="connsiteX0" fmla="*/ 7169762 w 7704059"/>
              <a:gd name="connsiteY0" fmla="*/ 6432910 h 6442745"/>
              <a:gd name="connsiteX1" fmla="*/ 6556490 w 7704059"/>
              <a:gd name="connsiteY1" fmla="*/ 6350714 h 6442745"/>
              <a:gd name="connsiteX2" fmla="*/ 1015426 w 7704059"/>
              <a:gd name="connsiteY2" fmla="*/ 6393280 h 6442745"/>
              <a:gd name="connsiteX3" fmla="*/ 3659 w 7704059"/>
              <a:gd name="connsiteY3" fmla="*/ 6364496 h 6442745"/>
              <a:gd name="connsiteX4" fmla="*/ 27644 w 7704059"/>
              <a:gd name="connsiteY4" fmla="*/ 59930 h 6442745"/>
              <a:gd name="connsiteX5" fmla="*/ 185578 w 7704059"/>
              <a:gd name="connsiteY5" fmla="*/ 60355 h 6442745"/>
              <a:gd name="connsiteX6" fmla="*/ 6458963 w 7704059"/>
              <a:gd name="connsiteY6" fmla="*/ 27558 h 6442745"/>
              <a:gd name="connsiteX7" fmla="*/ 7659114 w 7704059"/>
              <a:gd name="connsiteY7" fmla="*/ 58089 h 6442745"/>
              <a:gd name="connsiteX8" fmla="*/ 7611661 w 7704059"/>
              <a:gd name="connsiteY8" fmla="*/ 6350416 h 6442745"/>
              <a:gd name="connsiteX9" fmla="*/ 7421968 w 7704059"/>
              <a:gd name="connsiteY9" fmla="*/ 6429712 h 6442745"/>
              <a:gd name="connsiteX10" fmla="*/ 7169762 w 7704059"/>
              <a:gd name="connsiteY10" fmla="*/ 6432910 h 6442745"/>
              <a:gd name="connsiteX0" fmla="*/ 7169762 w 7704059"/>
              <a:gd name="connsiteY0" fmla="*/ 6432910 h 6472938"/>
              <a:gd name="connsiteX1" fmla="*/ 5896915 w 7704059"/>
              <a:gd name="connsiteY1" fmla="*/ 6472540 h 6472938"/>
              <a:gd name="connsiteX2" fmla="*/ 1015426 w 7704059"/>
              <a:gd name="connsiteY2" fmla="*/ 6393280 h 6472938"/>
              <a:gd name="connsiteX3" fmla="*/ 3659 w 7704059"/>
              <a:gd name="connsiteY3" fmla="*/ 6364496 h 6472938"/>
              <a:gd name="connsiteX4" fmla="*/ 27644 w 7704059"/>
              <a:gd name="connsiteY4" fmla="*/ 59930 h 6472938"/>
              <a:gd name="connsiteX5" fmla="*/ 185578 w 7704059"/>
              <a:gd name="connsiteY5" fmla="*/ 60355 h 6472938"/>
              <a:gd name="connsiteX6" fmla="*/ 6458963 w 7704059"/>
              <a:gd name="connsiteY6" fmla="*/ 27558 h 6472938"/>
              <a:gd name="connsiteX7" fmla="*/ 7659114 w 7704059"/>
              <a:gd name="connsiteY7" fmla="*/ 58089 h 6472938"/>
              <a:gd name="connsiteX8" fmla="*/ 7611661 w 7704059"/>
              <a:gd name="connsiteY8" fmla="*/ 6350416 h 6472938"/>
              <a:gd name="connsiteX9" fmla="*/ 7421968 w 7704059"/>
              <a:gd name="connsiteY9" fmla="*/ 6429712 h 6472938"/>
              <a:gd name="connsiteX10" fmla="*/ 7169762 w 7704059"/>
              <a:gd name="connsiteY10" fmla="*/ 6432910 h 6472938"/>
              <a:gd name="connsiteX0" fmla="*/ 7169762 w 7704059"/>
              <a:gd name="connsiteY0" fmla="*/ 6432910 h 6472938"/>
              <a:gd name="connsiteX1" fmla="*/ 5896916 w 7704059"/>
              <a:gd name="connsiteY1" fmla="*/ 6472539 h 6472938"/>
              <a:gd name="connsiteX2" fmla="*/ 1015426 w 7704059"/>
              <a:gd name="connsiteY2" fmla="*/ 6393280 h 6472938"/>
              <a:gd name="connsiteX3" fmla="*/ 3659 w 7704059"/>
              <a:gd name="connsiteY3" fmla="*/ 6364496 h 6472938"/>
              <a:gd name="connsiteX4" fmla="*/ 27644 w 7704059"/>
              <a:gd name="connsiteY4" fmla="*/ 59930 h 6472938"/>
              <a:gd name="connsiteX5" fmla="*/ 185578 w 7704059"/>
              <a:gd name="connsiteY5" fmla="*/ 60355 h 6472938"/>
              <a:gd name="connsiteX6" fmla="*/ 6458963 w 7704059"/>
              <a:gd name="connsiteY6" fmla="*/ 27558 h 6472938"/>
              <a:gd name="connsiteX7" fmla="*/ 7659114 w 7704059"/>
              <a:gd name="connsiteY7" fmla="*/ 58089 h 6472938"/>
              <a:gd name="connsiteX8" fmla="*/ 7611661 w 7704059"/>
              <a:gd name="connsiteY8" fmla="*/ 6350416 h 6472938"/>
              <a:gd name="connsiteX9" fmla="*/ 7421968 w 7704059"/>
              <a:gd name="connsiteY9" fmla="*/ 6429712 h 6472938"/>
              <a:gd name="connsiteX10" fmla="*/ 7169762 w 7704059"/>
              <a:gd name="connsiteY10" fmla="*/ 6432910 h 6472938"/>
              <a:gd name="connsiteX0" fmla="*/ 7169762 w 7704059"/>
              <a:gd name="connsiteY0" fmla="*/ 6432910 h 6472938"/>
              <a:gd name="connsiteX1" fmla="*/ 5896916 w 7704059"/>
              <a:gd name="connsiteY1" fmla="*/ 6472539 h 6472938"/>
              <a:gd name="connsiteX2" fmla="*/ 1015426 w 7704059"/>
              <a:gd name="connsiteY2" fmla="*/ 6393280 h 6472938"/>
              <a:gd name="connsiteX3" fmla="*/ 3659 w 7704059"/>
              <a:gd name="connsiteY3" fmla="*/ 6364496 h 6472938"/>
              <a:gd name="connsiteX4" fmla="*/ 27644 w 7704059"/>
              <a:gd name="connsiteY4" fmla="*/ 59930 h 6472938"/>
              <a:gd name="connsiteX5" fmla="*/ 185578 w 7704059"/>
              <a:gd name="connsiteY5" fmla="*/ 60355 h 6472938"/>
              <a:gd name="connsiteX6" fmla="*/ 6458963 w 7704059"/>
              <a:gd name="connsiteY6" fmla="*/ 27558 h 6472938"/>
              <a:gd name="connsiteX7" fmla="*/ 7659114 w 7704059"/>
              <a:gd name="connsiteY7" fmla="*/ 58089 h 6472938"/>
              <a:gd name="connsiteX8" fmla="*/ 7611661 w 7704059"/>
              <a:gd name="connsiteY8" fmla="*/ 6350416 h 6472938"/>
              <a:gd name="connsiteX9" fmla="*/ 7421968 w 7704059"/>
              <a:gd name="connsiteY9" fmla="*/ 6429712 h 6472938"/>
              <a:gd name="connsiteX10" fmla="*/ 7169762 w 7704059"/>
              <a:gd name="connsiteY10" fmla="*/ 6432910 h 6472938"/>
              <a:gd name="connsiteX0" fmla="*/ 7169762 w 7704059"/>
              <a:gd name="connsiteY0" fmla="*/ 6432910 h 6472938"/>
              <a:gd name="connsiteX1" fmla="*/ 5896916 w 7704059"/>
              <a:gd name="connsiteY1" fmla="*/ 6472539 h 6472938"/>
              <a:gd name="connsiteX2" fmla="*/ 1015426 w 7704059"/>
              <a:gd name="connsiteY2" fmla="*/ 6393280 h 6472938"/>
              <a:gd name="connsiteX3" fmla="*/ 3659 w 7704059"/>
              <a:gd name="connsiteY3" fmla="*/ 6364496 h 6472938"/>
              <a:gd name="connsiteX4" fmla="*/ 27644 w 7704059"/>
              <a:gd name="connsiteY4" fmla="*/ 59930 h 6472938"/>
              <a:gd name="connsiteX5" fmla="*/ 185578 w 7704059"/>
              <a:gd name="connsiteY5" fmla="*/ 60355 h 6472938"/>
              <a:gd name="connsiteX6" fmla="*/ 6458963 w 7704059"/>
              <a:gd name="connsiteY6" fmla="*/ 27558 h 6472938"/>
              <a:gd name="connsiteX7" fmla="*/ 7659114 w 7704059"/>
              <a:gd name="connsiteY7" fmla="*/ 58089 h 6472938"/>
              <a:gd name="connsiteX8" fmla="*/ 7611661 w 7704059"/>
              <a:gd name="connsiteY8" fmla="*/ 6350416 h 6472938"/>
              <a:gd name="connsiteX9" fmla="*/ 7421968 w 7704059"/>
              <a:gd name="connsiteY9" fmla="*/ 6429712 h 6472938"/>
              <a:gd name="connsiteX10" fmla="*/ 7169762 w 7704059"/>
              <a:gd name="connsiteY10" fmla="*/ 6432910 h 6472938"/>
              <a:gd name="connsiteX0" fmla="*/ 7212306 w 7746603"/>
              <a:gd name="connsiteY0" fmla="*/ 6432910 h 6472937"/>
              <a:gd name="connsiteX1" fmla="*/ 5939460 w 7746603"/>
              <a:gd name="connsiteY1" fmla="*/ 6472539 h 6472937"/>
              <a:gd name="connsiteX2" fmla="*/ 1057970 w 7746603"/>
              <a:gd name="connsiteY2" fmla="*/ 6393280 h 6472937"/>
              <a:gd name="connsiteX3" fmla="*/ 46203 w 7746603"/>
              <a:gd name="connsiteY3" fmla="*/ 6364496 h 6472937"/>
              <a:gd name="connsiteX4" fmla="*/ 70188 w 7746603"/>
              <a:gd name="connsiteY4" fmla="*/ 59930 h 6472937"/>
              <a:gd name="connsiteX5" fmla="*/ 228122 w 7746603"/>
              <a:gd name="connsiteY5" fmla="*/ 60355 h 6472937"/>
              <a:gd name="connsiteX6" fmla="*/ 6501507 w 7746603"/>
              <a:gd name="connsiteY6" fmla="*/ 27558 h 6472937"/>
              <a:gd name="connsiteX7" fmla="*/ 7701658 w 7746603"/>
              <a:gd name="connsiteY7" fmla="*/ 58089 h 6472937"/>
              <a:gd name="connsiteX8" fmla="*/ 7654205 w 7746603"/>
              <a:gd name="connsiteY8" fmla="*/ 6350416 h 6472937"/>
              <a:gd name="connsiteX9" fmla="*/ 7464512 w 7746603"/>
              <a:gd name="connsiteY9" fmla="*/ 6429712 h 6472937"/>
              <a:gd name="connsiteX10" fmla="*/ 7212306 w 7746603"/>
              <a:gd name="connsiteY10" fmla="*/ 6432910 h 6472937"/>
              <a:gd name="connsiteX0" fmla="*/ 7212306 w 7746603"/>
              <a:gd name="connsiteY0" fmla="*/ 6417313 h 6457340"/>
              <a:gd name="connsiteX1" fmla="*/ 5939460 w 7746603"/>
              <a:gd name="connsiteY1" fmla="*/ 6456942 h 6457340"/>
              <a:gd name="connsiteX2" fmla="*/ 1057970 w 7746603"/>
              <a:gd name="connsiteY2" fmla="*/ 6377683 h 6457340"/>
              <a:gd name="connsiteX3" fmla="*/ 46203 w 7746603"/>
              <a:gd name="connsiteY3" fmla="*/ 6348899 h 6457340"/>
              <a:gd name="connsiteX4" fmla="*/ 70188 w 7746603"/>
              <a:gd name="connsiteY4" fmla="*/ 44333 h 6457340"/>
              <a:gd name="connsiteX5" fmla="*/ 228122 w 7746603"/>
              <a:gd name="connsiteY5" fmla="*/ 44758 h 6457340"/>
              <a:gd name="connsiteX6" fmla="*/ 6501507 w 7746603"/>
              <a:gd name="connsiteY6" fmla="*/ 11961 h 6457340"/>
              <a:gd name="connsiteX7" fmla="*/ 7701658 w 7746603"/>
              <a:gd name="connsiteY7" fmla="*/ 111347 h 6457340"/>
              <a:gd name="connsiteX8" fmla="*/ 7654205 w 7746603"/>
              <a:gd name="connsiteY8" fmla="*/ 6334819 h 6457340"/>
              <a:gd name="connsiteX9" fmla="*/ 7464512 w 7746603"/>
              <a:gd name="connsiteY9" fmla="*/ 6414115 h 6457340"/>
              <a:gd name="connsiteX10" fmla="*/ 7212306 w 7746603"/>
              <a:gd name="connsiteY10" fmla="*/ 6417313 h 6457340"/>
              <a:gd name="connsiteX0" fmla="*/ 7212306 w 7746603"/>
              <a:gd name="connsiteY0" fmla="*/ 6417313 h 6456945"/>
              <a:gd name="connsiteX1" fmla="*/ 5939460 w 7746603"/>
              <a:gd name="connsiteY1" fmla="*/ 6456942 h 6456945"/>
              <a:gd name="connsiteX2" fmla="*/ 1057970 w 7746603"/>
              <a:gd name="connsiteY2" fmla="*/ 6377683 h 6456945"/>
              <a:gd name="connsiteX3" fmla="*/ 46203 w 7746603"/>
              <a:gd name="connsiteY3" fmla="*/ 6348899 h 6456945"/>
              <a:gd name="connsiteX4" fmla="*/ 70188 w 7746603"/>
              <a:gd name="connsiteY4" fmla="*/ 44333 h 6456945"/>
              <a:gd name="connsiteX5" fmla="*/ 228122 w 7746603"/>
              <a:gd name="connsiteY5" fmla="*/ 44758 h 6456945"/>
              <a:gd name="connsiteX6" fmla="*/ 6501507 w 7746603"/>
              <a:gd name="connsiteY6" fmla="*/ 11961 h 6456945"/>
              <a:gd name="connsiteX7" fmla="*/ 7701658 w 7746603"/>
              <a:gd name="connsiteY7" fmla="*/ 111347 h 6456945"/>
              <a:gd name="connsiteX8" fmla="*/ 7654205 w 7746603"/>
              <a:gd name="connsiteY8" fmla="*/ 6334819 h 6456945"/>
              <a:gd name="connsiteX9" fmla="*/ 7464512 w 7746603"/>
              <a:gd name="connsiteY9" fmla="*/ 6414115 h 6456945"/>
              <a:gd name="connsiteX10" fmla="*/ 7212306 w 7746603"/>
              <a:gd name="connsiteY10" fmla="*/ 6417313 h 6456945"/>
              <a:gd name="connsiteX0" fmla="*/ 7212306 w 7746603"/>
              <a:gd name="connsiteY0" fmla="*/ 6417313 h 6427147"/>
              <a:gd name="connsiteX1" fmla="*/ 5939460 w 7746603"/>
              <a:gd name="connsiteY1" fmla="*/ 6424736 h 6427147"/>
              <a:gd name="connsiteX2" fmla="*/ 1057970 w 7746603"/>
              <a:gd name="connsiteY2" fmla="*/ 6377683 h 6427147"/>
              <a:gd name="connsiteX3" fmla="*/ 46203 w 7746603"/>
              <a:gd name="connsiteY3" fmla="*/ 6348899 h 6427147"/>
              <a:gd name="connsiteX4" fmla="*/ 70188 w 7746603"/>
              <a:gd name="connsiteY4" fmla="*/ 44333 h 6427147"/>
              <a:gd name="connsiteX5" fmla="*/ 228122 w 7746603"/>
              <a:gd name="connsiteY5" fmla="*/ 44758 h 6427147"/>
              <a:gd name="connsiteX6" fmla="*/ 6501507 w 7746603"/>
              <a:gd name="connsiteY6" fmla="*/ 11961 h 6427147"/>
              <a:gd name="connsiteX7" fmla="*/ 7701658 w 7746603"/>
              <a:gd name="connsiteY7" fmla="*/ 111347 h 6427147"/>
              <a:gd name="connsiteX8" fmla="*/ 7654205 w 7746603"/>
              <a:gd name="connsiteY8" fmla="*/ 6334819 h 6427147"/>
              <a:gd name="connsiteX9" fmla="*/ 7464512 w 7746603"/>
              <a:gd name="connsiteY9" fmla="*/ 6414115 h 6427147"/>
              <a:gd name="connsiteX10" fmla="*/ 7212306 w 7746603"/>
              <a:gd name="connsiteY10" fmla="*/ 6417313 h 6427147"/>
              <a:gd name="connsiteX0" fmla="*/ 7212306 w 7746603"/>
              <a:gd name="connsiteY0" fmla="*/ 6417313 h 6427147"/>
              <a:gd name="connsiteX1" fmla="*/ 5939460 w 7746603"/>
              <a:gd name="connsiteY1" fmla="*/ 6424736 h 6427147"/>
              <a:gd name="connsiteX2" fmla="*/ 1057970 w 7746603"/>
              <a:gd name="connsiteY2" fmla="*/ 6377683 h 6427147"/>
              <a:gd name="connsiteX3" fmla="*/ 46203 w 7746603"/>
              <a:gd name="connsiteY3" fmla="*/ 6348899 h 6427147"/>
              <a:gd name="connsiteX4" fmla="*/ 70188 w 7746603"/>
              <a:gd name="connsiteY4" fmla="*/ 44333 h 6427147"/>
              <a:gd name="connsiteX5" fmla="*/ 228122 w 7746603"/>
              <a:gd name="connsiteY5" fmla="*/ 44758 h 6427147"/>
              <a:gd name="connsiteX6" fmla="*/ 6501507 w 7746603"/>
              <a:gd name="connsiteY6" fmla="*/ 11961 h 6427147"/>
              <a:gd name="connsiteX7" fmla="*/ 7701658 w 7746603"/>
              <a:gd name="connsiteY7" fmla="*/ 111347 h 6427147"/>
              <a:gd name="connsiteX8" fmla="*/ 7654205 w 7746603"/>
              <a:gd name="connsiteY8" fmla="*/ 6334819 h 6427147"/>
              <a:gd name="connsiteX9" fmla="*/ 7464512 w 7746603"/>
              <a:gd name="connsiteY9" fmla="*/ 6414115 h 6427147"/>
              <a:gd name="connsiteX10" fmla="*/ 7212306 w 7746603"/>
              <a:gd name="connsiteY10" fmla="*/ 6417313 h 6427147"/>
              <a:gd name="connsiteX0" fmla="*/ 7212306 w 7746603"/>
              <a:gd name="connsiteY0" fmla="*/ 6417313 h 6427147"/>
              <a:gd name="connsiteX1" fmla="*/ 5939460 w 7746603"/>
              <a:gd name="connsiteY1" fmla="*/ 6424736 h 6427147"/>
              <a:gd name="connsiteX2" fmla="*/ 1057970 w 7746603"/>
              <a:gd name="connsiteY2" fmla="*/ 6377683 h 6427147"/>
              <a:gd name="connsiteX3" fmla="*/ 46203 w 7746603"/>
              <a:gd name="connsiteY3" fmla="*/ 6348899 h 6427147"/>
              <a:gd name="connsiteX4" fmla="*/ 70188 w 7746603"/>
              <a:gd name="connsiteY4" fmla="*/ 44333 h 6427147"/>
              <a:gd name="connsiteX5" fmla="*/ 228122 w 7746603"/>
              <a:gd name="connsiteY5" fmla="*/ 44758 h 6427147"/>
              <a:gd name="connsiteX6" fmla="*/ 6958908 w 7746603"/>
              <a:gd name="connsiteY6" fmla="*/ 11961 h 6427147"/>
              <a:gd name="connsiteX7" fmla="*/ 7701658 w 7746603"/>
              <a:gd name="connsiteY7" fmla="*/ 111347 h 6427147"/>
              <a:gd name="connsiteX8" fmla="*/ 7654205 w 7746603"/>
              <a:gd name="connsiteY8" fmla="*/ 6334819 h 6427147"/>
              <a:gd name="connsiteX9" fmla="*/ 7464512 w 7746603"/>
              <a:gd name="connsiteY9" fmla="*/ 6414115 h 6427147"/>
              <a:gd name="connsiteX10" fmla="*/ 7212306 w 7746603"/>
              <a:gd name="connsiteY10" fmla="*/ 6417313 h 6427147"/>
              <a:gd name="connsiteX0" fmla="*/ 7212306 w 7746603"/>
              <a:gd name="connsiteY0" fmla="*/ 6417313 h 6427147"/>
              <a:gd name="connsiteX1" fmla="*/ 5939460 w 7746603"/>
              <a:gd name="connsiteY1" fmla="*/ 6424736 h 6427147"/>
              <a:gd name="connsiteX2" fmla="*/ 1057970 w 7746603"/>
              <a:gd name="connsiteY2" fmla="*/ 6377683 h 6427147"/>
              <a:gd name="connsiteX3" fmla="*/ 46203 w 7746603"/>
              <a:gd name="connsiteY3" fmla="*/ 6348899 h 6427147"/>
              <a:gd name="connsiteX4" fmla="*/ 70188 w 7746603"/>
              <a:gd name="connsiteY4" fmla="*/ 44333 h 6427147"/>
              <a:gd name="connsiteX5" fmla="*/ 228122 w 7746603"/>
              <a:gd name="connsiteY5" fmla="*/ 44758 h 6427147"/>
              <a:gd name="connsiteX6" fmla="*/ 6958908 w 7746603"/>
              <a:gd name="connsiteY6" fmla="*/ 11961 h 6427147"/>
              <a:gd name="connsiteX7" fmla="*/ 7701658 w 7746603"/>
              <a:gd name="connsiteY7" fmla="*/ 79141 h 6427147"/>
              <a:gd name="connsiteX8" fmla="*/ 7654205 w 7746603"/>
              <a:gd name="connsiteY8" fmla="*/ 6334819 h 6427147"/>
              <a:gd name="connsiteX9" fmla="*/ 7464512 w 7746603"/>
              <a:gd name="connsiteY9" fmla="*/ 6414115 h 6427147"/>
              <a:gd name="connsiteX10" fmla="*/ 7212306 w 7746603"/>
              <a:gd name="connsiteY10" fmla="*/ 6417313 h 6427147"/>
              <a:gd name="connsiteX0" fmla="*/ 7212306 w 7746603"/>
              <a:gd name="connsiteY0" fmla="*/ 6417313 h 6427147"/>
              <a:gd name="connsiteX1" fmla="*/ 5939460 w 7746603"/>
              <a:gd name="connsiteY1" fmla="*/ 6424736 h 6427147"/>
              <a:gd name="connsiteX2" fmla="*/ 1057970 w 7746603"/>
              <a:gd name="connsiteY2" fmla="*/ 6377683 h 6427147"/>
              <a:gd name="connsiteX3" fmla="*/ 46203 w 7746603"/>
              <a:gd name="connsiteY3" fmla="*/ 6348899 h 6427147"/>
              <a:gd name="connsiteX4" fmla="*/ 70188 w 7746603"/>
              <a:gd name="connsiteY4" fmla="*/ 44333 h 6427147"/>
              <a:gd name="connsiteX5" fmla="*/ 228122 w 7746603"/>
              <a:gd name="connsiteY5" fmla="*/ 44758 h 6427147"/>
              <a:gd name="connsiteX6" fmla="*/ 6958908 w 7746603"/>
              <a:gd name="connsiteY6" fmla="*/ 11961 h 6427147"/>
              <a:gd name="connsiteX7" fmla="*/ 7701658 w 7746603"/>
              <a:gd name="connsiteY7" fmla="*/ 79141 h 6427147"/>
              <a:gd name="connsiteX8" fmla="*/ 7654205 w 7746603"/>
              <a:gd name="connsiteY8" fmla="*/ 6334819 h 6427147"/>
              <a:gd name="connsiteX9" fmla="*/ 7464512 w 7746603"/>
              <a:gd name="connsiteY9" fmla="*/ 6414115 h 6427147"/>
              <a:gd name="connsiteX10" fmla="*/ 7212306 w 7746603"/>
              <a:gd name="connsiteY10" fmla="*/ 6417313 h 642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46603" h="6427147">
                <a:moveTo>
                  <a:pt x="7212306" y="6417313"/>
                </a:moveTo>
                <a:lnTo>
                  <a:pt x="5939460" y="6424736"/>
                </a:lnTo>
                <a:lnTo>
                  <a:pt x="1057970" y="6377683"/>
                </a:lnTo>
                <a:cubicBezTo>
                  <a:pt x="728709" y="6368088"/>
                  <a:pt x="205433" y="6377913"/>
                  <a:pt x="46203" y="6348899"/>
                </a:cubicBezTo>
                <a:cubicBezTo>
                  <a:pt x="-40174" y="4925356"/>
                  <a:pt x="10228" y="1999666"/>
                  <a:pt x="70188" y="44333"/>
                </a:cubicBezTo>
                <a:lnTo>
                  <a:pt x="228122" y="44758"/>
                </a:lnTo>
                <a:cubicBezTo>
                  <a:pt x="2223312" y="-39269"/>
                  <a:pt x="4867780" y="22893"/>
                  <a:pt x="6958908" y="11961"/>
                </a:cubicBezTo>
                <a:cubicBezTo>
                  <a:pt x="7458971" y="42492"/>
                  <a:pt x="7683977" y="4828"/>
                  <a:pt x="7701658" y="79141"/>
                </a:cubicBezTo>
                <a:cubicBezTo>
                  <a:pt x="7806433" y="2145075"/>
                  <a:pt x="7701487" y="4398674"/>
                  <a:pt x="7654205" y="6334819"/>
                </a:cubicBezTo>
                <a:cubicBezTo>
                  <a:pt x="7646015" y="6494856"/>
                  <a:pt x="7628818" y="6393761"/>
                  <a:pt x="7464512" y="6414115"/>
                </a:cubicBezTo>
                <a:cubicBezTo>
                  <a:pt x="7406102" y="6416611"/>
                  <a:pt x="7317163" y="6417547"/>
                  <a:pt x="7212306" y="6417313"/>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62" name="Freeform: Shape 9232">
            <a:extLst>
              <a:ext uri="{FF2B5EF4-FFF2-40B4-BE49-F238E27FC236}">
                <a16:creationId xmlns:a16="http://schemas.microsoft.com/office/drawing/2014/main" id="{61E5A1BA-E02A-4623-903A-482252B33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19754">
            <a:off x="5824356" y="376527"/>
            <a:ext cx="5423337" cy="4484859"/>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59010"/>
              <a:gd name="connsiteY0" fmla="*/ 725435 h 725435"/>
              <a:gd name="connsiteX1" fmla="*/ 408106 w 959010"/>
              <a:gd name="connsiteY1" fmla="*/ 662779 h 725435"/>
              <a:gd name="connsiteX2" fmla="*/ 805685 w 959010"/>
              <a:gd name="connsiteY2" fmla="*/ 523410 h 725435"/>
              <a:gd name="connsiteX3" fmla="*/ 954560 w 959010"/>
              <a:gd name="connsiteY3" fmla="*/ 257282 h 725435"/>
              <a:gd name="connsiteX4" fmla="*/ 674525 w 959010"/>
              <a:gd name="connsiteY4" fmla="*/ 5631 h 725435"/>
              <a:gd name="connsiteX5" fmla="*/ 15300 w 959010"/>
              <a:gd name="connsiteY5" fmla="*/ 246614 h 725435"/>
              <a:gd name="connsiteX6" fmla="*/ 217325 w 959010"/>
              <a:gd name="connsiteY6" fmla="*/ 650664 h 725435"/>
              <a:gd name="connsiteX7" fmla="*/ 284667 w 959010"/>
              <a:gd name="connsiteY7" fmla="*/ 725435 h 725435"/>
              <a:gd name="connsiteX0" fmla="*/ 284667 w 967667"/>
              <a:gd name="connsiteY0" fmla="*/ 725435 h 725435"/>
              <a:gd name="connsiteX1" fmla="*/ 408106 w 967667"/>
              <a:gd name="connsiteY1" fmla="*/ 662779 h 725435"/>
              <a:gd name="connsiteX2" fmla="*/ 868683 w 967667"/>
              <a:gd name="connsiteY2" fmla="*/ 556279 h 725435"/>
              <a:gd name="connsiteX3" fmla="*/ 954560 w 967667"/>
              <a:gd name="connsiteY3" fmla="*/ 257282 h 725435"/>
              <a:gd name="connsiteX4" fmla="*/ 674525 w 967667"/>
              <a:gd name="connsiteY4" fmla="*/ 5631 h 725435"/>
              <a:gd name="connsiteX5" fmla="*/ 15300 w 967667"/>
              <a:gd name="connsiteY5" fmla="*/ 246614 h 725435"/>
              <a:gd name="connsiteX6" fmla="*/ 217325 w 967667"/>
              <a:gd name="connsiteY6" fmla="*/ 650664 h 725435"/>
              <a:gd name="connsiteX7" fmla="*/ 284667 w 967667"/>
              <a:gd name="connsiteY7" fmla="*/ 725435 h 725435"/>
              <a:gd name="connsiteX0" fmla="*/ 284667 w 966979"/>
              <a:gd name="connsiteY0" fmla="*/ 685615 h 685615"/>
              <a:gd name="connsiteX1" fmla="*/ 408106 w 966979"/>
              <a:gd name="connsiteY1" fmla="*/ 622959 h 685615"/>
              <a:gd name="connsiteX2" fmla="*/ 868683 w 966979"/>
              <a:gd name="connsiteY2" fmla="*/ 516459 h 685615"/>
              <a:gd name="connsiteX3" fmla="*/ 954560 w 966979"/>
              <a:gd name="connsiteY3" fmla="*/ 217462 h 685615"/>
              <a:gd name="connsiteX4" fmla="*/ 684112 w 966979"/>
              <a:gd name="connsiteY4" fmla="*/ 9636 h 685615"/>
              <a:gd name="connsiteX5" fmla="*/ 15300 w 966979"/>
              <a:gd name="connsiteY5" fmla="*/ 206794 h 685615"/>
              <a:gd name="connsiteX6" fmla="*/ 217325 w 966979"/>
              <a:gd name="connsiteY6" fmla="*/ 610844 h 685615"/>
              <a:gd name="connsiteX7" fmla="*/ 284667 w 966979"/>
              <a:gd name="connsiteY7" fmla="*/ 685615 h 685615"/>
              <a:gd name="connsiteX0" fmla="*/ 283787 w 966099"/>
              <a:gd name="connsiteY0" fmla="*/ 685615 h 685615"/>
              <a:gd name="connsiteX1" fmla="*/ 407226 w 966099"/>
              <a:gd name="connsiteY1" fmla="*/ 622959 h 685615"/>
              <a:gd name="connsiteX2" fmla="*/ 867803 w 966099"/>
              <a:gd name="connsiteY2" fmla="*/ 516459 h 685615"/>
              <a:gd name="connsiteX3" fmla="*/ 953680 w 966099"/>
              <a:gd name="connsiteY3" fmla="*/ 217462 h 685615"/>
              <a:gd name="connsiteX4" fmla="*/ 683232 w 966099"/>
              <a:gd name="connsiteY4" fmla="*/ 9636 h 685615"/>
              <a:gd name="connsiteX5" fmla="*/ 14420 w 966099"/>
              <a:gd name="connsiteY5" fmla="*/ 206794 h 685615"/>
              <a:gd name="connsiteX6" fmla="*/ 221923 w 966099"/>
              <a:gd name="connsiteY6" fmla="*/ 610844 h 685615"/>
              <a:gd name="connsiteX7" fmla="*/ 283787 w 966099"/>
              <a:gd name="connsiteY7" fmla="*/ 685615 h 685615"/>
              <a:gd name="connsiteX0" fmla="*/ 282418 w 966099"/>
              <a:gd name="connsiteY0" fmla="*/ 671920 h 671920"/>
              <a:gd name="connsiteX1" fmla="*/ 407226 w 966099"/>
              <a:gd name="connsiteY1" fmla="*/ 622959 h 671920"/>
              <a:gd name="connsiteX2" fmla="*/ 867803 w 966099"/>
              <a:gd name="connsiteY2" fmla="*/ 516459 h 671920"/>
              <a:gd name="connsiteX3" fmla="*/ 953680 w 966099"/>
              <a:gd name="connsiteY3" fmla="*/ 217462 h 671920"/>
              <a:gd name="connsiteX4" fmla="*/ 683232 w 966099"/>
              <a:gd name="connsiteY4" fmla="*/ 9636 h 671920"/>
              <a:gd name="connsiteX5" fmla="*/ 14420 w 966099"/>
              <a:gd name="connsiteY5" fmla="*/ 206794 h 671920"/>
              <a:gd name="connsiteX6" fmla="*/ 221923 w 966099"/>
              <a:gd name="connsiteY6" fmla="*/ 610844 h 671920"/>
              <a:gd name="connsiteX7" fmla="*/ 282418 w 966099"/>
              <a:gd name="connsiteY7" fmla="*/ 671920 h 671920"/>
              <a:gd name="connsiteX0" fmla="*/ 282418 w 966099"/>
              <a:gd name="connsiteY0" fmla="*/ 671920 h 672429"/>
              <a:gd name="connsiteX1" fmla="*/ 338878 w 966099"/>
              <a:gd name="connsiteY1" fmla="*/ 639121 h 672429"/>
              <a:gd name="connsiteX2" fmla="*/ 407226 w 966099"/>
              <a:gd name="connsiteY2" fmla="*/ 622959 h 672429"/>
              <a:gd name="connsiteX3" fmla="*/ 867803 w 966099"/>
              <a:gd name="connsiteY3" fmla="*/ 516459 h 672429"/>
              <a:gd name="connsiteX4" fmla="*/ 953680 w 966099"/>
              <a:gd name="connsiteY4" fmla="*/ 217462 h 672429"/>
              <a:gd name="connsiteX5" fmla="*/ 683232 w 966099"/>
              <a:gd name="connsiteY5" fmla="*/ 9636 h 672429"/>
              <a:gd name="connsiteX6" fmla="*/ 14420 w 966099"/>
              <a:gd name="connsiteY6" fmla="*/ 206794 h 672429"/>
              <a:gd name="connsiteX7" fmla="*/ 221923 w 966099"/>
              <a:gd name="connsiteY7" fmla="*/ 610844 h 672429"/>
              <a:gd name="connsiteX8" fmla="*/ 282418 w 966099"/>
              <a:gd name="connsiteY8" fmla="*/ 671920 h 672429"/>
              <a:gd name="connsiteX0" fmla="*/ 282418 w 966099"/>
              <a:gd name="connsiteY0" fmla="*/ 671920 h 672356"/>
              <a:gd name="connsiteX1" fmla="*/ 337508 w 966099"/>
              <a:gd name="connsiteY1" fmla="*/ 633643 h 672356"/>
              <a:gd name="connsiteX2" fmla="*/ 407226 w 966099"/>
              <a:gd name="connsiteY2" fmla="*/ 622959 h 672356"/>
              <a:gd name="connsiteX3" fmla="*/ 867803 w 966099"/>
              <a:gd name="connsiteY3" fmla="*/ 516459 h 672356"/>
              <a:gd name="connsiteX4" fmla="*/ 953680 w 966099"/>
              <a:gd name="connsiteY4" fmla="*/ 217462 h 672356"/>
              <a:gd name="connsiteX5" fmla="*/ 683232 w 966099"/>
              <a:gd name="connsiteY5" fmla="*/ 9636 h 672356"/>
              <a:gd name="connsiteX6" fmla="*/ 14420 w 966099"/>
              <a:gd name="connsiteY6" fmla="*/ 206794 h 672356"/>
              <a:gd name="connsiteX7" fmla="*/ 221923 w 966099"/>
              <a:gd name="connsiteY7" fmla="*/ 610844 h 672356"/>
              <a:gd name="connsiteX8" fmla="*/ 282418 w 966099"/>
              <a:gd name="connsiteY8" fmla="*/ 671920 h 672356"/>
              <a:gd name="connsiteX0" fmla="*/ 282418 w 966099"/>
              <a:gd name="connsiteY0" fmla="*/ 671920 h 671920"/>
              <a:gd name="connsiteX1" fmla="*/ 337508 w 966099"/>
              <a:gd name="connsiteY1" fmla="*/ 633643 h 671920"/>
              <a:gd name="connsiteX2" fmla="*/ 407226 w 966099"/>
              <a:gd name="connsiteY2" fmla="*/ 622959 h 671920"/>
              <a:gd name="connsiteX3" fmla="*/ 867803 w 966099"/>
              <a:gd name="connsiteY3" fmla="*/ 516459 h 671920"/>
              <a:gd name="connsiteX4" fmla="*/ 953680 w 966099"/>
              <a:gd name="connsiteY4" fmla="*/ 217462 h 671920"/>
              <a:gd name="connsiteX5" fmla="*/ 683232 w 966099"/>
              <a:gd name="connsiteY5" fmla="*/ 9636 h 671920"/>
              <a:gd name="connsiteX6" fmla="*/ 14420 w 966099"/>
              <a:gd name="connsiteY6" fmla="*/ 206794 h 671920"/>
              <a:gd name="connsiteX7" fmla="*/ 221923 w 966099"/>
              <a:gd name="connsiteY7" fmla="*/ 610844 h 671920"/>
              <a:gd name="connsiteX8" fmla="*/ 282418 w 966099"/>
              <a:gd name="connsiteY8" fmla="*/ 671920 h 671920"/>
              <a:gd name="connsiteX0" fmla="*/ 282418 w 965409"/>
              <a:gd name="connsiteY0" fmla="*/ 671920 h 671920"/>
              <a:gd name="connsiteX1" fmla="*/ 337508 w 965409"/>
              <a:gd name="connsiteY1" fmla="*/ 633643 h 671920"/>
              <a:gd name="connsiteX2" fmla="*/ 434616 w 965409"/>
              <a:gd name="connsiteY2" fmla="*/ 627068 h 671920"/>
              <a:gd name="connsiteX3" fmla="*/ 867803 w 965409"/>
              <a:gd name="connsiteY3" fmla="*/ 516459 h 671920"/>
              <a:gd name="connsiteX4" fmla="*/ 953680 w 965409"/>
              <a:gd name="connsiteY4" fmla="*/ 217462 h 671920"/>
              <a:gd name="connsiteX5" fmla="*/ 683232 w 965409"/>
              <a:gd name="connsiteY5" fmla="*/ 9636 h 671920"/>
              <a:gd name="connsiteX6" fmla="*/ 14420 w 965409"/>
              <a:gd name="connsiteY6" fmla="*/ 206794 h 671920"/>
              <a:gd name="connsiteX7" fmla="*/ 221923 w 965409"/>
              <a:gd name="connsiteY7" fmla="*/ 610844 h 671920"/>
              <a:gd name="connsiteX8" fmla="*/ 282418 w 965409"/>
              <a:gd name="connsiteY8" fmla="*/ 671920 h 671920"/>
              <a:gd name="connsiteX0" fmla="*/ 282418 w 965409"/>
              <a:gd name="connsiteY0" fmla="*/ 671920 h 671920"/>
              <a:gd name="connsiteX1" fmla="*/ 337508 w 965409"/>
              <a:gd name="connsiteY1" fmla="*/ 633643 h 671920"/>
              <a:gd name="connsiteX2" fmla="*/ 434616 w 965409"/>
              <a:gd name="connsiteY2" fmla="*/ 627068 h 671920"/>
              <a:gd name="connsiteX3" fmla="*/ 867803 w 965409"/>
              <a:gd name="connsiteY3" fmla="*/ 516459 h 671920"/>
              <a:gd name="connsiteX4" fmla="*/ 953680 w 965409"/>
              <a:gd name="connsiteY4" fmla="*/ 217462 h 671920"/>
              <a:gd name="connsiteX5" fmla="*/ 683232 w 965409"/>
              <a:gd name="connsiteY5" fmla="*/ 9636 h 671920"/>
              <a:gd name="connsiteX6" fmla="*/ 14420 w 965409"/>
              <a:gd name="connsiteY6" fmla="*/ 206794 h 671920"/>
              <a:gd name="connsiteX7" fmla="*/ 221923 w 965409"/>
              <a:gd name="connsiteY7" fmla="*/ 610844 h 671920"/>
              <a:gd name="connsiteX8" fmla="*/ 282418 w 965409"/>
              <a:gd name="connsiteY8" fmla="*/ 671920 h 671920"/>
              <a:gd name="connsiteX0" fmla="*/ 282418 w 965409"/>
              <a:gd name="connsiteY0" fmla="*/ 671920 h 671920"/>
              <a:gd name="connsiteX1" fmla="*/ 337508 w 965409"/>
              <a:gd name="connsiteY1" fmla="*/ 633643 h 671920"/>
              <a:gd name="connsiteX2" fmla="*/ 434616 w 965409"/>
              <a:gd name="connsiteY2" fmla="*/ 627068 h 671920"/>
              <a:gd name="connsiteX3" fmla="*/ 867803 w 965409"/>
              <a:gd name="connsiteY3" fmla="*/ 516459 h 671920"/>
              <a:gd name="connsiteX4" fmla="*/ 953680 w 965409"/>
              <a:gd name="connsiteY4" fmla="*/ 217462 h 671920"/>
              <a:gd name="connsiteX5" fmla="*/ 683232 w 965409"/>
              <a:gd name="connsiteY5" fmla="*/ 9636 h 671920"/>
              <a:gd name="connsiteX6" fmla="*/ 14420 w 965409"/>
              <a:gd name="connsiteY6" fmla="*/ 206794 h 671920"/>
              <a:gd name="connsiteX7" fmla="*/ 221923 w 965409"/>
              <a:gd name="connsiteY7" fmla="*/ 610844 h 671920"/>
              <a:gd name="connsiteX8" fmla="*/ 282418 w 965409"/>
              <a:gd name="connsiteY8" fmla="*/ 671920 h 671920"/>
              <a:gd name="connsiteX0" fmla="*/ 282418 w 965343"/>
              <a:gd name="connsiteY0" fmla="*/ 671920 h 671920"/>
              <a:gd name="connsiteX1" fmla="*/ 337508 w 965343"/>
              <a:gd name="connsiteY1" fmla="*/ 633643 h 671920"/>
              <a:gd name="connsiteX2" fmla="*/ 437355 w 965343"/>
              <a:gd name="connsiteY2" fmla="*/ 631177 h 671920"/>
              <a:gd name="connsiteX3" fmla="*/ 867803 w 965343"/>
              <a:gd name="connsiteY3" fmla="*/ 516459 h 671920"/>
              <a:gd name="connsiteX4" fmla="*/ 953680 w 965343"/>
              <a:gd name="connsiteY4" fmla="*/ 217462 h 671920"/>
              <a:gd name="connsiteX5" fmla="*/ 683232 w 965343"/>
              <a:gd name="connsiteY5" fmla="*/ 9636 h 671920"/>
              <a:gd name="connsiteX6" fmla="*/ 14420 w 965343"/>
              <a:gd name="connsiteY6" fmla="*/ 206794 h 671920"/>
              <a:gd name="connsiteX7" fmla="*/ 221923 w 965343"/>
              <a:gd name="connsiteY7" fmla="*/ 610844 h 671920"/>
              <a:gd name="connsiteX8" fmla="*/ 282418 w 965343"/>
              <a:gd name="connsiteY8" fmla="*/ 671920 h 671920"/>
              <a:gd name="connsiteX0" fmla="*/ 282418 w 964893"/>
              <a:gd name="connsiteY0" fmla="*/ 664870 h 664870"/>
              <a:gd name="connsiteX1" fmla="*/ 337508 w 964893"/>
              <a:gd name="connsiteY1" fmla="*/ 626593 h 664870"/>
              <a:gd name="connsiteX2" fmla="*/ 437355 w 964893"/>
              <a:gd name="connsiteY2" fmla="*/ 624127 h 664870"/>
              <a:gd name="connsiteX3" fmla="*/ 867803 w 964893"/>
              <a:gd name="connsiteY3" fmla="*/ 509409 h 664870"/>
              <a:gd name="connsiteX4" fmla="*/ 953680 w 964893"/>
              <a:gd name="connsiteY4" fmla="*/ 210412 h 664870"/>
              <a:gd name="connsiteX5" fmla="*/ 689605 w 964893"/>
              <a:gd name="connsiteY5" fmla="*/ 10843 h 664870"/>
              <a:gd name="connsiteX6" fmla="*/ 14420 w 964893"/>
              <a:gd name="connsiteY6" fmla="*/ 199744 h 664870"/>
              <a:gd name="connsiteX7" fmla="*/ 221923 w 964893"/>
              <a:gd name="connsiteY7" fmla="*/ 603794 h 664870"/>
              <a:gd name="connsiteX8" fmla="*/ 282418 w 964893"/>
              <a:gd name="connsiteY8" fmla="*/ 664870 h 664870"/>
              <a:gd name="connsiteX0" fmla="*/ 288372 w 970847"/>
              <a:gd name="connsiteY0" fmla="*/ 654213 h 654213"/>
              <a:gd name="connsiteX1" fmla="*/ 343462 w 970847"/>
              <a:gd name="connsiteY1" fmla="*/ 615936 h 654213"/>
              <a:gd name="connsiteX2" fmla="*/ 443309 w 970847"/>
              <a:gd name="connsiteY2" fmla="*/ 613470 h 654213"/>
              <a:gd name="connsiteX3" fmla="*/ 873757 w 970847"/>
              <a:gd name="connsiteY3" fmla="*/ 498752 h 654213"/>
              <a:gd name="connsiteX4" fmla="*/ 959634 w 970847"/>
              <a:gd name="connsiteY4" fmla="*/ 199755 h 654213"/>
              <a:gd name="connsiteX5" fmla="*/ 695559 w 970847"/>
              <a:gd name="connsiteY5" fmla="*/ 186 h 654213"/>
              <a:gd name="connsiteX6" fmla="*/ 13395 w 970847"/>
              <a:gd name="connsiteY6" fmla="*/ 233317 h 654213"/>
              <a:gd name="connsiteX7" fmla="*/ 227877 w 970847"/>
              <a:gd name="connsiteY7" fmla="*/ 593137 h 654213"/>
              <a:gd name="connsiteX8" fmla="*/ 288372 w 970847"/>
              <a:gd name="connsiteY8" fmla="*/ 654213 h 654213"/>
              <a:gd name="connsiteX0" fmla="*/ 291425 w 973900"/>
              <a:gd name="connsiteY0" fmla="*/ 654213 h 654213"/>
              <a:gd name="connsiteX1" fmla="*/ 346515 w 973900"/>
              <a:gd name="connsiteY1" fmla="*/ 615936 h 654213"/>
              <a:gd name="connsiteX2" fmla="*/ 446362 w 973900"/>
              <a:gd name="connsiteY2" fmla="*/ 613470 h 654213"/>
              <a:gd name="connsiteX3" fmla="*/ 876810 w 973900"/>
              <a:gd name="connsiteY3" fmla="*/ 498752 h 654213"/>
              <a:gd name="connsiteX4" fmla="*/ 962687 w 973900"/>
              <a:gd name="connsiteY4" fmla="*/ 199755 h 654213"/>
              <a:gd name="connsiteX5" fmla="*/ 698612 w 973900"/>
              <a:gd name="connsiteY5" fmla="*/ 186 h 654213"/>
              <a:gd name="connsiteX6" fmla="*/ 16448 w 973900"/>
              <a:gd name="connsiteY6" fmla="*/ 233317 h 654213"/>
              <a:gd name="connsiteX7" fmla="*/ 230930 w 973900"/>
              <a:gd name="connsiteY7" fmla="*/ 593137 h 654213"/>
              <a:gd name="connsiteX8" fmla="*/ 291425 w 973900"/>
              <a:gd name="connsiteY8" fmla="*/ 654213 h 654213"/>
              <a:gd name="connsiteX0" fmla="*/ 291425 w 973900"/>
              <a:gd name="connsiteY0" fmla="*/ 655114 h 655114"/>
              <a:gd name="connsiteX1" fmla="*/ 346515 w 973900"/>
              <a:gd name="connsiteY1" fmla="*/ 616837 h 655114"/>
              <a:gd name="connsiteX2" fmla="*/ 446362 w 973900"/>
              <a:gd name="connsiteY2" fmla="*/ 614371 h 655114"/>
              <a:gd name="connsiteX3" fmla="*/ 876810 w 973900"/>
              <a:gd name="connsiteY3" fmla="*/ 499653 h 655114"/>
              <a:gd name="connsiteX4" fmla="*/ 962687 w 973900"/>
              <a:gd name="connsiteY4" fmla="*/ 200656 h 655114"/>
              <a:gd name="connsiteX5" fmla="*/ 698612 w 973900"/>
              <a:gd name="connsiteY5" fmla="*/ 1087 h 655114"/>
              <a:gd name="connsiteX6" fmla="*/ 16448 w 973900"/>
              <a:gd name="connsiteY6" fmla="*/ 234218 h 655114"/>
              <a:gd name="connsiteX7" fmla="*/ 230930 w 973900"/>
              <a:gd name="connsiteY7" fmla="*/ 594038 h 655114"/>
              <a:gd name="connsiteX8" fmla="*/ 291425 w 973900"/>
              <a:gd name="connsiteY8" fmla="*/ 655114 h 655114"/>
              <a:gd name="connsiteX0" fmla="*/ 291425 w 975164"/>
              <a:gd name="connsiteY0" fmla="*/ 647870 h 647870"/>
              <a:gd name="connsiteX1" fmla="*/ 346515 w 975164"/>
              <a:gd name="connsiteY1" fmla="*/ 609593 h 647870"/>
              <a:gd name="connsiteX2" fmla="*/ 446362 w 975164"/>
              <a:gd name="connsiteY2" fmla="*/ 607127 h 647870"/>
              <a:gd name="connsiteX3" fmla="*/ 876810 w 975164"/>
              <a:gd name="connsiteY3" fmla="*/ 492409 h 647870"/>
              <a:gd name="connsiteX4" fmla="*/ 962687 w 975164"/>
              <a:gd name="connsiteY4" fmla="*/ 193412 h 647870"/>
              <a:gd name="connsiteX5" fmla="*/ 680730 w 975164"/>
              <a:gd name="connsiteY5" fmla="*/ 1283 h 647870"/>
              <a:gd name="connsiteX6" fmla="*/ 16448 w 975164"/>
              <a:gd name="connsiteY6" fmla="*/ 226974 h 647870"/>
              <a:gd name="connsiteX7" fmla="*/ 230930 w 975164"/>
              <a:gd name="connsiteY7" fmla="*/ 586794 h 647870"/>
              <a:gd name="connsiteX8" fmla="*/ 291425 w 975164"/>
              <a:gd name="connsiteY8" fmla="*/ 647870 h 647870"/>
              <a:gd name="connsiteX0" fmla="*/ 291425 w 975164"/>
              <a:gd name="connsiteY0" fmla="*/ 651964 h 651964"/>
              <a:gd name="connsiteX1" fmla="*/ 346515 w 975164"/>
              <a:gd name="connsiteY1" fmla="*/ 613687 h 651964"/>
              <a:gd name="connsiteX2" fmla="*/ 446362 w 975164"/>
              <a:gd name="connsiteY2" fmla="*/ 611221 h 651964"/>
              <a:gd name="connsiteX3" fmla="*/ 876810 w 975164"/>
              <a:gd name="connsiteY3" fmla="*/ 496503 h 651964"/>
              <a:gd name="connsiteX4" fmla="*/ 962687 w 975164"/>
              <a:gd name="connsiteY4" fmla="*/ 197506 h 651964"/>
              <a:gd name="connsiteX5" fmla="*/ 680730 w 975164"/>
              <a:gd name="connsiteY5" fmla="*/ 5377 h 651964"/>
              <a:gd name="connsiteX6" fmla="*/ 218522 w 975164"/>
              <a:gd name="connsiteY6" fmla="*/ 68738 h 651964"/>
              <a:gd name="connsiteX7" fmla="*/ 16448 w 975164"/>
              <a:gd name="connsiteY7" fmla="*/ 231068 h 651964"/>
              <a:gd name="connsiteX8" fmla="*/ 230930 w 975164"/>
              <a:gd name="connsiteY8" fmla="*/ 590888 h 651964"/>
              <a:gd name="connsiteX9" fmla="*/ 291425 w 975164"/>
              <a:gd name="connsiteY9" fmla="*/ 651964 h 651964"/>
              <a:gd name="connsiteX0" fmla="*/ 291425 w 975164"/>
              <a:gd name="connsiteY0" fmla="*/ 651964 h 651964"/>
              <a:gd name="connsiteX1" fmla="*/ 346515 w 975164"/>
              <a:gd name="connsiteY1" fmla="*/ 613687 h 651964"/>
              <a:gd name="connsiteX2" fmla="*/ 446362 w 975164"/>
              <a:gd name="connsiteY2" fmla="*/ 611221 h 651964"/>
              <a:gd name="connsiteX3" fmla="*/ 876810 w 975164"/>
              <a:gd name="connsiteY3" fmla="*/ 496503 h 651964"/>
              <a:gd name="connsiteX4" fmla="*/ 962687 w 975164"/>
              <a:gd name="connsiteY4" fmla="*/ 197506 h 651964"/>
              <a:gd name="connsiteX5" fmla="*/ 680730 w 975164"/>
              <a:gd name="connsiteY5" fmla="*/ 5377 h 651964"/>
              <a:gd name="connsiteX6" fmla="*/ 218522 w 975164"/>
              <a:gd name="connsiteY6" fmla="*/ 68738 h 651964"/>
              <a:gd name="connsiteX7" fmla="*/ 16448 w 975164"/>
              <a:gd name="connsiteY7" fmla="*/ 231068 h 651964"/>
              <a:gd name="connsiteX8" fmla="*/ 230930 w 975164"/>
              <a:gd name="connsiteY8" fmla="*/ 590888 h 651964"/>
              <a:gd name="connsiteX9" fmla="*/ 291425 w 975164"/>
              <a:gd name="connsiteY9" fmla="*/ 651964 h 651964"/>
              <a:gd name="connsiteX0" fmla="*/ 291425 w 975164"/>
              <a:gd name="connsiteY0" fmla="*/ 651767 h 651767"/>
              <a:gd name="connsiteX1" fmla="*/ 346515 w 975164"/>
              <a:gd name="connsiteY1" fmla="*/ 613490 h 651767"/>
              <a:gd name="connsiteX2" fmla="*/ 446362 w 975164"/>
              <a:gd name="connsiteY2" fmla="*/ 611024 h 651767"/>
              <a:gd name="connsiteX3" fmla="*/ 876810 w 975164"/>
              <a:gd name="connsiteY3" fmla="*/ 496306 h 651767"/>
              <a:gd name="connsiteX4" fmla="*/ 962687 w 975164"/>
              <a:gd name="connsiteY4" fmla="*/ 197309 h 651767"/>
              <a:gd name="connsiteX5" fmla="*/ 680730 w 975164"/>
              <a:gd name="connsiteY5" fmla="*/ 5180 h 651767"/>
              <a:gd name="connsiteX6" fmla="*/ 201924 w 975164"/>
              <a:gd name="connsiteY6" fmla="*/ 69993 h 651767"/>
              <a:gd name="connsiteX7" fmla="*/ 16448 w 975164"/>
              <a:gd name="connsiteY7" fmla="*/ 230871 h 651767"/>
              <a:gd name="connsiteX8" fmla="*/ 230930 w 975164"/>
              <a:gd name="connsiteY8" fmla="*/ 590691 h 651767"/>
              <a:gd name="connsiteX9" fmla="*/ 291425 w 975164"/>
              <a:gd name="connsiteY9" fmla="*/ 651767 h 651767"/>
              <a:gd name="connsiteX0" fmla="*/ 291319 w 975058"/>
              <a:gd name="connsiteY0" fmla="*/ 651767 h 651767"/>
              <a:gd name="connsiteX1" fmla="*/ 346409 w 975058"/>
              <a:gd name="connsiteY1" fmla="*/ 613490 h 651767"/>
              <a:gd name="connsiteX2" fmla="*/ 446256 w 975058"/>
              <a:gd name="connsiteY2" fmla="*/ 611024 h 651767"/>
              <a:gd name="connsiteX3" fmla="*/ 876704 w 975058"/>
              <a:gd name="connsiteY3" fmla="*/ 496306 h 651767"/>
              <a:gd name="connsiteX4" fmla="*/ 962581 w 975058"/>
              <a:gd name="connsiteY4" fmla="*/ 197309 h 651767"/>
              <a:gd name="connsiteX5" fmla="*/ 680624 w 975058"/>
              <a:gd name="connsiteY5" fmla="*/ 5180 h 651767"/>
              <a:gd name="connsiteX6" fmla="*/ 201818 w 975058"/>
              <a:gd name="connsiteY6" fmla="*/ 69993 h 651767"/>
              <a:gd name="connsiteX7" fmla="*/ 16468 w 975058"/>
              <a:gd name="connsiteY7" fmla="*/ 247811 h 651767"/>
              <a:gd name="connsiteX8" fmla="*/ 230824 w 975058"/>
              <a:gd name="connsiteY8" fmla="*/ 590691 h 651767"/>
              <a:gd name="connsiteX9" fmla="*/ 291319 w 975058"/>
              <a:gd name="connsiteY9" fmla="*/ 651767 h 651767"/>
              <a:gd name="connsiteX0" fmla="*/ 294026 w 977765"/>
              <a:gd name="connsiteY0" fmla="*/ 651767 h 651767"/>
              <a:gd name="connsiteX1" fmla="*/ 349116 w 977765"/>
              <a:gd name="connsiteY1" fmla="*/ 613490 h 651767"/>
              <a:gd name="connsiteX2" fmla="*/ 448963 w 977765"/>
              <a:gd name="connsiteY2" fmla="*/ 611024 h 651767"/>
              <a:gd name="connsiteX3" fmla="*/ 879411 w 977765"/>
              <a:gd name="connsiteY3" fmla="*/ 496306 h 651767"/>
              <a:gd name="connsiteX4" fmla="*/ 965288 w 977765"/>
              <a:gd name="connsiteY4" fmla="*/ 197309 h 651767"/>
              <a:gd name="connsiteX5" fmla="*/ 683331 w 977765"/>
              <a:gd name="connsiteY5" fmla="*/ 5180 h 651767"/>
              <a:gd name="connsiteX6" fmla="*/ 204525 w 977765"/>
              <a:gd name="connsiteY6" fmla="*/ 69993 h 651767"/>
              <a:gd name="connsiteX7" fmla="*/ 19175 w 977765"/>
              <a:gd name="connsiteY7" fmla="*/ 247811 h 651767"/>
              <a:gd name="connsiteX8" fmla="*/ 233531 w 977765"/>
              <a:gd name="connsiteY8" fmla="*/ 590691 h 651767"/>
              <a:gd name="connsiteX9" fmla="*/ 294026 w 977765"/>
              <a:gd name="connsiteY9" fmla="*/ 651767 h 651767"/>
              <a:gd name="connsiteX0" fmla="*/ 292584 w 976323"/>
              <a:gd name="connsiteY0" fmla="*/ 651767 h 651767"/>
              <a:gd name="connsiteX1" fmla="*/ 347674 w 976323"/>
              <a:gd name="connsiteY1" fmla="*/ 613490 h 651767"/>
              <a:gd name="connsiteX2" fmla="*/ 447521 w 976323"/>
              <a:gd name="connsiteY2" fmla="*/ 611024 h 651767"/>
              <a:gd name="connsiteX3" fmla="*/ 877969 w 976323"/>
              <a:gd name="connsiteY3" fmla="*/ 496306 h 651767"/>
              <a:gd name="connsiteX4" fmla="*/ 963846 w 976323"/>
              <a:gd name="connsiteY4" fmla="*/ 197309 h 651767"/>
              <a:gd name="connsiteX5" fmla="*/ 681889 w 976323"/>
              <a:gd name="connsiteY5" fmla="*/ 5180 h 651767"/>
              <a:gd name="connsiteX6" fmla="*/ 203083 w 976323"/>
              <a:gd name="connsiteY6" fmla="*/ 69993 h 651767"/>
              <a:gd name="connsiteX7" fmla="*/ 19443 w 976323"/>
              <a:gd name="connsiteY7" fmla="*/ 254442 h 651767"/>
              <a:gd name="connsiteX8" fmla="*/ 232089 w 976323"/>
              <a:gd name="connsiteY8" fmla="*/ 590691 h 651767"/>
              <a:gd name="connsiteX9" fmla="*/ 292584 w 976323"/>
              <a:gd name="connsiteY9" fmla="*/ 651767 h 651767"/>
              <a:gd name="connsiteX0" fmla="*/ 292584 w 974891"/>
              <a:gd name="connsiteY0" fmla="*/ 651767 h 651767"/>
              <a:gd name="connsiteX1" fmla="*/ 347674 w 974891"/>
              <a:gd name="connsiteY1" fmla="*/ 613490 h 651767"/>
              <a:gd name="connsiteX2" fmla="*/ 447521 w 974891"/>
              <a:gd name="connsiteY2" fmla="*/ 611024 h 651767"/>
              <a:gd name="connsiteX3" fmla="*/ 871513 w 974891"/>
              <a:gd name="connsiteY3" fmla="*/ 476756 h 651767"/>
              <a:gd name="connsiteX4" fmla="*/ 963846 w 974891"/>
              <a:gd name="connsiteY4" fmla="*/ 197309 h 651767"/>
              <a:gd name="connsiteX5" fmla="*/ 681889 w 974891"/>
              <a:gd name="connsiteY5" fmla="*/ 5180 h 651767"/>
              <a:gd name="connsiteX6" fmla="*/ 203083 w 974891"/>
              <a:gd name="connsiteY6" fmla="*/ 69993 h 651767"/>
              <a:gd name="connsiteX7" fmla="*/ 19443 w 974891"/>
              <a:gd name="connsiteY7" fmla="*/ 254442 h 651767"/>
              <a:gd name="connsiteX8" fmla="*/ 232089 w 974891"/>
              <a:gd name="connsiteY8" fmla="*/ 590691 h 651767"/>
              <a:gd name="connsiteX9" fmla="*/ 292584 w 974891"/>
              <a:gd name="connsiteY9" fmla="*/ 651767 h 651767"/>
              <a:gd name="connsiteX0" fmla="*/ 292584 w 973991"/>
              <a:gd name="connsiteY0" fmla="*/ 651767 h 651767"/>
              <a:gd name="connsiteX1" fmla="*/ 347674 w 973991"/>
              <a:gd name="connsiteY1" fmla="*/ 613490 h 651767"/>
              <a:gd name="connsiteX2" fmla="*/ 492610 w 973991"/>
              <a:gd name="connsiteY2" fmla="*/ 599395 h 651767"/>
              <a:gd name="connsiteX3" fmla="*/ 871513 w 973991"/>
              <a:gd name="connsiteY3" fmla="*/ 476756 h 651767"/>
              <a:gd name="connsiteX4" fmla="*/ 963846 w 973991"/>
              <a:gd name="connsiteY4" fmla="*/ 197309 h 651767"/>
              <a:gd name="connsiteX5" fmla="*/ 681889 w 973991"/>
              <a:gd name="connsiteY5" fmla="*/ 5180 h 651767"/>
              <a:gd name="connsiteX6" fmla="*/ 203083 w 973991"/>
              <a:gd name="connsiteY6" fmla="*/ 69993 h 651767"/>
              <a:gd name="connsiteX7" fmla="*/ 19443 w 973991"/>
              <a:gd name="connsiteY7" fmla="*/ 254442 h 651767"/>
              <a:gd name="connsiteX8" fmla="*/ 232089 w 973991"/>
              <a:gd name="connsiteY8" fmla="*/ 590691 h 651767"/>
              <a:gd name="connsiteX9" fmla="*/ 292584 w 973991"/>
              <a:gd name="connsiteY9" fmla="*/ 651767 h 651767"/>
              <a:gd name="connsiteX0" fmla="*/ 292584 w 973991"/>
              <a:gd name="connsiteY0" fmla="*/ 651767 h 651767"/>
              <a:gd name="connsiteX1" fmla="*/ 347674 w 973991"/>
              <a:gd name="connsiteY1" fmla="*/ 613490 h 651767"/>
              <a:gd name="connsiteX2" fmla="*/ 492610 w 973991"/>
              <a:gd name="connsiteY2" fmla="*/ 599395 h 651767"/>
              <a:gd name="connsiteX3" fmla="*/ 871513 w 973991"/>
              <a:gd name="connsiteY3" fmla="*/ 476756 h 651767"/>
              <a:gd name="connsiteX4" fmla="*/ 963846 w 973991"/>
              <a:gd name="connsiteY4" fmla="*/ 197309 h 651767"/>
              <a:gd name="connsiteX5" fmla="*/ 681889 w 973991"/>
              <a:gd name="connsiteY5" fmla="*/ 5180 h 651767"/>
              <a:gd name="connsiteX6" fmla="*/ 203083 w 973991"/>
              <a:gd name="connsiteY6" fmla="*/ 69993 h 651767"/>
              <a:gd name="connsiteX7" fmla="*/ 19443 w 973991"/>
              <a:gd name="connsiteY7" fmla="*/ 254442 h 651767"/>
              <a:gd name="connsiteX8" fmla="*/ 232089 w 973991"/>
              <a:gd name="connsiteY8" fmla="*/ 590691 h 651767"/>
              <a:gd name="connsiteX9" fmla="*/ 292584 w 973991"/>
              <a:gd name="connsiteY9" fmla="*/ 651767 h 651767"/>
              <a:gd name="connsiteX0" fmla="*/ 292584 w 947259"/>
              <a:gd name="connsiteY0" fmla="*/ 652072 h 652072"/>
              <a:gd name="connsiteX1" fmla="*/ 347674 w 947259"/>
              <a:gd name="connsiteY1" fmla="*/ 613795 h 652072"/>
              <a:gd name="connsiteX2" fmla="*/ 492610 w 947259"/>
              <a:gd name="connsiteY2" fmla="*/ 599700 h 652072"/>
              <a:gd name="connsiteX3" fmla="*/ 871513 w 947259"/>
              <a:gd name="connsiteY3" fmla="*/ 477061 h 652072"/>
              <a:gd name="connsiteX4" fmla="*/ 932661 w 947259"/>
              <a:gd name="connsiteY4" fmla="*/ 202828 h 652072"/>
              <a:gd name="connsiteX5" fmla="*/ 681889 w 947259"/>
              <a:gd name="connsiteY5" fmla="*/ 5485 h 652072"/>
              <a:gd name="connsiteX6" fmla="*/ 203083 w 947259"/>
              <a:gd name="connsiteY6" fmla="*/ 70298 h 652072"/>
              <a:gd name="connsiteX7" fmla="*/ 19443 w 947259"/>
              <a:gd name="connsiteY7" fmla="*/ 254747 h 652072"/>
              <a:gd name="connsiteX8" fmla="*/ 232089 w 947259"/>
              <a:gd name="connsiteY8" fmla="*/ 590996 h 652072"/>
              <a:gd name="connsiteX9" fmla="*/ 292584 w 947259"/>
              <a:gd name="connsiteY9" fmla="*/ 652072 h 652072"/>
              <a:gd name="connsiteX0" fmla="*/ 292584 w 935943"/>
              <a:gd name="connsiteY0" fmla="*/ 652294 h 652294"/>
              <a:gd name="connsiteX1" fmla="*/ 347674 w 935943"/>
              <a:gd name="connsiteY1" fmla="*/ 614017 h 652294"/>
              <a:gd name="connsiteX2" fmla="*/ 492610 w 935943"/>
              <a:gd name="connsiteY2" fmla="*/ 599922 h 652294"/>
              <a:gd name="connsiteX3" fmla="*/ 871513 w 935943"/>
              <a:gd name="connsiteY3" fmla="*/ 477283 h 652294"/>
              <a:gd name="connsiteX4" fmla="*/ 918074 w 935943"/>
              <a:gd name="connsiteY4" fmla="*/ 206812 h 652294"/>
              <a:gd name="connsiteX5" fmla="*/ 681889 w 935943"/>
              <a:gd name="connsiteY5" fmla="*/ 5707 h 652294"/>
              <a:gd name="connsiteX6" fmla="*/ 203083 w 935943"/>
              <a:gd name="connsiteY6" fmla="*/ 70520 h 652294"/>
              <a:gd name="connsiteX7" fmla="*/ 19443 w 935943"/>
              <a:gd name="connsiteY7" fmla="*/ 254969 h 652294"/>
              <a:gd name="connsiteX8" fmla="*/ 232089 w 935943"/>
              <a:gd name="connsiteY8" fmla="*/ 591218 h 652294"/>
              <a:gd name="connsiteX9" fmla="*/ 292584 w 935943"/>
              <a:gd name="connsiteY9" fmla="*/ 652294 h 652294"/>
              <a:gd name="connsiteX0" fmla="*/ 292584 w 935943"/>
              <a:gd name="connsiteY0" fmla="*/ 651279 h 651279"/>
              <a:gd name="connsiteX1" fmla="*/ 347674 w 935943"/>
              <a:gd name="connsiteY1" fmla="*/ 613002 h 651279"/>
              <a:gd name="connsiteX2" fmla="*/ 492610 w 935943"/>
              <a:gd name="connsiteY2" fmla="*/ 598907 h 651279"/>
              <a:gd name="connsiteX3" fmla="*/ 871513 w 935943"/>
              <a:gd name="connsiteY3" fmla="*/ 476268 h 651279"/>
              <a:gd name="connsiteX4" fmla="*/ 918074 w 935943"/>
              <a:gd name="connsiteY4" fmla="*/ 205797 h 651279"/>
              <a:gd name="connsiteX5" fmla="*/ 681889 w 935943"/>
              <a:gd name="connsiteY5" fmla="*/ 4692 h 651279"/>
              <a:gd name="connsiteX6" fmla="*/ 205135 w 935943"/>
              <a:gd name="connsiteY6" fmla="*/ 77462 h 651279"/>
              <a:gd name="connsiteX7" fmla="*/ 19443 w 935943"/>
              <a:gd name="connsiteY7" fmla="*/ 253954 h 651279"/>
              <a:gd name="connsiteX8" fmla="*/ 232089 w 935943"/>
              <a:gd name="connsiteY8" fmla="*/ 590203 h 651279"/>
              <a:gd name="connsiteX9" fmla="*/ 292584 w 935943"/>
              <a:gd name="connsiteY9" fmla="*/ 651279 h 651279"/>
              <a:gd name="connsiteX0" fmla="*/ 292584 w 935229"/>
              <a:gd name="connsiteY0" fmla="*/ 641781 h 641781"/>
              <a:gd name="connsiteX1" fmla="*/ 347674 w 935229"/>
              <a:gd name="connsiteY1" fmla="*/ 603504 h 641781"/>
              <a:gd name="connsiteX2" fmla="*/ 492610 w 935229"/>
              <a:gd name="connsiteY2" fmla="*/ 589409 h 641781"/>
              <a:gd name="connsiteX3" fmla="*/ 871513 w 935229"/>
              <a:gd name="connsiteY3" fmla="*/ 466770 h 641781"/>
              <a:gd name="connsiteX4" fmla="*/ 918074 w 935229"/>
              <a:gd name="connsiteY4" fmla="*/ 196299 h 641781"/>
              <a:gd name="connsiteX5" fmla="*/ 691598 w 935229"/>
              <a:gd name="connsiteY5" fmla="*/ 5419 h 641781"/>
              <a:gd name="connsiteX6" fmla="*/ 205135 w 935229"/>
              <a:gd name="connsiteY6" fmla="*/ 67964 h 641781"/>
              <a:gd name="connsiteX7" fmla="*/ 19443 w 935229"/>
              <a:gd name="connsiteY7" fmla="*/ 244456 h 641781"/>
              <a:gd name="connsiteX8" fmla="*/ 232089 w 935229"/>
              <a:gd name="connsiteY8" fmla="*/ 580705 h 641781"/>
              <a:gd name="connsiteX9" fmla="*/ 292584 w 935229"/>
              <a:gd name="connsiteY9" fmla="*/ 641781 h 641781"/>
              <a:gd name="connsiteX0" fmla="*/ 292584 w 944778"/>
              <a:gd name="connsiteY0" fmla="*/ 641781 h 641781"/>
              <a:gd name="connsiteX1" fmla="*/ 347674 w 944778"/>
              <a:gd name="connsiteY1" fmla="*/ 603504 h 641781"/>
              <a:gd name="connsiteX2" fmla="*/ 492610 w 944778"/>
              <a:gd name="connsiteY2" fmla="*/ 589409 h 641781"/>
              <a:gd name="connsiteX3" fmla="*/ 871513 w 944778"/>
              <a:gd name="connsiteY3" fmla="*/ 466770 h 641781"/>
              <a:gd name="connsiteX4" fmla="*/ 918074 w 944778"/>
              <a:gd name="connsiteY4" fmla="*/ 196299 h 641781"/>
              <a:gd name="connsiteX5" fmla="*/ 691598 w 944778"/>
              <a:gd name="connsiteY5" fmla="*/ 5419 h 641781"/>
              <a:gd name="connsiteX6" fmla="*/ 205135 w 944778"/>
              <a:gd name="connsiteY6" fmla="*/ 67964 h 641781"/>
              <a:gd name="connsiteX7" fmla="*/ 19443 w 944778"/>
              <a:gd name="connsiteY7" fmla="*/ 244456 h 641781"/>
              <a:gd name="connsiteX8" fmla="*/ 232089 w 944778"/>
              <a:gd name="connsiteY8" fmla="*/ 580705 h 641781"/>
              <a:gd name="connsiteX9" fmla="*/ 292584 w 944778"/>
              <a:gd name="connsiteY9" fmla="*/ 641781 h 641781"/>
              <a:gd name="connsiteX0" fmla="*/ 292584 w 940808"/>
              <a:gd name="connsiteY0" fmla="*/ 641781 h 641781"/>
              <a:gd name="connsiteX1" fmla="*/ 347674 w 940808"/>
              <a:gd name="connsiteY1" fmla="*/ 603504 h 641781"/>
              <a:gd name="connsiteX2" fmla="*/ 492610 w 940808"/>
              <a:gd name="connsiteY2" fmla="*/ 589409 h 641781"/>
              <a:gd name="connsiteX3" fmla="*/ 871513 w 940808"/>
              <a:gd name="connsiteY3" fmla="*/ 466770 h 641781"/>
              <a:gd name="connsiteX4" fmla="*/ 918074 w 940808"/>
              <a:gd name="connsiteY4" fmla="*/ 196299 h 641781"/>
              <a:gd name="connsiteX5" fmla="*/ 691598 w 940808"/>
              <a:gd name="connsiteY5" fmla="*/ 5419 h 641781"/>
              <a:gd name="connsiteX6" fmla="*/ 205135 w 940808"/>
              <a:gd name="connsiteY6" fmla="*/ 67964 h 641781"/>
              <a:gd name="connsiteX7" fmla="*/ 19443 w 940808"/>
              <a:gd name="connsiteY7" fmla="*/ 244456 h 641781"/>
              <a:gd name="connsiteX8" fmla="*/ 232089 w 940808"/>
              <a:gd name="connsiteY8" fmla="*/ 580705 h 641781"/>
              <a:gd name="connsiteX9" fmla="*/ 292584 w 940808"/>
              <a:gd name="connsiteY9" fmla="*/ 641781 h 641781"/>
              <a:gd name="connsiteX0" fmla="*/ 292584 w 936876"/>
              <a:gd name="connsiteY0" fmla="*/ 640201 h 640201"/>
              <a:gd name="connsiteX1" fmla="*/ 347674 w 936876"/>
              <a:gd name="connsiteY1" fmla="*/ 601924 h 640201"/>
              <a:gd name="connsiteX2" fmla="*/ 492610 w 936876"/>
              <a:gd name="connsiteY2" fmla="*/ 587829 h 640201"/>
              <a:gd name="connsiteX3" fmla="*/ 871513 w 936876"/>
              <a:gd name="connsiteY3" fmla="*/ 465190 h 640201"/>
              <a:gd name="connsiteX4" fmla="*/ 907259 w 936876"/>
              <a:gd name="connsiteY4" fmla="*/ 167385 h 640201"/>
              <a:gd name="connsiteX5" fmla="*/ 691598 w 936876"/>
              <a:gd name="connsiteY5" fmla="*/ 3839 h 640201"/>
              <a:gd name="connsiteX6" fmla="*/ 205135 w 936876"/>
              <a:gd name="connsiteY6" fmla="*/ 66384 h 640201"/>
              <a:gd name="connsiteX7" fmla="*/ 19443 w 936876"/>
              <a:gd name="connsiteY7" fmla="*/ 242876 h 640201"/>
              <a:gd name="connsiteX8" fmla="*/ 232089 w 936876"/>
              <a:gd name="connsiteY8" fmla="*/ 579125 h 640201"/>
              <a:gd name="connsiteX9" fmla="*/ 292584 w 936876"/>
              <a:gd name="connsiteY9" fmla="*/ 640201 h 640201"/>
              <a:gd name="connsiteX0" fmla="*/ 292584 w 927257"/>
              <a:gd name="connsiteY0" fmla="*/ 654530 h 654530"/>
              <a:gd name="connsiteX1" fmla="*/ 347674 w 927257"/>
              <a:gd name="connsiteY1" fmla="*/ 616253 h 654530"/>
              <a:gd name="connsiteX2" fmla="*/ 492610 w 927257"/>
              <a:gd name="connsiteY2" fmla="*/ 602158 h 654530"/>
              <a:gd name="connsiteX3" fmla="*/ 871513 w 927257"/>
              <a:gd name="connsiteY3" fmla="*/ 479519 h 654530"/>
              <a:gd name="connsiteX4" fmla="*/ 907259 w 927257"/>
              <a:gd name="connsiteY4" fmla="*/ 181714 h 654530"/>
              <a:gd name="connsiteX5" fmla="*/ 695909 w 927257"/>
              <a:gd name="connsiteY5" fmla="*/ 3250 h 654530"/>
              <a:gd name="connsiteX6" fmla="*/ 205135 w 927257"/>
              <a:gd name="connsiteY6" fmla="*/ 80713 h 654530"/>
              <a:gd name="connsiteX7" fmla="*/ 19443 w 927257"/>
              <a:gd name="connsiteY7" fmla="*/ 257205 h 654530"/>
              <a:gd name="connsiteX8" fmla="*/ 232089 w 927257"/>
              <a:gd name="connsiteY8" fmla="*/ 593454 h 654530"/>
              <a:gd name="connsiteX9" fmla="*/ 292584 w 927257"/>
              <a:gd name="connsiteY9" fmla="*/ 654530 h 654530"/>
              <a:gd name="connsiteX0" fmla="*/ 292584 w 927257"/>
              <a:gd name="connsiteY0" fmla="*/ 656183 h 656183"/>
              <a:gd name="connsiteX1" fmla="*/ 347674 w 927257"/>
              <a:gd name="connsiteY1" fmla="*/ 617906 h 656183"/>
              <a:gd name="connsiteX2" fmla="*/ 492610 w 927257"/>
              <a:gd name="connsiteY2" fmla="*/ 603811 h 656183"/>
              <a:gd name="connsiteX3" fmla="*/ 871513 w 927257"/>
              <a:gd name="connsiteY3" fmla="*/ 481172 h 656183"/>
              <a:gd name="connsiteX4" fmla="*/ 907259 w 927257"/>
              <a:gd name="connsiteY4" fmla="*/ 183367 h 656183"/>
              <a:gd name="connsiteX5" fmla="*/ 695909 w 927257"/>
              <a:gd name="connsiteY5" fmla="*/ 4903 h 656183"/>
              <a:gd name="connsiteX6" fmla="*/ 205135 w 927257"/>
              <a:gd name="connsiteY6" fmla="*/ 82366 h 656183"/>
              <a:gd name="connsiteX7" fmla="*/ 19443 w 927257"/>
              <a:gd name="connsiteY7" fmla="*/ 258858 h 656183"/>
              <a:gd name="connsiteX8" fmla="*/ 232089 w 927257"/>
              <a:gd name="connsiteY8" fmla="*/ 595107 h 656183"/>
              <a:gd name="connsiteX9" fmla="*/ 292584 w 927257"/>
              <a:gd name="connsiteY9" fmla="*/ 656183 h 656183"/>
              <a:gd name="connsiteX0" fmla="*/ 292584 w 925838"/>
              <a:gd name="connsiteY0" fmla="*/ 651595 h 651595"/>
              <a:gd name="connsiteX1" fmla="*/ 347674 w 925838"/>
              <a:gd name="connsiteY1" fmla="*/ 613318 h 651595"/>
              <a:gd name="connsiteX2" fmla="*/ 492610 w 925838"/>
              <a:gd name="connsiteY2" fmla="*/ 599223 h 651595"/>
              <a:gd name="connsiteX3" fmla="*/ 871513 w 925838"/>
              <a:gd name="connsiteY3" fmla="*/ 476584 h 651595"/>
              <a:gd name="connsiteX4" fmla="*/ 907259 w 925838"/>
              <a:gd name="connsiteY4" fmla="*/ 178779 h 651595"/>
              <a:gd name="connsiteX5" fmla="*/ 715990 w 925838"/>
              <a:gd name="connsiteY5" fmla="*/ 5177 h 651595"/>
              <a:gd name="connsiteX6" fmla="*/ 205135 w 925838"/>
              <a:gd name="connsiteY6" fmla="*/ 77778 h 651595"/>
              <a:gd name="connsiteX7" fmla="*/ 19443 w 925838"/>
              <a:gd name="connsiteY7" fmla="*/ 254270 h 651595"/>
              <a:gd name="connsiteX8" fmla="*/ 232089 w 925838"/>
              <a:gd name="connsiteY8" fmla="*/ 590519 h 651595"/>
              <a:gd name="connsiteX9" fmla="*/ 292584 w 925838"/>
              <a:gd name="connsiteY9" fmla="*/ 651595 h 651595"/>
              <a:gd name="connsiteX0" fmla="*/ 262897 w 925838"/>
              <a:gd name="connsiteY0" fmla="*/ 663017 h 663017"/>
              <a:gd name="connsiteX1" fmla="*/ 347674 w 925838"/>
              <a:gd name="connsiteY1" fmla="*/ 613318 h 663017"/>
              <a:gd name="connsiteX2" fmla="*/ 492610 w 925838"/>
              <a:gd name="connsiteY2" fmla="*/ 599223 h 663017"/>
              <a:gd name="connsiteX3" fmla="*/ 871513 w 925838"/>
              <a:gd name="connsiteY3" fmla="*/ 476584 h 663017"/>
              <a:gd name="connsiteX4" fmla="*/ 907259 w 925838"/>
              <a:gd name="connsiteY4" fmla="*/ 178779 h 663017"/>
              <a:gd name="connsiteX5" fmla="*/ 715990 w 925838"/>
              <a:gd name="connsiteY5" fmla="*/ 5177 h 663017"/>
              <a:gd name="connsiteX6" fmla="*/ 205135 w 925838"/>
              <a:gd name="connsiteY6" fmla="*/ 77778 h 663017"/>
              <a:gd name="connsiteX7" fmla="*/ 19443 w 925838"/>
              <a:gd name="connsiteY7" fmla="*/ 254270 h 663017"/>
              <a:gd name="connsiteX8" fmla="*/ 232089 w 925838"/>
              <a:gd name="connsiteY8" fmla="*/ 590519 h 663017"/>
              <a:gd name="connsiteX9" fmla="*/ 262897 w 925838"/>
              <a:gd name="connsiteY9" fmla="*/ 663017 h 663017"/>
              <a:gd name="connsiteX0" fmla="*/ 238982 w 925838"/>
              <a:gd name="connsiteY0" fmla="*/ 657889 h 657889"/>
              <a:gd name="connsiteX1" fmla="*/ 347674 w 925838"/>
              <a:gd name="connsiteY1" fmla="*/ 613318 h 657889"/>
              <a:gd name="connsiteX2" fmla="*/ 492610 w 925838"/>
              <a:gd name="connsiteY2" fmla="*/ 599223 h 657889"/>
              <a:gd name="connsiteX3" fmla="*/ 871513 w 925838"/>
              <a:gd name="connsiteY3" fmla="*/ 476584 h 657889"/>
              <a:gd name="connsiteX4" fmla="*/ 907259 w 925838"/>
              <a:gd name="connsiteY4" fmla="*/ 178779 h 657889"/>
              <a:gd name="connsiteX5" fmla="*/ 715990 w 925838"/>
              <a:gd name="connsiteY5" fmla="*/ 5177 h 657889"/>
              <a:gd name="connsiteX6" fmla="*/ 205135 w 925838"/>
              <a:gd name="connsiteY6" fmla="*/ 77778 h 657889"/>
              <a:gd name="connsiteX7" fmla="*/ 19443 w 925838"/>
              <a:gd name="connsiteY7" fmla="*/ 254270 h 657889"/>
              <a:gd name="connsiteX8" fmla="*/ 232089 w 925838"/>
              <a:gd name="connsiteY8" fmla="*/ 590519 h 657889"/>
              <a:gd name="connsiteX9" fmla="*/ 238982 w 925838"/>
              <a:gd name="connsiteY9" fmla="*/ 657889 h 657889"/>
              <a:gd name="connsiteX0" fmla="*/ 238982 w 925838"/>
              <a:gd name="connsiteY0" fmla="*/ 657889 h 657889"/>
              <a:gd name="connsiteX1" fmla="*/ 354772 w 925838"/>
              <a:gd name="connsiteY1" fmla="*/ 616508 h 657889"/>
              <a:gd name="connsiteX2" fmla="*/ 492610 w 925838"/>
              <a:gd name="connsiteY2" fmla="*/ 599223 h 657889"/>
              <a:gd name="connsiteX3" fmla="*/ 871513 w 925838"/>
              <a:gd name="connsiteY3" fmla="*/ 476584 h 657889"/>
              <a:gd name="connsiteX4" fmla="*/ 907259 w 925838"/>
              <a:gd name="connsiteY4" fmla="*/ 178779 h 657889"/>
              <a:gd name="connsiteX5" fmla="*/ 715990 w 925838"/>
              <a:gd name="connsiteY5" fmla="*/ 5177 h 657889"/>
              <a:gd name="connsiteX6" fmla="*/ 205135 w 925838"/>
              <a:gd name="connsiteY6" fmla="*/ 77778 h 657889"/>
              <a:gd name="connsiteX7" fmla="*/ 19443 w 925838"/>
              <a:gd name="connsiteY7" fmla="*/ 254270 h 657889"/>
              <a:gd name="connsiteX8" fmla="*/ 232089 w 925838"/>
              <a:gd name="connsiteY8" fmla="*/ 590519 h 657889"/>
              <a:gd name="connsiteX9" fmla="*/ 238982 w 925838"/>
              <a:gd name="connsiteY9" fmla="*/ 657889 h 657889"/>
              <a:gd name="connsiteX0" fmla="*/ 238982 w 924637"/>
              <a:gd name="connsiteY0" fmla="*/ 657889 h 657889"/>
              <a:gd name="connsiteX1" fmla="*/ 354772 w 924637"/>
              <a:gd name="connsiteY1" fmla="*/ 616508 h 657889"/>
              <a:gd name="connsiteX2" fmla="*/ 516487 w 924637"/>
              <a:gd name="connsiteY2" fmla="*/ 599340 h 657889"/>
              <a:gd name="connsiteX3" fmla="*/ 871513 w 924637"/>
              <a:gd name="connsiteY3" fmla="*/ 476584 h 657889"/>
              <a:gd name="connsiteX4" fmla="*/ 907259 w 924637"/>
              <a:gd name="connsiteY4" fmla="*/ 178779 h 657889"/>
              <a:gd name="connsiteX5" fmla="*/ 715990 w 924637"/>
              <a:gd name="connsiteY5" fmla="*/ 5177 h 657889"/>
              <a:gd name="connsiteX6" fmla="*/ 205135 w 924637"/>
              <a:gd name="connsiteY6" fmla="*/ 77778 h 657889"/>
              <a:gd name="connsiteX7" fmla="*/ 19443 w 924637"/>
              <a:gd name="connsiteY7" fmla="*/ 254270 h 657889"/>
              <a:gd name="connsiteX8" fmla="*/ 232089 w 924637"/>
              <a:gd name="connsiteY8" fmla="*/ 590519 h 657889"/>
              <a:gd name="connsiteX9" fmla="*/ 238982 w 924637"/>
              <a:gd name="connsiteY9" fmla="*/ 657889 h 657889"/>
              <a:gd name="connsiteX0" fmla="*/ 238982 w 924262"/>
              <a:gd name="connsiteY0" fmla="*/ 657889 h 657889"/>
              <a:gd name="connsiteX1" fmla="*/ 354772 w 924262"/>
              <a:gd name="connsiteY1" fmla="*/ 616508 h 657889"/>
              <a:gd name="connsiteX2" fmla="*/ 524192 w 924262"/>
              <a:gd name="connsiteY2" fmla="*/ 604883 h 657889"/>
              <a:gd name="connsiteX3" fmla="*/ 871513 w 924262"/>
              <a:gd name="connsiteY3" fmla="*/ 476584 h 657889"/>
              <a:gd name="connsiteX4" fmla="*/ 907259 w 924262"/>
              <a:gd name="connsiteY4" fmla="*/ 178779 h 657889"/>
              <a:gd name="connsiteX5" fmla="*/ 715990 w 924262"/>
              <a:gd name="connsiteY5" fmla="*/ 5177 h 657889"/>
              <a:gd name="connsiteX6" fmla="*/ 205135 w 924262"/>
              <a:gd name="connsiteY6" fmla="*/ 77778 h 657889"/>
              <a:gd name="connsiteX7" fmla="*/ 19443 w 924262"/>
              <a:gd name="connsiteY7" fmla="*/ 254270 h 657889"/>
              <a:gd name="connsiteX8" fmla="*/ 232089 w 924262"/>
              <a:gd name="connsiteY8" fmla="*/ 590519 h 657889"/>
              <a:gd name="connsiteX9" fmla="*/ 238982 w 924262"/>
              <a:gd name="connsiteY9" fmla="*/ 657889 h 657889"/>
              <a:gd name="connsiteX0" fmla="*/ 238982 w 924262"/>
              <a:gd name="connsiteY0" fmla="*/ 657889 h 657889"/>
              <a:gd name="connsiteX1" fmla="*/ 354772 w 924262"/>
              <a:gd name="connsiteY1" fmla="*/ 616508 h 657889"/>
              <a:gd name="connsiteX2" fmla="*/ 524192 w 924262"/>
              <a:gd name="connsiteY2" fmla="*/ 604883 h 657889"/>
              <a:gd name="connsiteX3" fmla="*/ 871513 w 924262"/>
              <a:gd name="connsiteY3" fmla="*/ 476584 h 657889"/>
              <a:gd name="connsiteX4" fmla="*/ 907259 w 924262"/>
              <a:gd name="connsiteY4" fmla="*/ 178779 h 657889"/>
              <a:gd name="connsiteX5" fmla="*/ 715990 w 924262"/>
              <a:gd name="connsiteY5" fmla="*/ 5177 h 657889"/>
              <a:gd name="connsiteX6" fmla="*/ 205135 w 924262"/>
              <a:gd name="connsiteY6" fmla="*/ 77778 h 657889"/>
              <a:gd name="connsiteX7" fmla="*/ 19443 w 924262"/>
              <a:gd name="connsiteY7" fmla="*/ 254270 h 657889"/>
              <a:gd name="connsiteX8" fmla="*/ 232089 w 924262"/>
              <a:gd name="connsiteY8" fmla="*/ 590519 h 657889"/>
              <a:gd name="connsiteX9" fmla="*/ 238982 w 924262"/>
              <a:gd name="connsiteY9" fmla="*/ 657889 h 657889"/>
              <a:gd name="connsiteX0" fmla="*/ 238982 w 923327"/>
              <a:gd name="connsiteY0" fmla="*/ 657889 h 657889"/>
              <a:gd name="connsiteX1" fmla="*/ 354772 w 923327"/>
              <a:gd name="connsiteY1" fmla="*/ 616508 h 657889"/>
              <a:gd name="connsiteX2" fmla="*/ 543969 w 923327"/>
              <a:gd name="connsiteY2" fmla="*/ 608568 h 657889"/>
              <a:gd name="connsiteX3" fmla="*/ 871513 w 923327"/>
              <a:gd name="connsiteY3" fmla="*/ 476584 h 657889"/>
              <a:gd name="connsiteX4" fmla="*/ 907259 w 923327"/>
              <a:gd name="connsiteY4" fmla="*/ 178779 h 657889"/>
              <a:gd name="connsiteX5" fmla="*/ 715990 w 923327"/>
              <a:gd name="connsiteY5" fmla="*/ 5177 h 657889"/>
              <a:gd name="connsiteX6" fmla="*/ 205135 w 923327"/>
              <a:gd name="connsiteY6" fmla="*/ 77778 h 657889"/>
              <a:gd name="connsiteX7" fmla="*/ 19443 w 923327"/>
              <a:gd name="connsiteY7" fmla="*/ 254270 h 657889"/>
              <a:gd name="connsiteX8" fmla="*/ 232089 w 923327"/>
              <a:gd name="connsiteY8" fmla="*/ 590519 h 657889"/>
              <a:gd name="connsiteX9" fmla="*/ 238982 w 923327"/>
              <a:gd name="connsiteY9" fmla="*/ 657889 h 657889"/>
              <a:gd name="connsiteX0" fmla="*/ 238982 w 922789"/>
              <a:gd name="connsiteY0" fmla="*/ 657889 h 657889"/>
              <a:gd name="connsiteX1" fmla="*/ 354772 w 922789"/>
              <a:gd name="connsiteY1" fmla="*/ 616508 h 657889"/>
              <a:gd name="connsiteX2" fmla="*/ 555775 w 922789"/>
              <a:gd name="connsiteY2" fmla="*/ 610544 h 657889"/>
              <a:gd name="connsiteX3" fmla="*/ 871513 w 922789"/>
              <a:gd name="connsiteY3" fmla="*/ 476584 h 657889"/>
              <a:gd name="connsiteX4" fmla="*/ 907259 w 922789"/>
              <a:gd name="connsiteY4" fmla="*/ 178779 h 657889"/>
              <a:gd name="connsiteX5" fmla="*/ 715990 w 922789"/>
              <a:gd name="connsiteY5" fmla="*/ 5177 h 657889"/>
              <a:gd name="connsiteX6" fmla="*/ 205135 w 922789"/>
              <a:gd name="connsiteY6" fmla="*/ 77778 h 657889"/>
              <a:gd name="connsiteX7" fmla="*/ 19443 w 922789"/>
              <a:gd name="connsiteY7" fmla="*/ 254270 h 657889"/>
              <a:gd name="connsiteX8" fmla="*/ 232089 w 922789"/>
              <a:gd name="connsiteY8" fmla="*/ 590519 h 657889"/>
              <a:gd name="connsiteX9" fmla="*/ 238982 w 922789"/>
              <a:gd name="connsiteY9" fmla="*/ 657889 h 657889"/>
              <a:gd name="connsiteX0" fmla="*/ 237724 w 922789"/>
              <a:gd name="connsiteY0" fmla="*/ 662631 h 662631"/>
              <a:gd name="connsiteX1" fmla="*/ 354772 w 922789"/>
              <a:gd name="connsiteY1" fmla="*/ 616508 h 662631"/>
              <a:gd name="connsiteX2" fmla="*/ 555775 w 922789"/>
              <a:gd name="connsiteY2" fmla="*/ 610544 h 662631"/>
              <a:gd name="connsiteX3" fmla="*/ 871513 w 922789"/>
              <a:gd name="connsiteY3" fmla="*/ 476584 h 662631"/>
              <a:gd name="connsiteX4" fmla="*/ 907259 w 922789"/>
              <a:gd name="connsiteY4" fmla="*/ 178779 h 662631"/>
              <a:gd name="connsiteX5" fmla="*/ 715990 w 922789"/>
              <a:gd name="connsiteY5" fmla="*/ 5177 h 662631"/>
              <a:gd name="connsiteX6" fmla="*/ 205135 w 922789"/>
              <a:gd name="connsiteY6" fmla="*/ 77778 h 662631"/>
              <a:gd name="connsiteX7" fmla="*/ 19443 w 922789"/>
              <a:gd name="connsiteY7" fmla="*/ 254270 h 662631"/>
              <a:gd name="connsiteX8" fmla="*/ 232089 w 922789"/>
              <a:gd name="connsiteY8" fmla="*/ 590519 h 662631"/>
              <a:gd name="connsiteX9" fmla="*/ 237724 w 922789"/>
              <a:gd name="connsiteY9" fmla="*/ 662631 h 662631"/>
              <a:gd name="connsiteX0" fmla="*/ 237724 w 922789"/>
              <a:gd name="connsiteY0" fmla="*/ 662631 h 662631"/>
              <a:gd name="connsiteX1" fmla="*/ 316417 w 922789"/>
              <a:gd name="connsiteY1" fmla="*/ 623300 h 662631"/>
              <a:gd name="connsiteX2" fmla="*/ 555775 w 922789"/>
              <a:gd name="connsiteY2" fmla="*/ 610544 h 662631"/>
              <a:gd name="connsiteX3" fmla="*/ 871513 w 922789"/>
              <a:gd name="connsiteY3" fmla="*/ 476584 h 662631"/>
              <a:gd name="connsiteX4" fmla="*/ 907259 w 922789"/>
              <a:gd name="connsiteY4" fmla="*/ 178779 h 662631"/>
              <a:gd name="connsiteX5" fmla="*/ 715990 w 922789"/>
              <a:gd name="connsiteY5" fmla="*/ 5177 h 662631"/>
              <a:gd name="connsiteX6" fmla="*/ 205135 w 922789"/>
              <a:gd name="connsiteY6" fmla="*/ 77778 h 662631"/>
              <a:gd name="connsiteX7" fmla="*/ 19443 w 922789"/>
              <a:gd name="connsiteY7" fmla="*/ 254270 h 662631"/>
              <a:gd name="connsiteX8" fmla="*/ 232089 w 922789"/>
              <a:gd name="connsiteY8" fmla="*/ 590519 h 662631"/>
              <a:gd name="connsiteX9" fmla="*/ 237724 w 922789"/>
              <a:gd name="connsiteY9" fmla="*/ 662631 h 662631"/>
              <a:gd name="connsiteX0" fmla="*/ 237724 w 922789"/>
              <a:gd name="connsiteY0" fmla="*/ 662631 h 662631"/>
              <a:gd name="connsiteX1" fmla="*/ 316417 w 922789"/>
              <a:gd name="connsiteY1" fmla="*/ 623300 h 662631"/>
              <a:gd name="connsiteX2" fmla="*/ 555775 w 922789"/>
              <a:gd name="connsiteY2" fmla="*/ 610544 h 662631"/>
              <a:gd name="connsiteX3" fmla="*/ 871513 w 922789"/>
              <a:gd name="connsiteY3" fmla="*/ 476584 h 662631"/>
              <a:gd name="connsiteX4" fmla="*/ 907259 w 922789"/>
              <a:gd name="connsiteY4" fmla="*/ 178779 h 662631"/>
              <a:gd name="connsiteX5" fmla="*/ 715990 w 922789"/>
              <a:gd name="connsiteY5" fmla="*/ 5177 h 662631"/>
              <a:gd name="connsiteX6" fmla="*/ 205135 w 922789"/>
              <a:gd name="connsiteY6" fmla="*/ 77778 h 662631"/>
              <a:gd name="connsiteX7" fmla="*/ 19443 w 922789"/>
              <a:gd name="connsiteY7" fmla="*/ 254270 h 662631"/>
              <a:gd name="connsiteX8" fmla="*/ 232089 w 922789"/>
              <a:gd name="connsiteY8" fmla="*/ 590519 h 662631"/>
              <a:gd name="connsiteX9" fmla="*/ 237724 w 922789"/>
              <a:gd name="connsiteY9" fmla="*/ 662631 h 662631"/>
              <a:gd name="connsiteX0" fmla="*/ 237724 w 922895"/>
              <a:gd name="connsiteY0" fmla="*/ 675244 h 675244"/>
              <a:gd name="connsiteX1" fmla="*/ 316417 w 922895"/>
              <a:gd name="connsiteY1" fmla="*/ 635913 h 675244"/>
              <a:gd name="connsiteX2" fmla="*/ 555775 w 922895"/>
              <a:gd name="connsiteY2" fmla="*/ 623157 h 675244"/>
              <a:gd name="connsiteX3" fmla="*/ 871513 w 922895"/>
              <a:gd name="connsiteY3" fmla="*/ 489197 h 675244"/>
              <a:gd name="connsiteX4" fmla="*/ 907259 w 922895"/>
              <a:gd name="connsiteY4" fmla="*/ 191392 h 675244"/>
              <a:gd name="connsiteX5" fmla="*/ 714533 w 922895"/>
              <a:gd name="connsiteY5" fmla="*/ 4490 h 675244"/>
              <a:gd name="connsiteX6" fmla="*/ 205135 w 922895"/>
              <a:gd name="connsiteY6" fmla="*/ 90391 h 675244"/>
              <a:gd name="connsiteX7" fmla="*/ 19443 w 922895"/>
              <a:gd name="connsiteY7" fmla="*/ 266883 h 675244"/>
              <a:gd name="connsiteX8" fmla="*/ 232089 w 922895"/>
              <a:gd name="connsiteY8" fmla="*/ 603132 h 675244"/>
              <a:gd name="connsiteX9" fmla="*/ 237724 w 922895"/>
              <a:gd name="connsiteY9" fmla="*/ 675244 h 675244"/>
              <a:gd name="connsiteX0" fmla="*/ 237724 w 921860"/>
              <a:gd name="connsiteY0" fmla="*/ 675486 h 675486"/>
              <a:gd name="connsiteX1" fmla="*/ 316417 w 921860"/>
              <a:gd name="connsiteY1" fmla="*/ 636155 h 675486"/>
              <a:gd name="connsiteX2" fmla="*/ 555775 w 921860"/>
              <a:gd name="connsiteY2" fmla="*/ 623399 h 675486"/>
              <a:gd name="connsiteX3" fmla="*/ 871513 w 921860"/>
              <a:gd name="connsiteY3" fmla="*/ 489439 h 675486"/>
              <a:gd name="connsiteX4" fmla="*/ 907259 w 921860"/>
              <a:gd name="connsiteY4" fmla="*/ 191634 h 675486"/>
              <a:gd name="connsiteX5" fmla="*/ 728723 w 921860"/>
              <a:gd name="connsiteY5" fmla="*/ 4479 h 675486"/>
              <a:gd name="connsiteX6" fmla="*/ 205135 w 921860"/>
              <a:gd name="connsiteY6" fmla="*/ 90633 h 675486"/>
              <a:gd name="connsiteX7" fmla="*/ 19443 w 921860"/>
              <a:gd name="connsiteY7" fmla="*/ 267125 h 675486"/>
              <a:gd name="connsiteX8" fmla="*/ 232089 w 921860"/>
              <a:gd name="connsiteY8" fmla="*/ 603374 h 675486"/>
              <a:gd name="connsiteX9" fmla="*/ 237724 w 921860"/>
              <a:gd name="connsiteY9" fmla="*/ 675486 h 675486"/>
              <a:gd name="connsiteX0" fmla="*/ 237610 w 921746"/>
              <a:gd name="connsiteY0" fmla="*/ 675486 h 675486"/>
              <a:gd name="connsiteX1" fmla="*/ 316303 w 921746"/>
              <a:gd name="connsiteY1" fmla="*/ 636155 h 675486"/>
              <a:gd name="connsiteX2" fmla="*/ 555661 w 921746"/>
              <a:gd name="connsiteY2" fmla="*/ 623399 h 675486"/>
              <a:gd name="connsiteX3" fmla="*/ 871399 w 921746"/>
              <a:gd name="connsiteY3" fmla="*/ 489439 h 675486"/>
              <a:gd name="connsiteX4" fmla="*/ 907145 w 921746"/>
              <a:gd name="connsiteY4" fmla="*/ 191634 h 675486"/>
              <a:gd name="connsiteX5" fmla="*/ 728609 w 921746"/>
              <a:gd name="connsiteY5" fmla="*/ 4479 h 675486"/>
              <a:gd name="connsiteX6" fmla="*/ 205021 w 921746"/>
              <a:gd name="connsiteY6" fmla="*/ 90633 h 675486"/>
              <a:gd name="connsiteX7" fmla="*/ 19329 w 921746"/>
              <a:gd name="connsiteY7" fmla="*/ 267125 h 675486"/>
              <a:gd name="connsiteX8" fmla="*/ 232703 w 921746"/>
              <a:gd name="connsiteY8" fmla="*/ 610024 h 675486"/>
              <a:gd name="connsiteX9" fmla="*/ 237610 w 921746"/>
              <a:gd name="connsiteY9" fmla="*/ 675486 h 675486"/>
              <a:gd name="connsiteX0" fmla="*/ 234474 w 918610"/>
              <a:gd name="connsiteY0" fmla="*/ 675486 h 675486"/>
              <a:gd name="connsiteX1" fmla="*/ 313167 w 918610"/>
              <a:gd name="connsiteY1" fmla="*/ 636155 h 675486"/>
              <a:gd name="connsiteX2" fmla="*/ 552525 w 918610"/>
              <a:gd name="connsiteY2" fmla="*/ 623399 h 675486"/>
              <a:gd name="connsiteX3" fmla="*/ 868263 w 918610"/>
              <a:gd name="connsiteY3" fmla="*/ 489439 h 675486"/>
              <a:gd name="connsiteX4" fmla="*/ 904009 w 918610"/>
              <a:gd name="connsiteY4" fmla="*/ 191634 h 675486"/>
              <a:gd name="connsiteX5" fmla="*/ 725473 w 918610"/>
              <a:gd name="connsiteY5" fmla="*/ 4479 h 675486"/>
              <a:gd name="connsiteX6" fmla="*/ 201885 w 918610"/>
              <a:gd name="connsiteY6" fmla="*/ 90633 h 675486"/>
              <a:gd name="connsiteX7" fmla="*/ 16193 w 918610"/>
              <a:gd name="connsiteY7" fmla="*/ 267125 h 675486"/>
              <a:gd name="connsiteX8" fmla="*/ 229567 w 918610"/>
              <a:gd name="connsiteY8" fmla="*/ 610024 h 675486"/>
              <a:gd name="connsiteX9" fmla="*/ 234474 w 918610"/>
              <a:gd name="connsiteY9" fmla="*/ 675486 h 675486"/>
              <a:gd name="connsiteX0" fmla="*/ 234474 w 918610"/>
              <a:gd name="connsiteY0" fmla="*/ 675486 h 675486"/>
              <a:gd name="connsiteX1" fmla="*/ 306951 w 918610"/>
              <a:gd name="connsiteY1" fmla="*/ 637256 h 675486"/>
              <a:gd name="connsiteX2" fmla="*/ 552525 w 918610"/>
              <a:gd name="connsiteY2" fmla="*/ 623399 h 675486"/>
              <a:gd name="connsiteX3" fmla="*/ 868263 w 918610"/>
              <a:gd name="connsiteY3" fmla="*/ 489439 h 675486"/>
              <a:gd name="connsiteX4" fmla="*/ 904009 w 918610"/>
              <a:gd name="connsiteY4" fmla="*/ 191634 h 675486"/>
              <a:gd name="connsiteX5" fmla="*/ 725473 w 918610"/>
              <a:gd name="connsiteY5" fmla="*/ 4479 h 675486"/>
              <a:gd name="connsiteX6" fmla="*/ 201885 w 918610"/>
              <a:gd name="connsiteY6" fmla="*/ 90633 h 675486"/>
              <a:gd name="connsiteX7" fmla="*/ 16193 w 918610"/>
              <a:gd name="connsiteY7" fmla="*/ 267125 h 675486"/>
              <a:gd name="connsiteX8" fmla="*/ 229567 w 918610"/>
              <a:gd name="connsiteY8" fmla="*/ 610024 h 675486"/>
              <a:gd name="connsiteX9" fmla="*/ 234474 w 918610"/>
              <a:gd name="connsiteY9" fmla="*/ 675486 h 675486"/>
              <a:gd name="connsiteX0" fmla="*/ 235490 w 919626"/>
              <a:gd name="connsiteY0" fmla="*/ 675486 h 675486"/>
              <a:gd name="connsiteX1" fmla="*/ 307967 w 919626"/>
              <a:gd name="connsiteY1" fmla="*/ 637256 h 675486"/>
              <a:gd name="connsiteX2" fmla="*/ 553541 w 919626"/>
              <a:gd name="connsiteY2" fmla="*/ 623399 h 675486"/>
              <a:gd name="connsiteX3" fmla="*/ 869279 w 919626"/>
              <a:gd name="connsiteY3" fmla="*/ 489439 h 675486"/>
              <a:gd name="connsiteX4" fmla="*/ 905025 w 919626"/>
              <a:gd name="connsiteY4" fmla="*/ 191634 h 675486"/>
              <a:gd name="connsiteX5" fmla="*/ 726489 w 919626"/>
              <a:gd name="connsiteY5" fmla="*/ 4479 h 675486"/>
              <a:gd name="connsiteX6" fmla="*/ 202901 w 919626"/>
              <a:gd name="connsiteY6" fmla="*/ 90633 h 675486"/>
              <a:gd name="connsiteX7" fmla="*/ 17209 w 919626"/>
              <a:gd name="connsiteY7" fmla="*/ 267125 h 675486"/>
              <a:gd name="connsiteX8" fmla="*/ 222584 w 919626"/>
              <a:gd name="connsiteY8" fmla="*/ 614126 h 675486"/>
              <a:gd name="connsiteX9" fmla="*/ 235490 w 919626"/>
              <a:gd name="connsiteY9" fmla="*/ 675486 h 675486"/>
              <a:gd name="connsiteX0" fmla="*/ 235490 w 919626"/>
              <a:gd name="connsiteY0" fmla="*/ 675486 h 675486"/>
              <a:gd name="connsiteX1" fmla="*/ 301751 w 919626"/>
              <a:gd name="connsiteY1" fmla="*/ 638357 h 675486"/>
              <a:gd name="connsiteX2" fmla="*/ 553541 w 919626"/>
              <a:gd name="connsiteY2" fmla="*/ 623399 h 675486"/>
              <a:gd name="connsiteX3" fmla="*/ 869279 w 919626"/>
              <a:gd name="connsiteY3" fmla="*/ 489439 h 675486"/>
              <a:gd name="connsiteX4" fmla="*/ 905025 w 919626"/>
              <a:gd name="connsiteY4" fmla="*/ 191634 h 675486"/>
              <a:gd name="connsiteX5" fmla="*/ 726489 w 919626"/>
              <a:gd name="connsiteY5" fmla="*/ 4479 h 675486"/>
              <a:gd name="connsiteX6" fmla="*/ 202901 w 919626"/>
              <a:gd name="connsiteY6" fmla="*/ 90633 h 675486"/>
              <a:gd name="connsiteX7" fmla="*/ 17209 w 919626"/>
              <a:gd name="connsiteY7" fmla="*/ 267125 h 675486"/>
              <a:gd name="connsiteX8" fmla="*/ 222584 w 919626"/>
              <a:gd name="connsiteY8" fmla="*/ 614126 h 675486"/>
              <a:gd name="connsiteX9" fmla="*/ 235490 w 919626"/>
              <a:gd name="connsiteY9" fmla="*/ 675486 h 675486"/>
              <a:gd name="connsiteX0" fmla="*/ 236660 w 920796"/>
              <a:gd name="connsiteY0" fmla="*/ 675486 h 675486"/>
              <a:gd name="connsiteX1" fmla="*/ 302921 w 920796"/>
              <a:gd name="connsiteY1" fmla="*/ 638357 h 675486"/>
              <a:gd name="connsiteX2" fmla="*/ 554711 w 920796"/>
              <a:gd name="connsiteY2" fmla="*/ 623399 h 675486"/>
              <a:gd name="connsiteX3" fmla="*/ 870449 w 920796"/>
              <a:gd name="connsiteY3" fmla="*/ 489439 h 675486"/>
              <a:gd name="connsiteX4" fmla="*/ 906195 w 920796"/>
              <a:gd name="connsiteY4" fmla="*/ 191634 h 675486"/>
              <a:gd name="connsiteX5" fmla="*/ 727659 w 920796"/>
              <a:gd name="connsiteY5" fmla="*/ 4479 h 675486"/>
              <a:gd name="connsiteX6" fmla="*/ 204071 w 920796"/>
              <a:gd name="connsiteY6" fmla="*/ 90633 h 675486"/>
              <a:gd name="connsiteX7" fmla="*/ 18379 w 920796"/>
              <a:gd name="connsiteY7" fmla="*/ 267125 h 675486"/>
              <a:gd name="connsiteX8" fmla="*/ 223754 w 920796"/>
              <a:gd name="connsiteY8" fmla="*/ 614126 h 675486"/>
              <a:gd name="connsiteX9" fmla="*/ 236660 w 920796"/>
              <a:gd name="connsiteY9" fmla="*/ 675486 h 675486"/>
              <a:gd name="connsiteX0" fmla="*/ 236660 w 924042"/>
              <a:gd name="connsiteY0" fmla="*/ 674029 h 674029"/>
              <a:gd name="connsiteX1" fmla="*/ 302921 w 924042"/>
              <a:gd name="connsiteY1" fmla="*/ 636900 h 674029"/>
              <a:gd name="connsiteX2" fmla="*/ 554711 w 924042"/>
              <a:gd name="connsiteY2" fmla="*/ 621942 h 674029"/>
              <a:gd name="connsiteX3" fmla="*/ 870449 w 924042"/>
              <a:gd name="connsiteY3" fmla="*/ 487982 h 674029"/>
              <a:gd name="connsiteX4" fmla="*/ 910627 w 924042"/>
              <a:gd name="connsiteY4" fmla="*/ 192078 h 674029"/>
              <a:gd name="connsiteX5" fmla="*/ 727659 w 924042"/>
              <a:gd name="connsiteY5" fmla="*/ 3022 h 674029"/>
              <a:gd name="connsiteX6" fmla="*/ 204071 w 924042"/>
              <a:gd name="connsiteY6" fmla="*/ 89176 h 674029"/>
              <a:gd name="connsiteX7" fmla="*/ 18379 w 924042"/>
              <a:gd name="connsiteY7" fmla="*/ 265668 h 674029"/>
              <a:gd name="connsiteX8" fmla="*/ 223754 w 924042"/>
              <a:gd name="connsiteY8" fmla="*/ 612669 h 674029"/>
              <a:gd name="connsiteX9" fmla="*/ 236660 w 924042"/>
              <a:gd name="connsiteY9" fmla="*/ 674029 h 674029"/>
              <a:gd name="connsiteX0" fmla="*/ 236660 w 923289"/>
              <a:gd name="connsiteY0" fmla="*/ 677077 h 677077"/>
              <a:gd name="connsiteX1" fmla="*/ 302921 w 923289"/>
              <a:gd name="connsiteY1" fmla="*/ 639948 h 677077"/>
              <a:gd name="connsiteX2" fmla="*/ 554711 w 923289"/>
              <a:gd name="connsiteY2" fmla="*/ 624990 h 677077"/>
              <a:gd name="connsiteX3" fmla="*/ 870449 w 923289"/>
              <a:gd name="connsiteY3" fmla="*/ 491030 h 677077"/>
              <a:gd name="connsiteX4" fmla="*/ 910627 w 923289"/>
              <a:gd name="connsiteY4" fmla="*/ 195126 h 677077"/>
              <a:gd name="connsiteX5" fmla="*/ 737874 w 923289"/>
              <a:gd name="connsiteY5" fmla="*/ 2918 h 677077"/>
              <a:gd name="connsiteX6" fmla="*/ 204071 w 923289"/>
              <a:gd name="connsiteY6" fmla="*/ 92224 h 677077"/>
              <a:gd name="connsiteX7" fmla="*/ 18379 w 923289"/>
              <a:gd name="connsiteY7" fmla="*/ 268716 h 677077"/>
              <a:gd name="connsiteX8" fmla="*/ 223754 w 923289"/>
              <a:gd name="connsiteY8" fmla="*/ 615717 h 677077"/>
              <a:gd name="connsiteX9" fmla="*/ 236660 w 923289"/>
              <a:gd name="connsiteY9" fmla="*/ 677077 h 677077"/>
              <a:gd name="connsiteX0" fmla="*/ 236660 w 923277"/>
              <a:gd name="connsiteY0" fmla="*/ 684928 h 684928"/>
              <a:gd name="connsiteX1" fmla="*/ 302921 w 923277"/>
              <a:gd name="connsiteY1" fmla="*/ 647799 h 684928"/>
              <a:gd name="connsiteX2" fmla="*/ 554711 w 923277"/>
              <a:gd name="connsiteY2" fmla="*/ 632841 h 684928"/>
              <a:gd name="connsiteX3" fmla="*/ 870449 w 923277"/>
              <a:gd name="connsiteY3" fmla="*/ 498881 h 684928"/>
              <a:gd name="connsiteX4" fmla="*/ 910627 w 923277"/>
              <a:gd name="connsiteY4" fmla="*/ 202977 h 684928"/>
              <a:gd name="connsiteX5" fmla="*/ 738044 w 923277"/>
              <a:gd name="connsiteY5" fmla="*/ 2683 h 684928"/>
              <a:gd name="connsiteX6" fmla="*/ 204071 w 923277"/>
              <a:gd name="connsiteY6" fmla="*/ 100075 h 684928"/>
              <a:gd name="connsiteX7" fmla="*/ 18379 w 923277"/>
              <a:gd name="connsiteY7" fmla="*/ 276567 h 684928"/>
              <a:gd name="connsiteX8" fmla="*/ 223754 w 923277"/>
              <a:gd name="connsiteY8" fmla="*/ 623568 h 684928"/>
              <a:gd name="connsiteX9" fmla="*/ 236660 w 923277"/>
              <a:gd name="connsiteY9" fmla="*/ 684928 h 684928"/>
              <a:gd name="connsiteX0" fmla="*/ 236660 w 923277"/>
              <a:gd name="connsiteY0" fmla="*/ 685385 h 685385"/>
              <a:gd name="connsiteX1" fmla="*/ 302921 w 923277"/>
              <a:gd name="connsiteY1" fmla="*/ 648256 h 685385"/>
              <a:gd name="connsiteX2" fmla="*/ 554711 w 923277"/>
              <a:gd name="connsiteY2" fmla="*/ 633298 h 685385"/>
              <a:gd name="connsiteX3" fmla="*/ 870449 w 923277"/>
              <a:gd name="connsiteY3" fmla="*/ 499338 h 685385"/>
              <a:gd name="connsiteX4" fmla="*/ 910627 w 923277"/>
              <a:gd name="connsiteY4" fmla="*/ 203434 h 685385"/>
              <a:gd name="connsiteX5" fmla="*/ 738044 w 923277"/>
              <a:gd name="connsiteY5" fmla="*/ 3140 h 685385"/>
              <a:gd name="connsiteX6" fmla="*/ 195293 w 923277"/>
              <a:gd name="connsiteY6" fmla="*/ 94802 h 685385"/>
              <a:gd name="connsiteX7" fmla="*/ 18379 w 923277"/>
              <a:gd name="connsiteY7" fmla="*/ 277024 h 685385"/>
              <a:gd name="connsiteX8" fmla="*/ 223754 w 923277"/>
              <a:gd name="connsiteY8" fmla="*/ 624025 h 685385"/>
              <a:gd name="connsiteX9" fmla="*/ 236660 w 923277"/>
              <a:gd name="connsiteY9" fmla="*/ 685385 h 685385"/>
              <a:gd name="connsiteX0" fmla="*/ 238970 w 925587"/>
              <a:gd name="connsiteY0" fmla="*/ 685330 h 685330"/>
              <a:gd name="connsiteX1" fmla="*/ 305231 w 925587"/>
              <a:gd name="connsiteY1" fmla="*/ 648201 h 685330"/>
              <a:gd name="connsiteX2" fmla="*/ 557021 w 925587"/>
              <a:gd name="connsiteY2" fmla="*/ 633243 h 685330"/>
              <a:gd name="connsiteX3" fmla="*/ 872759 w 925587"/>
              <a:gd name="connsiteY3" fmla="*/ 499283 h 685330"/>
              <a:gd name="connsiteX4" fmla="*/ 912937 w 925587"/>
              <a:gd name="connsiteY4" fmla="*/ 203379 h 685330"/>
              <a:gd name="connsiteX5" fmla="*/ 740354 w 925587"/>
              <a:gd name="connsiteY5" fmla="*/ 3085 h 685330"/>
              <a:gd name="connsiteX6" fmla="*/ 197603 w 925587"/>
              <a:gd name="connsiteY6" fmla="*/ 94747 h 685330"/>
              <a:gd name="connsiteX7" fmla="*/ 17988 w 925587"/>
              <a:gd name="connsiteY7" fmla="*/ 267917 h 685330"/>
              <a:gd name="connsiteX8" fmla="*/ 226064 w 925587"/>
              <a:gd name="connsiteY8" fmla="*/ 623970 h 685330"/>
              <a:gd name="connsiteX9" fmla="*/ 238970 w 925587"/>
              <a:gd name="connsiteY9" fmla="*/ 685330 h 685330"/>
              <a:gd name="connsiteX0" fmla="*/ 238970 w 925587"/>
              <a:gd name="connsiteY0" fmla="*/ 685330 h 685330"/>
              <a:gd name="connsiteX1" fmla="*/ 305231 w 925587"/>
              <a:gd name="connsiteY1" fmla="*/ 648201 h 685330"/>
              <a:gd name="connsiteX2" fmla="*/ 557021 w 925587"/>
              <a:gd name="connsiteY2" fmla="*/ 633243 h 685330"/>
              <a:gd name="connsiteX3" fmla="*/ 872759 w 925587"/>
              <a:gd name="connsiteY3" fmla="*/ 499283 h 685330"/>
              <a:gd name="connsiteX4" fmla="*/ 912937 w 925587"/>
              <a:gd name="connsiteY4" fmla="*/ 203379 h 685330"/>
              <a:gd name="connsiteX5" fmla="*/ 740354 w 925587"/>
              <a:gd name="connsiteY5" fmla="*/ 3085 h 685330"/>
              <a:gd name="connsiteX6" fmla="*/ 197603 w 925587"/>
              <a:gd name="connsiteY6" fmla="*/ 94747 h 685330"/>
              <a:gd name="connsiteX7" fmla="*/ 17988 w 925587"/>
              <a:gd name="connsiteY7" fmla="*/ 267917 h 685330"/>
              <a:gd name="connsiteX8" fmla="*/ 226064 w 925587"/>
              <a:gd name="connsiteY8" fmla="*/ 623970 h 685330"/>
              <a:gd name="connsiteX9" fmla="*/ 238970 w 925587"/>
              <a:gd name="connsiteY9" fmla="*/ 685330 h 685330"/>
              <a:gd name="connsiteX0" fmla="*/ 238970 w 926807"/>
              <a:gd name="connsiteY0" fmla="*/ 647076 h 647076"/>
              <a:gd name="connsiteX1" fmla="*/ 305231 w 926807"/>
              <a:gd name="connsiteY1" fmla="*/ 609947 h 647076"/>
              <a:gd name="connsiteX2" fmla="*/ 557021 w 926807"/>
              <a:gd name="connsiteY2" fmla="*/ 594989 h 647076"/>
              <a:gd name="connsiteX3" fmla="*/ 872759 w 926807"/>
              <a:gd name="connsiteY3" fmla="*/ 461029 h 647076"/>
              <a:gd name="connsiteX4" fmla="*/ 912937 w 926807"/>
              <a:gd name="connsiteY4" fmla="*/ 165125 h 647076"/>
              <a:gd name="connsiteX5" fmla="*/ 723808 w 926807"/>
              <a:gd name="connsiteY5" fmla="*/ 5211 h 647076"/>
              <a:gd name="connsiteX6" fmla="*/ 197603 w 926807"/>
              <a:gd name="connsiteY6" fmla="*/ 56493 h 647076"/>
              <a:gd name="connsiteX7" fmla="*/ 17988 w 926807"/>
              <a:gd name="connsiteY7" fmla="*/ 229663 h 647076"/>
              <a:gd name="connsiteX8" fmla="*/ 226064 w 926807"/>
              <a:gd name="connsiteY8" fmla="*/ 585716 h 647076"/>
              <a:gd name="connsiteX9" fmla="*/ 238970 w 926807"/>
              <a:gd name="connsiteY9" fmla="*/ 647076 h 647076"/>
              <a:gd name="connsiteX0" fmla="*/ 238970 w 933356"/>
              <a:gd name="connsiteY0" fmla="*/ 650456 h 650456"/>
              <a:gd name="connsiteX1" fmla="*/ 305231 w 933356"/>
              <a:gd name="connsiteY1" fmla="*/ 613327 h 650456"/>
              <a:gd name="connsiteX2" fmla="*/ 557021 w 933356"/>
              <a:gd name="connsiteY2" fmla="*/ 598369 h 650456"/>
              <a:gd name="connsiteX3" fmla="*/ 872759 w 933356"/>
              <a:gd name="connsiteY3" fmla="*/ 464409 h 650456"/>
              <a:gd name="connsiteX4" fmla="*/ 921405 w 933356"/>
              <a:gd name="connsiteY4" fmla="*/ 219836 h 650456"/>
              <a:gd name="connsiteX5" fmla="*/ 723808 w 933356"/>
              <a:gd name="connsiteY5" fmla="*/ 8591 h 650456"/>
              <a:gd name="connsiteX6" fmla="*/ 197603 w 933356"/>
              <a:gd name="connsiteY6" fmla="*/ 59873 h 650456"/>
              <a:gd name="connsiteX7" fmla="*/ 17988 w 933356"/>
              <a:gd name="connsiteY7" fmla="*/ 233043 h 650456"/>
              <a:gd name="connsiteX8" fmla="*/ 226064 w 933356"/>
              <a:gd name="connsiteY8" fmla="*/ 589096 h 650456"/>
              <a:gd name="connsiteX9" fmla="*/ 238970 w 933356"/>
              <a:gd name="connsiteY9" fmla="*/ 650456 h 650456"/>
              <a:gd name="connsiteX0" fmla="*/ 238970 w 933356"/>
              <a:gd name="connsiteY0" fmla="*/ 650456 h 650456"/>
              <a:gd name="connsiteX1" fmla="*/ 325366 w 933356"/>
              <a:gd name="connsiteY1" fmla="*/ 614273 h 650456"/>
              <a:gd name="connsiteX2" fmla="*/ 557021 w 933356"/>
              <a:gd name="connsiteY2" fmla="*/ 598369 h 650456"/>
              <a:gd name="connsiteX3" fmla="*/ 872759 w 933356"/>
              <a:gd name="connsiteY3" fmla="*/ 464409 h 650456"/>
              <a:gd name="connsiteX4" fmla="*/ 921405 w 933356"/>
              <a:gd name="connsiteY4" fmla="*/ 219836 h 650456"/>
              <a:gd name="connsiteX5" fmla="*/ 723808 w 933356"/>
              <a:gd name="connsiteY5" fmla="*/ 8591 h 650456"/>
              <a:gd name="connsiteX6" fmla="*/ 197603 w 933356"/>
              <a:gd name="connsiteY6" fmla="*/ 59873 h 650456"/>
              <a:gd name="connsiteX7" fmla="*/ 17988 w 933356"/>
              <a:gd name="connsiteY7" fmla="*/ 233043 h 650456"/>
              <a:gd name="connsiteX8" fmla="*/ 226064 w 933356"/>
              <a:gd name="connsiteY8" fmla="*/ 589096 h 650456"/>
              <a:gd name="connsiteX9" fmla="*/ 238970 w 933356"/>
              <a:gd name="connsiteY9" fmla="*/ 650456 h 650456"/>
              <a:gd name="connsiteX0" fmla="*/ 240584 w 934970"/>
              <a:gd name="connsiteY0" fmla="*/ 650456 h 650456"/>
              <a:gd name="connsiteX1" fmla="*/ 326980 w 934970"/>
              <a:gd name="connsiteY1" fmla="*/ 614273 h 650456"/>
              <a:gd name="connsiteX2" fmla="*/ 558635 w 934970"/>
              <a:gd name="connsiteY2" fmla="*/ 598369 h 650456"/>
              <a:gd name="connsiteX3" fmla="*/ 874373 w 934970"/>
              <a:gd name="connsiteY3" fmla="*/ 464409 h 650456"/>
              <a:gd name="connsiteX4" fmla="*/ 923019 w 934970"/>
              <a:gd name="connsiteY4" fmla="*/ 219836 h 650456"/>
              <a:gd name="connsiteX5" fmla="*/ 725422 w 934970"/>
              <a:gd name="connsiteY5" fmla="*/ 8591 h 650456"/>
              <a:gd name="connsiteX6" fmla="*/ 199217 w 934970"/>
              <a:gd name="connsiteY6" fmla="*/ 59873 h 650456"/>
              <a:gd name="connsiteX7" fmla="*/ 19602 w 934970"/>
              <a:gd name="connsiteY7" fmla="*/ 233043 h 650456"/>
              <a:gd name="connsiteX8" fmla="*/ 217059 w 934970"/>
              <a:gd name="connsiteY8" fmla="*/ 589969 h 650456"/>
              <a:gd name="connsiteX9" fmla="*/ 240584 w 934970"/>
              <a:gd name="connsiteY9" fmla="*/ 650456 h 650456"/>
              <a:gd name="connsiteX0" fmla="*/ 240584 w 935083"/>
              <a:gd name="connsiteY0" fmla="*/ 652498 h 652498"/>
              <a:gd name="connsiteX1" fmla="*/ 326980 w 935083"/>
              <a:gd name="connsiteY1" fmla="*/ 616315 h 652498"/>
              <a:gd name="connsiteX2" fmla="*/ 558635 w 935083"/>
              <a:gd name="connsiteY2" fmla="*/ 600411 h 652498"/>
              <a:gd name="connsiteX3" fmla="*/ 874373 w 935083"/>
              <a:gd name="connsiteY3" fmla="*/ 466451 h 652498"/>
              <a:gd name="connsiteX4" fmla="*/ 923019 w 935083"/>
              <a:gd name="connsiteY4" fmla="*/ 221878 h 652498"/>
              <a:gd name="connsiteX5" fmla="*/ 723902 w 935083"/>
              <a:gd name="connsiteY5" fmla="*/ 8348 h 652498"/>
              <a:gd name="connsiteX6" fmla="*/ 199217 w 935083"/>
              <a:gd name="connsiteY6" fmla="*/ 61915 h 652498"/>
              <a:gd name="connsiteX7" fmla="*/ 19602 w 935083"/>
              <a:gd name="connsiteY7" fmla="*/ 235085 h 652498"/>
              <a:gd name="connsiteX8" fmla="*/ 217059 w 935083"/>
              <a:gd name="connsiteY8" fmla="*/ 592011 h 652498"/>
              <a:gd name="connsiteX9" fmla="*/ 240584 w 935083"/>
              <a:gd name="connsiteY9" fmla="*/ 652498 h 652498"/>
              <a:gd name="connsiteX0" fmla="*/ 240584 w 935083"/>
              <a:gd name="connsiteY0" fmla="*/ 690718 h 690718"/>
              <a:gd name="connsiteX1" fmla="*/ 326980 w 935083"/>
              <a:gd name="connsiteY1" fmla="*/ 654535 h 690718"/>
              <a:gd name="connsiteX2" fmla="*/ 558635 w 935083"/>
              <a:gd name="connsiteY2" fmla="*/ 638631 h 690718"/>
              <a:gd name="connsiteX3" fmla="*/ 874373 w 935083"/>
              <a:gd name="connsiteY3" fmla="*/ 504671 h 690718"/>
              <a:gd name="connsiteX4" fmla="*/ 923019 w 935083"/>
              <a:gd name="connsiteY4" fmla="*/ 260098 h 690718"/>
              <a:gd name="connsiteX5" fmla="*/ 723902 w 935083"/>
              <a:gd name="connsiteY5" fmla="*/ 46568 h 690718"/>
              <a:gd name="connsiteX6" fmla="*/ 199217 w 935083"/>
              <a:gd name="connsiteY6" fmla="*/ 100135 h 690718"/>
              <a:gd name="connsiteX7" fmla="*/ 19602 w 935083"/>
              <a:gd name="connsiteY7" fmla="*/ 273305 h 690718"/>
              <a:gd name="connsiteX8" fmla="*/ 217059 w 935083"/>
              <a:gd name="connsiteY8" fmla="*/ 630231 h 690718"/>
              <a:gd name="connsiteX9" fmla="*/ 240584 w 935083"/>
              <a:gd name="connsiteY9" fmla="*/ 690718 h 690718"/>
              <a:gd name="connsiteX0" fmla="*/ 240584 w 934424"/>
              <a:gd name="connsiteY0" fmla="*/ 718729 h 718729"/>
              <a:gd name="connsiteX1" fmla="*/ 326980 w 934424"/>
              <a:gd name="connsiteY1" fmla="*/ 682546 h 718729"/>
              <a:gd name="connsiteX2" fmla="*/ 558635 w 934424"/>
              <a:gd name="connsiteY2" fmla="*/ 666642 h 718729"/>
              <a:gd name="connsiteX3" fmla="*/ 874373 w 934424"/>
              <a:gd name="connsiteY3" fmla="*/ 532682 h 718729"/>
              <a:gd name="connsiteX4" fmla="*/ 923019 w 934424"/>
              <a:gd name="connsiteY4" fmla="*/ 288109 h 718729"/>
              <a:gd name="connsiteX5" fmla="*/ 732809 w 934424"/>
              <a:gd name="connsiteY5" fmla="*/ 41324 h 718729"/>
              <a:gd name="connsiteX6" fmla="*/ 199217 w 934424"/>
              <a:gd name="connsiteY6" fmla="*/ 128146 h 718729"/>
              <a:gd name="connsiteX7" fmla="*/ 19602 w 934424"/>
              <a:gd name="connsiteY7" fmla="*/ 301316 h 718729"/>
              <a:gd name="connsiteX8" fmla="*/ 217059 w 934424"/>
              <a:gd name="connsiteY8" fmla="*/ 658242 h 718729"/>
              <a:gd name="connsiteX9" fmla="*/ 240584 w 934424"/>
              <a:gd name="connsiteY9" fmla="*/ 718729 h 718729"/>
              <a:gd name="connsiteX0" fmla="*/ 240584 w 934424"/>
              <a:gd name="connsiteY0" fmla="*/ 722533 h 722533"/>
              <a:gd name="connsiteX1" fmla="*/ 326980 w 934424"/>
              <a:gd name="connsiteY1" fmla="*/ 686350 h 722533"/>
              <a:gd name="connsiteX2" fmla="*/ 558635 w 934424"/>
              <a:gd name="connsiteY2" fmla="*/ 670446 h 722533"/>
              <a:gd name="connsiteX3" fmla="*/ 874373 w 934424"/>
              <a:gd name="connsiteY3" fmla="*/ 536486 h 722533"/>
              <a:gd name="connsiteX4" fmla="*/ 923019 w 934424"/>
              <a:gd name="connsiteY4" fmla="*/ 291913 h 722533"/>
              <a:gd name="connsiteX5" fmla="*/ 732809 w 934424"/>
              <a:gd name="connsiteY5" fmla="*/ 45128 h 722533"/>
              <a:gd name="connsiteX6" fmla="*/ 199217 w 934424"/>
              <a:gd name="connsiteY6" fmla="*/ 131950 h 722533"/>
              <a:gd name="connsiteX7" fmla="*/ 19602 w 934424"/>
              <a:gd name="connsiteY7" fmla="*/ 305120 h 722533"/>
              <a:gd name="connsiteX8" fmla="*/ 217059 w 934424"/>
              <a:gd name="connsiteY8" fmla="*/ 662046 h 722533"/>
              <a:gd name="connsiteX9" fmla="*/ 240584 w 934424"/>
              <a:gd name="connsiteY9" fmla="*/ 722533 h 722533"/>
              <a:gd name="connsiteX0" fmla="*/ 240584 w 934424"/>
              <a:gd name="connsiteY0" fmla="*/ 720450 h 720450"/>
              <a:gd name="connsiteX1" fmla="*/ 326980 w 934424"/>
              <a:gd name="connsiteY1" fmla="*/ 684267 h 720450"/>
              <a:gd name="connsiteX2" fmla="*/ 558635 w 934424"/>
              <a:gd name="connsiteY2" fmla="*/ 668363 h 720450"/>
              <a:gd name="connsiteX3" fmla="*/ 874373 w 934424"/>
              <a:gd name="connsiteY3" fmla="*/ 534403 h 720450"/>
              <a:gd name="connsiteX4" fmla="*/ 923019 w 934424"/>
              <a:gd name="connsiteY4" fmla="*/ 289830 h 720450"/>
              <a:gd name="connsiteX5" fmla="*/ 732809 w 934424"/>
              <a:gd name="connsiteY5" fmla="*/ 43045 h 720450"/>
              <a:gd name="connsiteX6" fmla="*/ 199217 w 934424"/>
              <a:gd name="connsiteY6" fmla="*/ 129867 h 720450"/>
              <a:gd name="connsiteX7" fmla="*/ 19602 w 934424"/>
              <a:gd name="connsiteY7" fmla="*/ 303037 h 720450"/>
              <a:gd name="connsiteX8" fmla="*/ 217059 w 934424"/>
              <a:gd name="connsiteY8" fmla="*/ 659963 h 720450"/>
              <a:gd name="connsiteX9" fmla="*/ 240584 w 934424"/>
              <a:gd name="connsiteY9" fmla="*/ 720450 h 720450"/>
              <a:gd name="connsiteX0" fmla="*/ 240584 w 934424"/>
              <a:gd name="connsiteY0" fmla="*/ 685029 h 685029"/>
              <a:gd name="connsiteX1" fmla="*/ 326980 w 934424"/>
              <a:gd name="connsiteY1" fmla="*/ 648846 h 685029"/>
              <a:gd name="connsiteX2" fmla="*/ 558635 w 934424"/>
              <a:gd name="connsiteY2" fmla="*/ 632942 h 685029"/>
              <a:gd name="connsiteX3" fmla="*/ 874373 w 934424"/>
              <a:gd name="connsiteY3" fmla="*/ 498982 h 685029"/>
              <a:gd name="connsiteX4" fmla="*/ 923019 w 934424"/>
              <a:gd name="connsiteY4" fmla="*/ 254409 h 685029"/>
              <a:gd name="connsiteX5" fmla="*/ 732809 w 934424"/>
              <a:gd name="connsiteY5" fmla="*/ 7624 h 685029"/>
              <a:gd name="connsiteX6" fmla="*/ 194656 w 934424"/>
              <a:gd name="connsiteY6" fmla="*/ 87592 h 685029"/>
              <a:gd name="connsiteX7" fmla="*/ 19602 w 934424"/>
              <a:gd name="connsiteY7" fmla="*/ 267616 h 685029"/>
              <a:gd name="connsiteX8" fmla="*/ 217059 w 934424"/>
              <a:gd name="connsiteY8" fmla="*/ 624542 h 685029"/>
              <a:gd name="connsiteX9" fmla="*/ 240584 w 934424"/>
              <a:gd name="connsiteY9" fmla="*/ 685029 h 685029"/>
              <a:gd name="connsiteX0" fmla="*/ 240584 w 934424"/>
              <a:gd name="connsiteY0" fmla="*/ 687685 h 687685"/>
              <a:gd name="connsiteX1" fmla="*/ 326980 w 934424"/>
              <a:gd name="connsiteY1" fmla="*/ 651502 h 687685"/>
              <a:gd name="connsiteX2" fmla="*/ 558635 w 934424"/>
              <a:gd name="connsiteY2" fmla="*/ 635598 h 687685"/>
              <a:gd name="connsiteX3" fmla="*/ 874373 w 934424"/>
              <a:gd name="connsiteY3" fmla="*/ 501638 h 687685"/>
              <a:gd name="connsiteX4" fmla="*/ 923019 w 934424"/>
              <a:gd name="connsiteY4" fmla="*/ 257065 h 687685"/>
              <a:gd name="connsiteX5" fmla="*/ 732809 w 934424"/>
              <a:gd name="connsiteY5" fmla="*/ 10280 h 687685"/>
              <a:gd name="connsiteX6" fmla="*/ 228697 w 934424"/>
              <a:gd name="connsiteY6" fmla="*/ 75553 h 687685"/>
              <a:gd name="connsiteX7" fmla="*/ 19602 w 934424"/>
              <a:gd name="connsiteY7" fmla="*/ 270272 h 687685"/>
              <a:gd name="connsiteX8" fmla="*/ 217059 w 934424"/>
              <a:gd name="connsiteY8" fmla="*/ 627198 h 687685"/>
              <a:gd name="connsiteX9" fmla="*/ 240584 w 934424"/>
              <a:gd name="connsiteY9" fmla="*/ 687685 h 687685"/>
              <a:gd name="connsiteX0" fmla="*/ 240584 w 930983"/>
              <a:gd name="connsiteY0" fmla="*/ 687685 h 687685"/>
              <a:gd name="connsiteX1" fmla="*/ 326980 w 930983"/>
              <a:gd name="connsiteY1" fmla="*/ 651502 h 687685"/>
              <a:gd name="connsiteX2" fmla="*/ 558635 w 930983"/>
              <a:gd name="connsiteY2" fmla="*/ 635598 h 687685"/>
              <a:gd name="connsiteX3" fmla="*/ 861448 w 930983"/>
              <a:gd name="connsiteY3" fmla="*/ 482219 h 687685"/>
              <a:gd name="connsiteX4" fmla="*/ 923019 w 930983"/>
              <a:gd name="connsiteY4" fmla="*/ 257065 h 687685"/>
              <a:gd name="connsiteX5" fmla="*/ 732809 w 930983"/>
              <a:gd name="connsiteY5" fmla="*/ 10280 h 687685"/>
              <a:gd name="connsiteX6" fmla="*/ 228697 w 930983"/>
              <a:gd name="connsiteY6" fmla="*/ 75553 h 687685"/>
              <a:gd name="connsiteX7" fmla="*/ 19602 w 930983"/>
              <a:gd name="connsiteY7" fmla="*/ 270272 h 687685"/>
              <a:gd name="connsiteX8" fmla="*/ 217059 w 930983"/>
              <a:gd name="connsiteY8" fmla="*/ 627198 h 687685"/>
              <a:gd name="connsiteX9" fmla="*/ 240584 w 930983"/>
              <a:gd name="connsiteY9" fmla="*/ 687685 h 687685"/>
              <a:gd name="connsiteX0" fmla="*/ 240584 w 942621"/>
              <a:gd name="connsiteY0" fmla="*/ 687685 h 687685"/>
              <a:gd name="connsiteX1" fmla="*/ 326980 w 942621"/>
              <a:gd name="connsiteY1" fmla="*/ 651502 h 687685"/>
              <a:gd name="connsiteX2" fmla="*/ 558635 w 942621"/>
              <a:gd name="connsiteY2" fmla="*/ 635598 h 687685"/>
              <a:gd name="connsiteX3" fmla="*/ 895330 w 942621"/>
              <a:gd name="connsiteY3" fmla="*/ 442594 h 687685"/>
              <a:gd name="connsiteX4" fmla="*/ 923019 w 942621"/>
              <a:gd name="connsiteY4" fmla="*/ 257065 h 687685"/>
              <a:gd name="connsiteX5" fmla="*/ 732809 w 942621"/>
              <a:gd name="connsiteY5" fmla="*/ 10280 h 687685"/>
              <a:gd name="connsiteX6" fmla="*/ 228697 w 942621"/>
              <a:gd name="connsiteY6" fmla="*/ 75553 h 687685"/>
              <a:gd name="connsiteX7" fmla="*/ 19602 w 942621"/>
              <a:gd name="connsiteY7" fmla="*/ 270272 h 687685"/>
              <a:gd name="connsiteX8" fmla="*/ 217059 w 942621"/>
              <a:gd name="connsiteY8" fmla="*/ 627198 h 687685"/>
              <a:gd name="connsiteX9" fmla="*/ 240584 w 942621"/>
              <a:gd name="connsiteY9" fmla="*/ 687685 h 687685"/>
              <a:gd name="connsiteX0" fmla="*/ 240584 w 941338"/>
              <a:gd name="connsiteY0" fmla="*/ 687685 h 687685"/>
              <a:gd name="connsiteX1" fmla="*/ 326980 w 941338"/>
              <a:gd name="connsiteY1" fmla="*/ 651502 h 687685"/>
              <a:gd name="connsiteX2" fmla="*/ 583099 w 941338"/>
              <a:gd name="connsiteY2" fmla="*/ 614744 h 687685"/>
              <a:gd name="connsiteX3" fmla="*/ 895330 w 941338"/>
              <a:gd name="connsiteY3" fmla="*/ 442594 h 687685"/>
              <a:gd name="connsiteX4" fmla="*/ 923019 w 941338"/>
              <a:gd name="connsiteY4" fmla="*/ 257065 h 687685"/>
              <a:gd name="connsiteX5" fmla="*/ 732809 w 941338"/>
              <a:gd name="connsiteY5" fmla="*/ 10280 h 687685"/>
              <a:gd name="connsiteX6" fmla="*/ 228697 w 941338"/>
              <a:gd name="connsiteY6" fmla="*/ 75553 h 687685"/>
              <a:gd name="connsiteX7" fmla="*/ 19602 w 941338"/>
              <a:gd name="connsiteY7" fmla="*/ 270272 h 687685"/>
              <a:gd name="connsiteX8" fmla="*/ 217059 w 941338"/>
              <a:gd name="connsiteY8" fmla="*/ 627198 h 687685"/>
              <a:gd name="connsiteX9" fmla="*/ 240584 w 941338"/>
              <a:gd name="connsiteY9" fmla="*/ 687685 h 687685"/>
              <a:gd name="connsiteX0" fmla="*/ 243122 w 943876"/>
              <a:gd name="connsiteY0" fmla="*/ 687685 h 687685"/>
              <a:gd name="connsiteX1" fmla="*/ 329518 w 943876"/>
              <a:gd name="connsiteY1" fmla="*/ 651502 h 687685"/>
              <a:gd name="connsiteX2" fmla="*/ 585637 w 943876"/>
              <a:gd name="connsiteY2" fmla="*/ 614744 h 687685"/>
              <a:gd name="connsiteX3" fmla="*/ 897868 w 943876"/>
              <a:gd name="connsiteY3" fmla="*/ 442594 h 687685"/>
              <a:gd name="connsiteX4" fmla="*/ 925557 w 943876"/>
              <a:gd name="connsiteY4" fmla="*/ 257065 h 687685"/>
              <a:gd name="connsiteX5" fmla="*/ 735347 w 943876"/>
              <a:gd name="connsiteY5" fmla="*/ 10280 h 687685"/>
              <a:gd name="connsiteX6" fmla="*/ 231235 w 943876"/>
              <a:gd name="connsiteY6" fmla="*/ 75553 h 687685"/>
              <a:gd name="connsiteX7" fmla="*/ 22140 w 943876"/>
              <a:gd name="connsiteY7" fmla="*/ 270272 h 687685"/>
              <a:gd name="connsiteX8" fmla="*/ 219597 w 943876"/>
              <a:gd name="connsiteY8" fmla="*/ 627198 h 687685"/>
              <a:gd name="connsiteX9" fmla="*/ 243122 w 943876"/>
              <a:gd name="connsiteY9" fmla="*/ 687685 h 687685"/>
              <a:gd name="connsiteX0" fmla="*/ 270951 w 971705"/>
              <a:gd name="connsiteY0" fmla="*/ 687201 h 687201"/>
              <a:gd name="connsiteX1" fmla="*/ 357347 w 971705"/>
              <a:gd name="connsiteY1" fmla="*/ 651018 h 687201"/>
              <a:gd name="connsiteX2" fmla="*/ 613466 w 971705"/>
              <a:gd name="connsiteY2" fmla="*/ 614260 h 687201"/>
              <a:gd name="connsiteX3" fmla="*/ 925697 w 971705"/>
              <a:gd name="connsiteY3" fmla="*/ 442110 h 687201"/>
              <a:gd name="connsiteX4" fmla="*/ 953386 w 971705"/>
              <a:gd name="connsiteY4" fmla="*/ 256581 h 687201"/>
              <a:gd name="connsiteX5" fmla="*/ 763176 w 971705"/>
              <a:gd name="connsiteY5" fmla="*/ 9796 h 687201"/>
              <a:gd name="connsiteX6" fmla="*/ 259064 w 971705"/>
              <a:gd name="connsiteY6" fmla="*/ 75069 h 687201"/>
              <a:gd name="connsiteX7" fmla="*/ 16950 w 971705"/>
              <a:gd name="connsiteY7" fmla="*/ 313452 h 687201"/>
              <a:gd name="connsiteX8" fmla="*/ 247426 w 971705"/>
              <a:gd name="connsiteY8" fmla="*/ 626714 h 687201"/>
              <a:gd name="connsiteX9" fmla="*/ 270951 w 971705"/>
              <a:gd name="connsiteY9" fmla="*/ 687201 h 687201"/>
              <a:gd name="connsiteX0" fmla="*/ 238078 w 938832"/>
              <a:gd name="connsiteY0" fmla="*/ 686664 h 686664"/>
              <a:gd name="connsiteX1" fmla="*/ 324474 w 938832"/>
              <a:gd name="connsiteY1" fmla="*/ 650481 h 686664"/>
              <a:gd name="connsiteX2" fmla="*/ 580593 w 938832"/>
              <a:gd name="connsiteY2" fmla="*/ 613723 h 686664"/>
              <a:gd name="connsiteX3" fmla="*/ 892824 w 938832"/>
              <a:gd name="connsiteY3" fmla="*/ 441573 h 686664"/>
              <a:gd name="connsiteX4" fmla="*/ 920513 w 938832"/>
              <a:gd name="connsiteY4" fmla="*/ 256044 h 686664"/>
              <a:gd name="connsiteX5" fmla="*/ 730303 w 938832"/>
              <a:gd name="connsiteY5" fmla="*/ 9259 h 686664"/>
              <a:gd name="connsiteX6" fmla="*/ 226191 w 938832"/>
              <a:gd name="connsiteY6" fmla="*/ 74532 h 686664"/>
              <a:gd name="connsiteX7" fmla="*/ 23383 w 938832"/>
              <a:gd name="connsiteY7" fmla="*/ 284183 h 686664"/>
              <a:gd name="connsiteX8" fmla="*/ 214553 w 938832"/>
              <a:gd name="connsiteY8" fmla="*/ 626177 h 686664"/>
              <a:gd name="connsiteX9" fmla="*/ 238078 w 938832"/>
              <a:gd name="connsiteY9" fmla="*/ 686664 h 686664"/>
              <a:gd name="connsiteX0" fmla="*/ 238078 w 940200"/>
              <a:gd name="connsiteY0" fmla="*/ 721245 h 721245"/>
              <a:gd name="connsiteX1" fmla="*/ 324474 w 940200"/>
              <a:gd name="connsiteY1" fmla="*/ 685062 h 721245"/>
              <a:gd name="connsiteX2" fmla="*/ 580593 w 940200"/>
              <a:gd name="connsiteY2" fmla="*/ 648304 h 721245"/>
              <a:gd name="connsiteX3" fmla="*/ 892824 w 940200"/>
              <a:gd name="connsiteY3" fmla="*/ 476154 h 721245"/>
              <a:gd name="connsiteX4" fmla="*/ 920513 w 940200"/>
              <a:gd name="connsiteY4" fmla="*/ 290625 h 721245"/>
              <a:gd name="connsiteX5" fmla="*/ 710990 w 940200"/>
              <a:gd name="connsiteY5" fmla="*/ 6592 h 721245"/>
              <a:gd name="connsiteX6" fmla="*/ 226191 w 940200"/>
              <a:gd name="connsiteY6" fmla="*/ 109113 h 721245"/>
              <a:gd name="connsiteX7" fmla="*/ 23383 w 940200"/>
              <a:gd name="connsiteY7" fmla="*/ 318764 h 721245"/>
              <a:gd name="connsiteX8" fmla="*/ 214553 w 940200"/>
              <a:gd name="connsiteY8" fmla="*/ 660758 h 721245"/>
              <a:gd name="connsiteX9" fmla="*/ 238078 w 940200"/>
              <a:gd name="connsiteY9" fmla="*/ 721245 h 721245"/>
              <a:gd name="connsiteX0" fmla="*/ 238078 w 943536"/>
              <a:gd name="connsiteY0" fmla="*/ 720896 h 720896"/>
              <a:gd name="connsiteX1" fmla="*/ 324474 w 943536"/>
              <a:gd name="connsiteY1" fmla="*/ 684713 h 720896"/>
              <a:gd name="connsiteX2" fmla="*/ 580593 w 943536"/>
              <a:gd name="connsiteY2" fmla="*/ 647955 h 720896"/>
              <a:gd name="connsiteX3" fmla="*/ 892824 w 943536"/>
              <a:gd name="connsiteY3" fmla="*/ 475805 h 720896"/>
              <a:gd name="connsiteX4" fmla="*/ 925324 w 943536"/>
              <a:gd name="connsiteY4" fmla="*/ 283788 h 720896"/>
              <a:gd name="connsiteX5" fmla="*/ 710990 w 943536"/>
              <a:gd name="connsiteY5" fmla="*/ 6243 h 720896"/>
              <a:gd name="connsiteX6" fmla="*/ 226191 w 943536"/>
              <a:gd name="connsiteY6" fmla="*/ 108764 h 720896"/>
              <a:gd name="connsiteX7" fmla="*/ 23383 w 943536"/>
              <a:gd name="connsiteY7" fmla="*/ 318415 h 720896"/>
              <a:gd name="connsiteX8" fmla="*/ 214553 w 943536"/>
              <a:gd name="connsiteY8" fmla="*/ 660409 h 720896"/>
              <a:gd name="connsiteX9" fmla="*/ 238078 w 943536"/>
              <a:gd name="connsiteY9" fmla="*/ 720896 h 720896"/>
              <a:gd name="connsiteX0" fmla="*/ 238078 w 932042"/>
              <a:gd name="connsiteY0" fmla="*/ 720896 h 720896"/>
              <a:gd name="connsiteX1" fmla="*/ 324474 w 932042"/>
              <a:gd name="connsiteY1" fmla="*/ 684713 h 720896"/>
              <a:gd name="connsiteX2" fmla="*/ 580593 w 932042"/>
              <a:gd name="connsiteY2" fmla="*/ 647955 h 720896"/>
              <a:gd name="connsiteX3" fmla="*/ 850829 w 932042"/>
              <a:gd name="connsiteY3" fmla="*/ 489522 h 720896"/>
              <a:gd name="connsiteX4" fmla="*/ 925324 w 932042"/>
              <a:gd name="connsiteY4" fmla="*/ 283788 h 720896"/>
              <a:gd name="connsiteX5" fmla="*/ 710990 w 932042"/>
              <a:gd name="connsiteY5" fmla="*/ 6243 h 720896"/>
              <a:gd name="connsiteX6" fmla="*/ 226191 w 932042"/>
              <a:gd name="connsiteY6" fmla="*/ 108764 h 720896"/>
              <a:gd name="connsiteX7" fmla="*/ 23383 w 932042"/>
              <a:gd name="connsiteY7" fmla="*/ 318415 h 720896"/>
              <a:gd name="connsiteX8" fmla="*/ 214553 w 932042"/>
              <a:gd name="connsiteY8" fmla="*/ 660409 h 720896"/>
              <a:gd name="connsiteX9" fmla="*/ 238078 w 932042"/>
              <a:gd name="connsiteY9" fmla="*/ 720896 h 720896"/>
              <a:gd name="connsiteX0" fmla="*/ 294564 w 988528"/>
              <a:gd name="connsiteY0" fmla="*/ 721257 h 721257"/>
              <a:gd name="connsiteX1" fmla="*/ 380960 w 988528"/>
              <a:gd name="connsiteY1" fmla="*/ 685074 h 721257"/>
              <a:gd name="connsiteX2" fmla="*/ 637079 w 988528"/>
              <a:gd name="connsiteY2" fmla="*/ 648316 h 721257"/>
              <a:gd name="connsiteX3" fmla="*/ 907315 w 988528"/>
              <a:gd name="connsiteY3" fmla="*/ 489883 h 721257"/>
              <a:gd name="connsiteX4" fmla="*/ 981810 w 988528"/>
              <a:gd name="connsiteY4" fmla="*/ 284149 h 721257"/>
              <a:gd name="connsiteX5" fmla="*/ 767476 w 988528"/>
              <a:gd name="connsiteY5" fmla="*/ 6604 h 721257"/>
              <a:gd name="connsiteX6" fmla="*/ 282677 w 988528"/>
              <a:gd name="connsiteY6" fmla="*/ 109125 h 721257"/>
              <a:gd name="connsiteX7" fmla="*/ 14036 w 988528"/>
              <a:gd name="connsiteY7" fmla="*/ 355779 h 721257"/>
              <a:gd name="connsiteX8" fmla="*/ 271039 w 988528"/>
              <a:gd name="connsiteY8" fmla="*/ 660770 h 721257"/>
              <a:gd name="connsiteX9" fmla="*/ 294564 w 988528"/>
              <a:gd name="connsiteY9" fmla="*/ 721257 h 721257"/>
              <a:gd name="connsiteX0" fmla="*/ 308360 w 1002324"/>
              <a:gd name="connsiteY0" fmla="*/ 721378 h 721378"/>
              <a:gd name="connsiteX1" fmla="*/ 394756 w 1002324"/>
              <a:gd name="connsiteY1" fmla="*/ 685195 h 721378"/>
              <a:gd name="connsiteX2" fmla="*/ 650875 w 1002324"/>
              <a:gd name="connsiteY2" fmla="*/ 648437 h 721378"/>
              <a:gd name="connsiteX3" fmla="*/ 921111 w 1002324"/>
              <a:gd name="connsiteY3" fmla="*/ 490004 h 721378"/>
              <a:gd name="connsiteX4" fmla="*/ 995606 w 1002324"/>
              <a:gd name="connsiteY4" fmla="*/ 284270 h 721378"/>
              <a:gd name="connsiteX5" fmla="*/ 781272 w 1002324"/>
              <a:gd name="connsiteY5" fmla="*/ 6725 h 721378"/>
              <a:gd name="connsiteX6" fmla="*/ 296473 w 1002324"/>
              <a:gd name="connsiteY6" fmla="*/ 109246 h 721378"/>
              <a:gd name="connsiteX7" fmla="*/ 12734 w 1002324"/>
              <a:gd name="connsiteY7" fmla="*/ 367519 h 721378"/>
              <a:gd name="connsiteX8" fmla="*/ 284835 w 1002324"/>
              <a:gd name="connsiteY8" fmla="*/ 660891 h 721378"/>
              <a:gd name="connsiteX9" fmla="*/ 308360 w 1002324"/>
              <a:gd name="connsiteY9" fmla="*/ 721378 h 721378"/>
              <a:gd name="connsiteX0" fmla="*/ 308360 w 1001714"/>
              <a:gd name="connsiteY0" fmla="*/ 721378 h 721378"/>
              <a:gd name="connsiteX1" fmla="*/ 394756 w 1001714"/>
              <a:gd name="connsiteY1" fmla="*/ 685195 h 721378"/>
              <a:gd name="connsiteX2" fmla="*/ 650875 w 1001714"/>
              <a:gd name="connsiteY2" fmla="*/ 648437 h 721378"/>
              <a:gd name="connsiteX3" fmla="*/ 917242 w 1001714"/>
              <a:gd name="connsiteY3" fmla="*/ 475683 h 721378"/>
              <a:gd name="connsiteX4" fmla="*/ 995606 w 1001714"/>
              <a:gd name="connsiteY4" fmla="*/ 284270 h 721378"/>
              <a:gd name="connsiteX5" fmla="*/ 781272 w 1001714"/>
              <a:gd name="connsiteY5" fmla="*/ 6725 h 721378"/>
              <a:gd name="connsiteX6" fmla="*/ 296473 w 1001714"/>
              <a:gd name="connsiteY6" fmla="*/ 109246 h 721378"/>
              <a:gd name="connsiteX7" fmla="*/ 12734 w 1001714"/>
              <a:gd name="connsiteY7" fmla="*/ 367519 h 721378"/>
              <a:gd name="connsiteX8" fmla="*/ 284835 w 1001714"/>
              <a:gd name="connsiteY8" fmla="*/ 660891 h 721378"/>
              <a:gd name="connsiteX9" fmla="*/ 308360 w 1001714"/>
              <a:gd name="connsiteY9" fmla="*/ 721378 h 721378"/>
              <a:gd name="connsiteX0" fmla="*/ 308360 w 1001852"/>
              <a:gd name="connsiteY0" fmla="*/ 721378 h 721378"/>
              <a:gd name="connsiteX1" fmla="*/ 394756 w 1001852"/>
              <a:gd name="connsiteY1" fmla="*/ 685195 h 721378"/>
              <a:gd name="connsiteX2" fmla="*/ 641147 w 1001852"/>
              <a:gd name="connsiteY2" fmla="*/ 639079 h 721378"/>
              <a:gd name="connsiteX3" fmla="*/ 917242 w 1001852"/>
              <a:gd name="connsiteY3" fmla="*/ 475683 h 721378"/>
              <a:gd name="connsiteX4" fmla="*/ 995606 w 1001852"/>
              <a:gd name="connsiteY4" fmla="*/ 284270 h 721378"/>
              <a:gd name="connsiteX5" fmla="*/ 781272 w 1001852"/>
              <a:gd name="connsiteY5" fmla="*/ 6725 h 721378"/>
              <a:gd name="connsiteX6" fmla="*/ 296473 w 1001852"/>
              <a:gd name="connsiteY6" fmla="*/ 109246 h 721378"/>
              <a:gd name="connsiteX7" fmla="*/ 12734 w 1001852"/>
              <a:gd name="connsiteY7" fmla="*/ 367519 h 721378"/>
              <a:gd name="connsiteX8" fmla="*/ 284835 w 1001852"/>
              <a:gd name="connsiteY8" fmla="*/ 660891 h 721378"/>
              <a:gd name="connsiteX9" fmla="*/ 308360 w 1001852"/>
              <a:gd name="connsiteY9" fmla="*/ 721378 h 721378"/>
              <a:gd name="connsiteX0" fmla="*/ 308360 w 1001852"/>
              <a:gd name="connsiteY0" fmla="*/ 719754 h 719754"/>
              <a:gd name="connsiteX1" fmla="*/ 394756 w 1001852"/>
              <a:gd name="connsiteY1" fmla="*/ 683571 h 719754"/>
              <a:gd name="connsiteX2" fmla="*/ 641147 w 1001852"/>
              <a:gd name="connsiteY2" fmla="*/ 637455 h 719754"/>
              <a:gd name="connsiteX3" fmla="*/ 917242 w 1001852"/>
              <a:gd name="connsiteY3" fmla="*/ 474059 h 719754"/>
              <a:gd name="connsiteX4" fmla="*/ 995606 w 1001852"/>
              <a:gd name="connsiteY4" fmla="*/ 282646 h 719754"/>
              <a:gd name="connsiteX5" fmla="*/ 781272 w 1001852"/>
              <a:gd name="connsiteY5" fmla="*/ 5101 h 719754"/>
              <a:gd name="connsiteX6" fmla="*/ 311517 w 1001852"/>
              <a:gd name="connsiteY6" fmla="*/ 122448 h 719754"/>
              <a:gd name="connsiteX7" fmla="*/ 12734 w 1001852"/>
              <a:gd name="connsiteY7" fmla="*/ 365895 h 719754"/>
              <a:gd name="connsiteX8" fmla="*/ 284835 w 1001852"/>
              <a:gd name="connsiteY8" fmla="*/ 659267 h 719754"/>
              <a:gd name="connsiteX9" fmla="*/ 308360 w 1001852"/>
              <a:gd name="connsiteY9" fmla="*/ 719754 h 719754"/>
              <a:gd name="connsiteX0" fmla="*/ 304337 w 997829"/>
              <a:gd name="connsiteY0" fmla="*/ 719754 h 719754"/>
              <a:gd name="connsiteX1" fmla="*/ 390733 w 997829"/>
              <a:gd name="connsiteY1" fmla="*/ 683571 h 719754"/>
              <a:gd name="connsiteX2" fmla="*/ 637124 w 997829"/>
              <a:gd name="connsiteY2" fmla="*/ 637455 h 719754"/>
              <a:gd name="connsiteX3" fmla="*/ 913219 w 997829"/>
              <a:gd name="connsiteY3" fmla="*/ 474059 h 719754"/>
              <a:gd name="connsiteX4" fmla="*/ 991583 w 997829"/>
              <a:gd name="connsiteY4" fmla="*/ 282646 h 719754"/>
              <a:gd name="connsiteX5" fmla="*/ 777249 w 997829"/>
              <a:gd name="connsiteY5" fmla="*/ 5101 h 719754"/>
              <a:gd name="connsiteX6" fmla="*/ 307494 w 997829"/>
              <a:gd name="connsiteY6" fmla="*/ 122448 h 719754"/>
              <a:gd name="connsiteX7" fmla="*/ 8711 w 997829"/>
              <a:gd name="connsiteY7" fmla="*/ 365895 h 719754"/>
              <a:gd name="connsiteX8" fmla="*/ 280812 w 997829"/>
              <a:gd name="connsiteY8" fmla="*/ 659267 h 719754"/>
              <a:gd name="connsiteX9" fmla="*/ 304337 w 997829"/>
              <a:gd name="connsiteY9" fmla="*/ 719754 h 719754"/>
              <a:gd name="connsiteX0" fmla="*/ 304337 w 1000140"/>
              <a:gd name="connsiteY0" fmla="*/ 719754 h 719754"/>
              <a:gd name="connsiteX1" fmla="*/ 390733 w 1000140"/>
              <a:gd name="connsiteY1" fmla="*/ 683571 h 719754"/>
              <a:gd name="connsiteX2" fmla="*/ 637124 w 1000140"/>
              <a:gd name="connsiteY2" fmla="*/ 637455 h 719754"/>
              <a:gd name="connsiteX3" fmla="*/ 926023 w 1000140"/>
              <a:gd name="connsiteY3" fmla="*/ 465382 h 719754"/>
              <a:gd name="connsiteX4" fmla="*/ 991583 w 1000140"/>
              <a:gd name="connsiteY4" fmla="*/ 282646 h 719754"/>
              <a:gd name="connsiteX5" fmla="*/ 777249 w 1000140"/>
              <a:gd name="connsiteY5" fmla="*/ 5101 h 719754"/>
              <a:gd name="connsiteX6" fmla="*/ 307494 w 1000140"/>
              <a:gd name="connsiteY6" fmla="*/ 122448 h 719754"/>
              <a:gd name="connsiteX7" fmla="*/ 8711 w 1000140"/>
              <a:gd name="connsiteY7" fmla="*/ 365895 h 719754"/>
              <a:gd name="connsiteX8" fmla="*/ 280812 w 1000140"/>
              <a:gd name="connsiteY8" fmla="*/ 659267 h 719754"/>
              <a:gd name="connsiteX9" fmla="*/ 304337 w 1000140"/>
              <a:gd name="connsiteY9" fmla="*/ 719754 h 719754"/>
              <a:gd name="connsiteX0" fmla="*/ 304337 w 1000232"/>
              <a:gd name="connsiteY0" fmla="*/ 719754 h 719754"/>
              <a:gd name="connsiteX1" fmla="*/ 390733 w 1000232"/>
              <a:gd name="connsiteY1" fmla="*/ 683571 h 719754"/>
              <a:gd name="connsiteX2" fmla="*/ 632822 w 1000232"/>
              <a:gd name="connsiteY2" fmla="*/ 627487 h 719754"/>
              <a:gd name="connsiteX3" fmla="*/ 926023 w 1000232"/>
              <a:gd name="connsiteY3" fmla="*/ 465382 h 719754"/>
              <a:gd name="connsiteX4" fmla="*/ 991583 w 1000232"/>
              <a:gd name="connsiteY4" fmla="*/ 282646 h 719754"/>
              <a:gd name="connsiteX5" fmla="*/ 777249 w 1000232"/>
              <a:gd name="connsiteY5" fmla="*/ 5101 h 719754"/>
              <a:gd name="connsiteX6" fmla="*/ 307494 w 1000232"/>
              <a:gd name="connsiteY6" fmla="*/ 122448 h 719754"/>
              <a:gd name="connsiteX7" fmla="*/ 8711 w 1000232"/>
              <a:gd name="connsiteY7" fmla="*/ 365895 h 719754"/>
              <a:gd name="connsiteX8" fmla="*/ 280812 w 1000232"/>
              <a:gd name="connsiteY8" fmla="*/ 659267 h 719754"/>
              <a:gd name="connsiteX9" fmla="*/ 304337 w 1000232"/>
              <a:gd name="connsiteY9" fmla="*/ 719754 h 719754"/>
              <a:gd name="connsiteX0" fmla="*/ 304337 w 1000232"/>
              <a:gd name="connsiteY0" fmla="*/ 719754 h 719754"/>
              <a:gd name="connsiteX1" fmla="*/ 399952 w 1000232"/>
              <a:gd name="connsiteY1" fmla="*/ 666587 h 719754"/>
              <a:gd name="connsiteX2" fmla="*/ 632822 w 1000232"/>
              <a:gd name="connsiteY2" fmla="*/ 627487 h 719754"/>
              <a:gd name="connsiteX3" fmla="*/ 926023 w 1000232"/>
              <a:gd name="connsiteY3" fmla="*/ 465382 h 719754"/>
              <a:gd name="connsiteX4" fmla="*/ 991583 w 1000232"/>
              <a:gd name="connsiteY4" fmla="*/ 282646 h 719754"/>
              <a:gd name="connsiteX5" fmla="*/ 777249 w 1000232"/>
              <a:gd name="connsiteY5" fmla="*/ 5101 h 719754"/>
              <a:gd name="connsiteX6" fmla="*/ 307494 w 1000232"/>
              <a:gd name="connsiteY6" fmla="*/ 122448 h 719754"/>
              <a:gd name="connsiteX7" fmla="*/ 8711 w 1000232"/>
              <a:gd name="connsiteY7" fmla="*/ 365895 h 719754"/>
              <a:gd name="connsiteX8" fmla="*/ 280812 w 1000232"/>
              <a:gd name="connsiteY8" fmla="*/ 659267 h 719754"/>
              <a:gd name="connsiteX9" fmla="*/ 304337 w 1000232"/>
              <a:gd name="connsiteY9" fmla="*/ 719754 h 719754"/>
              <a:gd name="connsiteX0" fmla="*/ 304337 w 991570"/>
              <a:gd name="connsiteY0" fmla="*/ 718638 h 718638"/>
              <a:gd name="connsiteX1" fmla="*/ 399952 w 991570"/>
              <a:gd name="connsiteY1" fmla="*/ 665471 h 718638"/>
              <a:gd name="connsiteX2" fmla="*/ 632822 w 991570"/>
              <a:gd name="connsiteY2" fmla="*/ 626371 h 718638"/>
              <a:gd name="connsiteX3" fmla="*/ 926023 w 991570"/>
              <a:gd name="connsiteY3" fmla="*/ 464266 h 718638"/>
              <a:gd name="connsiteX4" fmla="*/ 981545 w 991570"/>
              <a:gd name="connsiteY4" fmla="*/ 258272 h 718638"/>
              <a:gd name="connsiteX5" fmla="*/ 777249 w 991570"/>
              <a:gd name="connsiteY5" fmla="*/ 3985 h 718638"/>
              <a:gd name="connsiteX6" fmla="*/ 307494 w 991570"/>
              <a:gd name="connsiteY6" fmla="*/ 121332 h 718638"/>
              <a:gd name="connsiteX7" fmla="*/ 8711 w 991570"/>
              <a:gd name="connsiteY7" fmla="*/ 364779 h 718638"/>
              <a:gd name="connsiteX8" fmla="*/ 280812 w 991570"/>
              <a:gd name="connsiteY8" fmla="*/ 658151 h 718638"/>
              <a:gd name="connsiteX9" fmla="*/ 304337 w 991570"/>
              <a:gd name="connsiteY9" fmla="*/ 718638 h 718638"/>
              <a:gd name="connsiteX0" fmla="*/ 304337 w 992211"/>
              <a:gd name="connsiteY0" fmla="*/ 718638 h 718638"/>
              <a:gd name="connsiteX1" fmla="*/ 399952 w 992211"/>
              <a:gd name="connsiteY1" fmla="*/ 665471 h 718638"/>
              <a:gd name="connsiteX2" fmla="*/ 632822 w 992211"/>
              <a:gd name="connsiteY2" fmla="*/ 626371 h 718638"/>
              <a:gd name="connsiteX3" fmla="*/ 928468 w 992211"/>
              <a:gd name="connsiteY3" fmla="*/ 445968 h 718638"/>
              <a:gd name="connsiteX4" fmla="*/ 981545 w 992211"/>
              <a:gd name="connsiteY4" fmla="*/ 258272 h 718638"/>
              <a:gd name="connsiteX5" fmla="*/ 777249 w 992211"/>
              <a:gd name="connsiteY5" fmla="*/ 3985 h 718638"/>
              <a:gd name="connsiteX6" fmla="*/ 307494 w 992211"/>
              <a:gd name="connsiteY6" fmla="*/ 121332 h 718638"/>
              <a:gd name="connsiteX7" fmla="*/ 8711 w 992211"/>
              <a:gd name="connsiteY7" fmla="*/ 364779 h 718638"/>
              <a:gd name="connsiteX8" fmla="*/ 280812 w 992211"/>
              <a:gd name="connsiteY8" fmla="*/ 658151 h 718638"/>
              <a:gd name="connsiteX9" fmla="*/ 304337 w 992211"/>
              <a:gd name="connsiteY9" fmla="*/ 718638 h 718638"/>
              <a:gd name="connsiteX0" fmla="*/ 304337 w 993655"/>
              <a:gd name="connsiteY0" fmla="*/ 717746 h 717746"/>
              <a:gd name="connsiteX1" fmla="*/ 399952 w 993655"/>
              <a:gd name="connsiteY1" fmla="*/ 664579 h 717746"/>
              <a:gd name="connsiteX2" fmla="*/ 632822 w 993655"/>
              <a:gd name="connsiteY2" fmla="*/ 625479 h 717746"/>
              <a:gd name="connsiteX3" fmla="*/ 928468 w 993655"/>
              <a:gd name="connsiteY3" fmla="*/ 445076 h 717746"/>
              <a:gd name="connsiteX4" fmla="*/ 983273 w 993655"/>
              <a:gd name="connsiteY4" fmla="*/ 237421 h 717746"/>
              <a:gd name="connsiteX5" fmla="*/ 777249 w 993655"/>
              <a:gd name="connsiteY5" fmla="*/ 3093 h 717746"/>
              <a:gd name="connsiteX6" fmla="*/ 307494 w 993655"/>
              <a:gd name="connsiteY6" fmla="*/ 120440 h 717746"/>
              <a:gd name="connsiteX7" fmla="*/ 8711 w 993655"/>
              <a:gd name="connsiteY7" fmla="*/ 363887 h 717746"/>
              <a:gd name="connsiteX8" fmla="*/ 280812 w 993655"/>
              <a:gd name="connsiteY8" fmla="*/ 657259 h 717746"/>
              <a:gd name="connsiteX9" fmla="*/ 304337 w 993655"/>
              <a:gd name="connsiteY9" fmla="*/ 717746 h 717746"/>
              <a:gd name="connsiteX0" fmla="*/ 304337 w 991662"/>
              <a:gd name="connsiteY0" fmla="*/ 717746 h 717746"/>
              <a:gd name="connsiteX1" fmla="*/ 399952 w 991662"/>
              <a:gd name="connsiteY1" fmla="*/ 664579 h 717746"/>
              <a:gd name="connsiteX2" fmla="*/ 632822 w 991662"/>
              <a:gd name="connsiteY2" fmla="*/ 625479 h 717746"/>
              <a:gd name="connsiteX3" fmla="*/ 928468 w 991662"/>
              <a:gd name="connsiteY3" fmla="*/ 445076 h 717746"/>
              <a:gd name="connsiteX4" fmla="*/ 983273 w 991662"/>
              <a:gd name="connsiteY4" fmla="*/ 237421 h 717746"/>
              <a:gd name="connsiteX5" fmla="*/ 777249 w 991662"/>
              <a:gd name="connsiteY5" fmla="*/ 3093 h 717746"/>
              <a:gd name="connsiteX6" fmla="*/ 307494 w 991662"/>
              <a:gd name="connsiteY6" fmla="*/ 120440 h 717746"/>
              <a:gd name="connsiteX7" fmla="*/ 8711 w 991662"/>
              <a:gd name="connsiteY7" fmla="*/ 363887 h 717746"/>
              <a:gd name="connsiteX8" fmla="*/ 280812 w 991662"/>
              <a:gd name="connsiteY8" fmla="*/ 657259 h 717746"/>
              <a:gd name="connsiteX9" fmla="*/ 304337 w 991662"/>
              <a:gd name="connsiteY9" fmla="*/ 717746 h 717746"/>
              <a:gd name="connsiteX0" fmla="*/ 304337 w 989471"/>
              <a:gd name="connsiteY0" fmla="*/ 717746 h 717746"/>
              <a:gd name="connsiteX1" fmla="*/ 399952 w 989471"/>
              <a:gd name="connsiteY1" fmla="*/ 664579 h 717746"/>
              <a:gd name="connsiteX2" fmla="*/ 632822 w 989471"/>
              <a:gd name="connsiteY2" fmla="*/ 625479 h 717746"/>
              <a:gd name="connsiteX3" fmla="*/ 916010 w 989471"/>
              <a:gd name="connsiteY3" fmla="*/ 449761 h 717746"/>
              <a:gd name="connsiteX4" fmla="*/ 983273 w 989471"/>
              <a:gd name="connsiteY4" fmla="*/ 237421 h 717746"/>
              <a:gd name="connsiteX5" fmla="*/ 777249 w 989471"/>
              <a:gd name="connsiteY5" fmla="*/ 3093 h 717746"/>
              <a:gd name="connsiteX6" fmla="*/ 307494 w 989471"/>
              <a:gd name="connsiteY6" fmla="*/ 120440 h 717746"/>
              <a:gd name="connsiteX7" fmla="*/ 8711 w 989471"/>
              <a:gd name="connsiteY7" fmla="*/ 363887 h 717746"/>
              <a:gd name="connsiteX8" fmla="*/ 280812 w 989471"/>
              <a:gd name="connsiteY8" fmla="*/ 657259 h 717746"/>
              <a:gd name="connsiteX9" fmla="*/ 304337 w 989471"/>
              <a:gd name="connsiteY9" fmla="*/ 717746 h 717746"/>
              <a:gd name="connsiteX0" fmla="*/ 304337 w 989471"/>
              <a:gd name="connsiteY0" fmla="*/ 716680 h 716680"/>
              <a:gd name="connsiteX1" fmla="*/ 399952 w 989471"/>
              <a:gd name="connsiteY1" fmla="*/ 663513 h 716680"/>
              <a:gd name="connsiteX2" fmla="*/ 632822 w 989471"/>
              <a:gd name="connsiteY2" fmla="*/ 624413 h 716680"/>
              <a:gd name="connsiteX3" fmla="*/ 916010 w 989471"/>
              <a:gd name="connsiteY3" fmla="*/ 448695 h 716680"/>
              <a:gd name="connsiteX4" fmla="*/ 983273 w 989471"/>
              <a:gd name="connsiteY4" fmla="*/ 236355 h 716680"/>
              <a:gd name="connsiteX5" fmla="*/ 777249 w 989471"/>
              <a:gd name="connsiteY5" fmla="*/ 2027 h 716680"/>
              <a:gd name="connsiteX6" fmla="*/ 314664 w 989471"/>
              <a:gd name="connsiteY6" fmla="*/ 135987 h 716680"/>
              <a:gd name="connsiteX7" fmla="*/ 8711 w 989471"/>
              <a:gd name="connsiteY7" fmla="*/ 362821 h 716680"/>
              <a:gd name="connsiteX8" fmla="*/ 280812 w 989471"/>
              <a:gd name="connsiteY8" fmla="*/ 656193 h 716680"/>
              <a:gd name="connsiteX9" fmla="*/ 304337 w 989471"/>
              <a:gd name="connsiteY9" fmla="*/ 716680 h 716680"/>
              <a:gd name="connsiteX0" fmla="*/ 292743 w 977877"/>
              <a:gd name="connsiteY0" fmla="*/ 716666 h 716666"/>
              <a:gd name="connsiteX1" fmla="*/ 388358 w 977877"/>
              <a:gd name="connsiteY1" fmla="*/ 663499 h 716666"/>
              <a:gd name="connsiteX2" fmla="*/ 621228 w 977877"/>
              <a:gd name="connsiteY2" fmla="*/ 624399 h 716666"/>
              <a:gd name="connsiteX3" fmla="*/ 904416 w 977877"/>
              <a:gd name="connsiteY3" fmla="*/ 448681 h 716666"/>
              <a:gd name="connsiteX4" fmla="*/ 971679 w 977877"/>
              <a:gd name="connsiteY4" fmla="*/ 236341 h 716666"/>
              <a:gd name="connsiteX5" fmla="*/ 765655 w 977877"/>
              <a:gd name="connsiteY5" fmla="*/ 2013 h 716666"/>
              <a:gd name="connsiteX6" fmla="*/ 303070 w 977877"/>
              <a:gd name="connsiteY6" fmla="*/ 135973 h 716666"/>
              <a:gd name="connsiteX7" fmla="*/ 9575 w 977877"/>
              <a:gd name="connsiteY7" fmla="*/ 358122 h 716666"/>
              <a:gd name="connsiteX8" fmla="*/ 269218 w 977877"/>
              <a:gd name="connsiteY8" fmla="*/ 656179 h 716666"/>
              <a:gd name="connsiteX9" fmla="*/ 292743 w 977877"/>
              <a:gd name="connsiteY9" fmla="*/ 716666 h 716666"/>
              <a:gd name="connsiteX0" fmla="*/ 292743 w 977482"/>
              <a:gd name="connsiteY0" fmla="*/ 701983 h 701983"/>
              <a:gd name="connsiteX1" fmla="*/ 388358 w 977482"/>
              <a:gd name="connsiteY1" fmla="*/ 648816 h 701983"/>
              <a:gd name="connsiteX2" fmla="*/ 621228 w 977482"/>
              <a:gd name="connsiteY2" fmla="*/ 609716 h 701983"/>
              <a:gd name="connsiteX3" fmla="*/ 904416 w 977482"/>
              <a:gd name="connsiteY3" fmla="*/ 433998 h 701983"/>
              <a:gd name="connsiteX4" fmla="*/ 971679 w 977482"/>
              <a:gd name="connsiteY4" fmla="*/ 221658 h 701983"/>
              <a:gd name="connsiteX5" fmla="*/ 772108 w 977482"/>
              <a:gd name="connsiteY5" fmla="*/ 2282 h 701983"/>
              <a:gd name="connsiteX6" fmla="*/ 303070 w 977482"/>
              <a:gd name="connsiteY6" fmla="*/ 121290 h 701983"/>
              <a:gd name="connsiteX7" fmla="*/ 9575 w 977482"/>
              <a:gd name="connsiteY7" fmla="*/ 343439 h 701983"/>
              <a:gd name="connsiteX8" fmla="*/ 269218 w 977482"/>
              <a:gd name="connsiteY8" fmla="*/ 641496 h 701983"/>
              <a:gd name="connsiteX9" fmla="*/ 292743 w 977482"/>
              <a:gd name="connsiteY9" fmla="*/ 701983 h 701983"/>
              <a:gd name="connsiteX0" fmla="*/ 292743 w 973570"/>
              <a:gd name="connsiteY0" fmla="*/ 701983 h 701983"/>
              <a:gd name="connsiteX1" fmla="*/ 388358 w 973570"/>
              <a:gd name="connsiteY1" fmla="*/ 648816 h 701983"/>
              <a:gd name="connsiteX2" fmla="*/ 621228 w 973570"/>
              <a:gd name="connsiteY2" fmla="*/ 609716 h 701983"/>
              <a:gd name="connsiteX3" fmla="*/ 862937 w 973570"/>
              <a:gd name="connsiteY3" fmla="*/ 454570 h 701983"/>
              <a:gd name="connsiteX4" fmla="*/ 971679 w 973570"/>
              <a:gd name="connsiteY4" fmla="*/ 221658 h 701983"/>
              <a:gd name="connsiteX5" fmla="*/ 772108 w 973570"/>
              <a:gd name="connsiteY5" fmla="*/ 2282 h 701983"/>
              <a:gd name="connsiteX6" fmla="*/ 303070 w 973570"/>
              <a:gd name="connsiteY6" fmla="*/ 121290 h 701983"/>
              <a:gd name="connsiteX7" fmla="*/ 9575 w 973570"/>
              <a:gd name="connsiteY7" fmla="*/ 343439 h 701983"/>
              <a:gd name="connsiteX8" fmla="*/ 269218 w 973570"/>
              <a:gd name="connsiteY8" fmla="*/ 641496 h 701983"/>
              <a:gd name="connsiteX9" fmla="*/ 292743 w 973570"/>
              <a:gd name="connsiteY9" fmla="*/ 701983 h 701983"/>
              <a:gd name="connsiteX0" fmla="*/ 292743 w 952057"/>
              <a:gd name="connsiteY0" fmla="*/ 702570 h 702570"/>
              <a:gd name="connsiteX1" fmla="*/ 388358 w 952057"/>
              <a:gd name="connsiteY1" fmla="*/ 649403 h 702570"/>
              <a:gd name="connsiteX2" fmla="*/ 621228 w 952057"/>
              <a:gd name="connsiteY2" fmla="*/ 610303 h 702570"/>
              <a:gd name="connsiteX3" fmla="*/ 862937 w 952057"/>
              <a:gd name="connsiteY3" fmla="*/ 455157 h 702570"/>
              <a:gd name="connsiteX4" fmla="*/ 949171 w 952057"/>
              <a:gd name="connsiteY4" fmla="*/ 237080 h 702570"/>
              <a:gd name="connsiteX5" fmla="*/ 772108 w 952057"/>
              <a:gd name="connsiteY5" fmla="*/ 2869 h 702570"/>
              <a:gd name="connsiteX6" fmla="*/ 303070 w 952057"/>
              <a:gd name="connsiteY6" fmla="*/ 121877 h 702570"/>
              <a:gd name="connsiteX7" fmla="*/ 9575 w 952057"/>
              <a:gd name="connsiteY7" fmla="*/ 344026 h 702570"/>
              <a:gd name="connsiteX8" fmla="*/ 269218 w 952057"/>
              <a:gd name="connsiteY8" fmla="*/ 642083 h 702570"/>
              <a:gd name="connsiteX9" fmla="*/ 292743 w 952057"/>
              <a:gd name="connsiteY9" fmla="*/ 702570 h 702570"/>
              <a:gd name="connsiteX0" fmla="*/ 292743 w 952870"/>
              <a:gd name="connsiteY0" fmla="*/ 681136 h 681136"/>
              <a:gd name="connsiteX1" fmla="*/ 388358 w 952870"/>
              <a:gd name="connsiteY1" fmla="*/ 627969 h 681136"/>
              <a:gd name="connsiteX2" fmla="*/ 621228 w 952870"/>
              <a:gd name="connsiteY2" fmla="*/ 588869 h 681136"/>
              <a:gd name="connsiteX3" fmla="*/ 862937 w 952870"/>
              <a:gd name="connsiteY3" fmla="*/ 433723 h 681136"/>
              <a:gd name="connsiteX4" fmla="*/ 949171 w 952870"/>
              <a:gd name="connsiteY4" fmla="*/ 215646 h 681136"/>
              <a:gd name="connsiteX5" fmla="*/ 756078 w 952870"/>
              <a:gd name="connsiteY5" fmla="*/ 3530 h 681136"/>
              <a:gd name="connsiteX6" fmla="*/ 303070 w 952870"/>
              <a:gd name="connsiteY6" fmla="*/ 100443 h 681136"/>
              <a:gd name="connsiteX7" fmla="*/ 9575 w 952870"/>
              <a:gd name="connsiteY7" fmla="*/ 322592 h 681136"/>
              <a:gd name="connsiteX8" fmla="*/ 269218 w 952870"/>
              <a:gd name="connsiteY8" fmla="*/ 620649 h 681136"/>
              <a:gd name="connsiteX9" fmla="*/ 292743 w 952870"/>
              <a:gd name="connsiteY9" fmla="*/ 681136 h 681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870" h="681136">
                <a:moveTo>
                  <a:pt x="292743" y="681136"/>
                </a:moveTo>
                <a:cubicBezTo>
                  <a:pt x="301279" y="680371"/>
                  <a:pt x="333611" y="643347"/>
                  <a:pt x="388358" y="627969"/>
                </a:cubicBezTo>
                <a:cubicBezTo>
                  <a:pt x="443105" y="612591"/>
                  <a:pt x="542132" y="621243"/>
                  <a:pt x="621228" y="588869"/>
                </a:cubicBezTo>
                <a:cubicBezTo>
                  <a:pt x="700325" y="556495"/>
                  <a:pt x="808280" y="495927"/>
                  <a:pt x="862937" y="433723"/>
                </a:cubicBezTo>
                <a:cubicBezTo>
                  <a:pt x="917594" y="371519"/>
                  <a:pt x="966981" y="287345"/>
                  <a:pt x="949171" y="215646"/>
                </a:cubicBezTo>
                <a:cubicBezTo>
                  <a:pt x="931361" y="143947"/>
                  <a:pt x="863762" y="22731"/>
                  <a:pt x="756078" y="3530"/>
                </a:cubicBezTo>
                <a:cubicBezTo>
                  <a:pt x="648395" y="-15671"/>
                  <a:pt x="427487" y="47266"/>
                  <a:pt x="303070" y="100443"/>
                </a:cubicBezTo>
                <a:cubicBezTo>
                  <a:pt x="178653" y="153620"/>
                  <a:pt x="40905" y="225818"/>
                  <a:pt x="9575" y="322592"/>
                </a:cubicBezTo>
                <a:cubicBezTo>
                  <a:pt x="-27955" y="449595"/>
                  <a:pt x="42058" y="578651"/>
                  <a:pt x="269218" y="620649"/>
                </a:cubicBezTo>
                <a:cubicBezTo>
                  <a:pt x="296989" y="634107"/>
                  <a:pt x="292743" y="681136"/>
                  <a:pt x="292743" y="681136"/>
                </a:cubicBezTo>
                <a:close/>
              </a:path>
            </a:pathLst>
          </a:custGeom>
          <a:solidFill>
            <a:schemeClr val="bg1"/>
          </a:solidFill>
          <a:ln w="19050" cap="flat">
            <a:noFill/>
            <a:prstDash val="solid"/>
            <a:miter/>
          </a:ln>
        </p:spPr>
        <p:txBody>
          <a:bodyPr rtlCol="0" anchor="ctr"/>
          <a:lstStyle/>
          <a:p>
            <a:endParaRPr lang="en-US">
              <a:solidFill>
                <a:srgbClr val="000000"/>
              </a:solidFill>
            </a:endParaRPr>
          </a:p>
        </p:txBody>
      </p:sp>
      <p:sp>
        <p:nvSpPr>
          <p:cNvPr id="9263" name="Freeform: Shape 9234">
            <a:extLst>
              <a:ext uri="{FF2B5EF4-FFF2-40B4-BE49-F238E27FC236}">
                <a16:creationId xmlns:a16="http://schemas.microsoft.com/office/drawing/2014/main" id="{AD242FBE-2452-4D50-BD27-1EB4712B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19754">
            <a:off x="5879557" y="427366"/>
            <a:ext cx="5423337" cy="4484859"/>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59010"/>
              <a:gd name="connsiteY0" fmla="*/ 725435 h 725435"/>
              <a:gd name="connsiteX1" fmla="*/ 408106 w 959010"/>
              <a:gd name="connsiteY1" fmla="*/ 662779 h 725435"/>
              <a:gd name="connsiteX2" fmla="*/ 805685 w 959010"/>
              <a:gd name="connsiteY2" fmla="*/ 523410 h 725435"/>
              <a:gd name="connsiteX3" fmla="*/ 954560 w 959010"/>
              <a:gd name="connsiteY3" fmla="*/ 257282 h 725435"/>
              <a:gd name="connsiteX4" fmla="*/ 674525 w 959010"/>
              <a:gd name="connsiteY4" fmla="*/ 5631 h 725435"/>
              <a:gd name="connsiteX5" fmla="*/ 15300 w 959010"/>
              <a:gd name="connsiteY5" fmla="*/ 246614 h 725435"/>
              <a:gd name="connsiteX6" fmla="*/ 217325 w 959010"/>
              <a:gd name="connsiteY6" fmla="*/ 650664 h 725435"/>
              <a:gd name="connsiteX7" fmla="*/ 284667 w 959010"/>
              <a:gd name="connsiteY7" fmla="*/ 725435 h 725435"/>
              <a:gd name="connsiteX0" fmla="*/ 284667 w 967667"/>
              <a:gd name="connsiteY0" fmla="*/ 725435 h 725435"/>
              <a:gd name="connsiteX1" fmla="*/ 408106 w 967667"/>
              <a:gd name="connsiteY1" fmla="*/ 662779 h 725435"/>
              <a:gd name="connsiteX2" fmla="*/ 868683 w 967667"/>
              <a:gd name="connsiteY2" fmla="*/ 556279 h 725435"/>
              <a:gd name="connsiteX3" fmla="*/ 954560 w 967667"/>
              <a:gd name="connsiteY3" fmla="*/ 257282 h 725435"/>
              <a:gd name="connsiteX4" fmla="*/ 674525 w 967667"/>
              <a:gd name="connsiteY4" fmla="*/ 5631 h 725435"/>
              <a:gd name="connsiteX5" fmla="*/ 15300 w 967667"/>
              <a:gd name="connsiteY5" fmla="*/ 246614 h 725435"/>
              <a:gd name="connsiteX6" fmla="*/ 217325 w 967667"/>
              <a:gd name="connsiteY6" fmla="*/ 650664 h 725435"/>
              <a:gd name="connsiteX7" fmla="*/ 284667 w 967667"/>
              <a:gd name="connsiteY7" fmla="*/ 725435 h 725435"/>
              <a:gd name="connsiteX0" fmla="*/ 284667 w 966979"/>
              <a:gd name="connsiteY0" fmla="*/ 685615 h 685615"/>
              <a:gd name="connsiteX1" fmla="*/ 408106 w 966979"/>
              <a:gd name="connsiteY1" fmla="*/ 622959 h 685615"/>
              <a:gd name="connsiteX2" fmla="*/ 868683 w 966979"/>
              <a:gd name="connsiteY2" fmla="*/ 516459 h 685615"/>
              <a:gd name="connsiteX3" fmla="*/ 954560 w 966979"/>
              <a:gd name="connsiteY3" fmla="*/ 217462 h 685615"/>
              <a:gd name="connsiteX4" fmla="*/ 684112 w 966979"/>
              <a:gd name="connsiteY4" fmla="*/ 9636 h 685615"/>
              <a:gd name="connsiteX5" fmla="*/ 15300 w 966979"/>
              <a:gd name="connsiteY5" fmla="*/ 206794 h 685615"/>
              <a:gd name="connsiteX6" fmla="*/ 217325 w 966979"/>
              <a:gd name="connsiteY6" fmla="*/ 610844 h 685615"/>
              <a:gd name="connsiteX7" fmla="*/ 284667 w 966979"/>
              <a:gd name="connsiteY7" fmla="*/ 685615 h 685615"/>
              <a:gd name="connsiteX0" fmla="*/ 283787 w 966099"/>
              <a:gd name="connsiteY0" fmla="*/ 685615 h 685615"/>
              <a:gd name="connsiteX1" fmla="*/ 407226 w 966099"/>
              <a:gd name="connsiteY1" fmla="*/ 622959 h 685615"/>
              <a:gd name="connsiteX2" fmla="*/ 867803 w 966099"/>
              <a:gd name="connsiteY2" fmla="*/ 516459 h 685615"/>
              <a:gd name="connsiteX3" fmla="*/ 953680 w 966099"/>
              <a:gd name="connsiteY3" fmla="*/ 217462 h 685615"/>
              <a:gd name="connsiteX4" fmla="*/ 683232 w 966099"/>
              <a:gd name="connsiteY4" fmla="*/ 9636 h 685615"/>
              <a:gd name="connsiteX5" fmla="*/ 14420 w 966099"/>
              <a:gd name="connsiteY5" fmla="*/ 206794 h 685615"/>
              <a:gd name="connsiteX6" fmla="*/ 221923 w 966099"/>
              <a:gd name="connsiteY6" fmla="*/ 610844 h 685615"/>
              <a:gd name="connsiteX7" fmla="*/ 283787 w 966099"/>
              <a:gd name="connsiteY7" fmla="*/ 685615 h 685615"/>
              <a:gd name="connsiteX0" fmla="*/ 282418 w 966099"/>
              <a:gd name="connsiteY0" fmla="*/ 671920 h 671920"/>
              <a:gd name="connsiteX1" fmla="*/ 407226 w 966099"/>
              <a:gd name="connsiteY1" fmla="*/ 622959 h 671920"/>
              <a:gd name="connsiteX2" fmla="*/ 867803 w 966099"/>
              <a:gd name="connsiteY2" fmla="*/ 516459 h 671920"/>
              <a:gd name="connsiteX3" fmla="*/ 953680 w 966099"/>
              <a:gd name="connsiteY3" fmla="*/ 217462 h 671920"/>
              <a:gd name="connsiteX4" fmla="*/ 683232 w 966099"/>
              <a:gd name="connsiteY4" fmla="*/ 9636 h 671920"/>
              <a:gd name="connsiteX5" fmla="*/ 14420 w 966099"/>
              <a:gd name="connsiteY5" fmla="*/ 206794 h 671920"/>
              <a:gd name="connsiteX6" fmla="*/ 221923 w 966099"/>
              <a:gd name="connsiteY6" fmla="*/ 610844 h 671920"/>
              <a:gd name="connsiteX7" fmla="*/ 282418 w 966099"/>
              <a:gd name="connsiteY7" fmla="*/ 671920 h 671920"/>
              <a:gd name="connsiteX0" fmla="*/ 282418 w 966099"/>
              <a:gd name="connsiteY0" fmla="*/ 671920 h 672429"/>
              <a:gd name="connsiteX1" fmla="*/ 338878 w 966099"/>
              <a:gd name="connsiteY1" fmla="*/ 639121 h 672429"/>
              <a:gd name="connsiteX2" fmla="*/ 407226 w 966099"/>
              <a:gd name="connsiteY2" fmla="*/ 622959 h 672429"/>
              <a:gd name="connsiteX3" fmla="*/ 867803 w 966099"/>
              <a:gd name="connsiteY3" fmla="*/ 516459 h 672429"/>
              <a:gd name="connsiteX4" fmla="*/ 953680 w 966099"/>
              <a:gd name="connsiteY4" fmla="*/ 217462 h 672429"/>
              <a:gd name="connsiteX5" fmla="*/ 683232 w 966099"/>
              <a:gd name="connsiteY5" fmla="*/ 9636 h 672429"/>
              <a:gd name="connsiteX6" fmla="*/ 14420 w 966099"/>
              <a:gd name="connsiteY6" fmla="*/ 206794 h 672429"/>
              <a:gd name="connsiteX7" fmla="*/ 221923 w 966099"/>
              <a:gd name="connsiteY7" fmla="*/ 610844 h 672429"/>
              <a:gd name="connsiteX8" fmla="*/ 282418 w 966099"/>
              <a:gd name="connsiteY8" fmla="*/ 671920 h 672429"/>
              <a:gd name="connsiteX0" fmla="*/ 282418 w 966099"/>
              <a:gd name="connsiteY0" fmla="*/ 671920 h 672356"/>
              <a:gd name="connsiteX1" fmla="*/ 337508 w 966099"/>
              <a:gd name="connsiteY1" fmla="*/ 633643 h 672356"/>
              <a:gd name="connsiteX2" fmla="*/ 407226 w 966099"/>
              <a:gd name="connsiteY2" fmla="*/ 622959 h 672356"/>
              <a:gd name="connsiteX3" fmla="*/ 867803 w 966099"/>
              <a:gd name="connsiteY3" fmla="*/ 516459 h 672356"/>
              <a:gd name="connsiteX4" fmla="*/ 953680 w 966099"/>
              <a:gd name="connsiteY4" fmla="*/ 217462 h 672356"/>
              <a:gd name="connsiteX5" fmla="*/ 683232 w 966099"/>
              <a:gd name="connsiteY5" fmla="*/ 9636 h 672356"/>
              <a:gd name="connsiteX6" fmla="*/ 14420 w 966099"/>
              <a:gd name="connsiteY6" fmla="*/ 206794 h 672356"/>
              <a:gd name="connsiteX7" fmla="*/ 221923 w 966099"/>
              <a:gd name="connsiteY7" fmla="*/ 610844 h 672356"/>
              <a:gd name="connsiteX8" fmla="*/ 282418 w 966099"/>
              <a:gd name="connsiteY8" fmla="*/ 671920 h 672356"/>
              <a:gd name="connsiteX0" fmla="*/ 282418 w 966099"/>
              <a:gd name="connsiteY0" fmla="*/ 671920 h 671920"/>
              <a:gd name="connsiteX1" fmla="*/ 337508 w 966099"/>
              <a:gd name="connsiteY1" fmla="*/ 633643 h 671920"/>
              <a:gd name="connsiteX2" fmla="*/ 407226 w 966099"/>
              <a:gd name="connsiteY2" fmla="*/ 622959 h 671920"/>
              <a:gd name="connsiteX3" fmla="*/ 867803 w 966099"/>
              <a:gd name="connsiteY3" fmla="*/ 516459 h 671920"/>
              <a:gd name="connsiteX4" fmla="*/ 953680 w 966099"/>
              <a:gd name="connsiteY4" fmla="*/ 217462 h 671920"/>
              <a:gd name="connsiteX5" fmla="*/ 683232 w 966099"/>
              <a:gd name="connsiteY5" fmla="*/ 9636 h 671920"/>
              <a:gd name="connsiteX6" fmla="*/ 14420 w 966099"/>
              <a:gd name="connsiteY6" fmla="*/ 206794 h 671920"/>
              <a:gd name="connsiteX7" fmla="*/ 221923 w 966099"/>
              <a:gd name="connsiteY7" fmla="*/ 610844 h 671920"/>
              <a:gd name="connsiteX8" fmla="*/ 282418 w 966099"/>
              <a:gd name="connsiteY8" fmla="*/ 671920 h 671920"/>
              <a:gd name="connsiteX0" fmla="*/ 282418 w 965409"/>
              <a:gd name="connsiteY0" fmla="*/ 671920 h 671920"/>
              <a:gd name="connsiteX1" fmla="*/ 337508 w 965409"/>
              <a:gd name="connsiteY1" fmla="*/ 633643 h 671920"/>
              <a:gd name="connsiteX2" fmla="*/ 434616 w 965409"/>
              <a:gd name="connsiteY2" fmla="*/ 627068 h 671920"/>
              <a:gd name="connsiteX3" fmla="*/ 867803 w 965409"/>
              <a:gd name="connsiteY3" fmla="*/ 516459 h 671920"/>
              <a:gd name="connsiteX4" fmla="*/ 953680 w 965409"/>
              <a:gd name="connsiteY4" fmla="*/ 217462 h 671920"/>
              <a:gd name="connsiteX5" fmla="*/ 683232 w 965409"/>
              <a:gd name="connsiteY5" fmla="*/ 9636 h 671920"/>
              <a:gd name="connsiteX6" fmla="*/ 14420 w 965409"/>
              <a:gd name="connsiteY6" fmla="*/ 206794 h 671920"/>
              <a:gd name="connsiteX7" fmla="*/ 221923 w 965409"/>
              <a:gd name="connsiteY7" fmla="*/ 610844 h 671920"/>
              <a:gd name="connsiteX8" fmla="*/ 282418 w 965409"/>
              <a:gd name="connsiteY8" fmla="*/ 671920 h 671920"/>
              <a:gd name="connsiteX0" fmla="*/ 282418 w 965409"/>
              <a:gd name="connsiteY0" fmla="*/ 671920 h 671920"/>
              <a:gd name="connsiteX1" fmla="*/ 337508 w 965409"/>
              <a:gd name="connsiteY1" fmla="*/ 633643 h 671920"/>
              <a:gd name="connsiteX2" fmla="*/ 434616 w 965409"/>
              <a:gd name="connsiteY2" fmla="*/ 627068 h 671920"/>
              <a:gd name="connsiteX3" fmla="*/ 867803 w 965409"/>
              <a:gd name="connsiteY3" fmla="*/ 516459 h 671920"/>
              <a:gd name="connsiteX4" fmla="*/ 953680 w 965409"/>
              <a:gd name="connsiteY4" fmla="*/ 217462 h 671920"/>
              <a:gd name="connsiteX5" fmla="*/ 683232 w 965409"/>
              <a:gd name="connsiteY5" fmla="*/ 9636 h 671920"/>
              <a:gd name="connsiteX6" fmla="*/ 14420 w 965409"/>
              <a:gd name="connsiteY6" fmla="*/ 206794 h 671920"/>
              <a:gd name="connsiteX7" fmla="*/ 221923 w 965409"/>
              <a:gd name="connsiteY7" fmla="*/ 610844 h 671920"/>
              <a:gd name="connsiteX8" fmla="*/ 282418 w 965409"/>
              <a:gd name="connsiteY8" fmla="*/ 671920 h 671920"/>
              <a:gd name="connsiteX0" fmla="*/ 282418 w 965409"/>
              <a:gd name="connsiteY0" fmla="*/ 671920 h 671920"/>
              <a:gd name="connsiteX1" fmla="*/ 337508 w 965409"/>
              <a:gd name="connsiteY1" fmla="*/ 633643 h 671920"/>
              <a:gd name="connsiteX2" fmla="*/ 434616 w 965409"/>
              <a:gd name="connsiteY2" fmla="*/ 627068 h 671920"/>
              <a:gd name="connsiteX3" fmla="*/ 867803 w 965409"/>
              <a:gd name="connsiteY3" fmla="*/ 516459 h 671920"/>
              <a:gd name="connsiteX4" fmla="*/ 953680 w 965409"/>
              <a:gd name="connsiteY4" fmla="*/ 217462 h 671920"/>
              <a:gd name="connsiteX5" fmla="*/ 683232 w 965409"/>
              <a:gd name="connsiteY5" fmla="*/ 9636 h 671920"/>
              <a:gd name="connsiteX6" fmla="*/ 14420 w 965409"/>
              <a:gd name="connsiteY6" fmla="*/ 206794 h 671920"/>
              <a:gd name="connsiteX7" fmla="*/ 221923 w 965409"/>
              <a:gd name="connsiteY7" fmla="*/ 610844 h 671920"/>
              <a:gd name="connsiteX8" fmla="*/ 282418 w 965409"/>
              <a:gd name="connsiteY8" fmla="*/ 671920 h 671920"/>
              <a:gd name="connsiteX0" fmla="*/ 282418 w 965343"/>
              <a:gd name="connsiteY0" fmla="*/ 671920 h 671920"/>
              <a:gd name="connsiteX1" fmla="*/ 337508 w 965343"/>
              <a:gd name="connsiteY1" fmla="*/ 633643 h 671920"/>
              <a:gd name="connsiteX2" fmla="*/ 437355 w 965343"/>
              <a:gd name="connsiteY2" fmla="*/ 631177 h 671920"/>
              <a:gd name="connsiteX3" fmla="*/ 867803 w 965343"/>
              <a:gd name="connsiteY3" fmla="*/ 516459 h 671920"/>
              <a:gd name="connsiteX4" fmla="*/ 953680 w 965343"/>
              <a:gd name="connsiteY4" fmla="*/ 217462 h 671920"/>
              <a:gd name="connsiteX5" fmla="*/ 683232 w 965343"/>
              <a:gd name="connsiteY5" fmla="*/ 9636 h 671920"/>
              <a:gd name="connsiteX6" fmla="*/ 14420 w 965343"/>
              <a:gd name="connsiteY6" fmla="*/ 206794 h 671920"/>
              <a:gd name="connsiteX7" fmla="*/ 221923 w 965343"/>
              <a:gd name="connsiteY7" fmla="*/ 610844 h 671920"/>
              <a:gd name="connsiteX8" fmla="*/ 282418 w 965343"/>
              <a:gd name="connsiteY8" fmla="*/ 671920 h 671920"/>
              <a:gd name="connsiteX0" fmla="*/ 282418 w 964893"/>
              <a:gd name="connsiteY0" fmla="*/ 664870 h 664870"/>
              <a:gd name="connsiteX1" fmla="*/ 337508 w 964893"/>
              <a:gd name="connsiteY1" fmla="*/ 626593 h 664870"/>
              <a:gd name="connsiteX2" fmla="*/ 437355 w 964893"/>
              <a:gd name="connsiteY2" fmla="*/ 624127 h 664870"/>
              <a:gd name="connsiteX3" fmla="*/ 867803 w 964893"/>
              <a:gd name="connsiteY3" fmla="*/ 509409 h 664870"/>
              <a:gd name="connsiteX4" fmla="*/ 953680 w 964893"/>
              <a:gd name="connsiteY4" fmla="*/ 210412 h 664870"/>
              <a:gd name="connsiteX5" fmla="*/ 689605 w 964893"/>
              <a:gd name="connsiteY5" fmla="*/ 10843 h 664870"/>
              <a:gd name="connsiteX6" fmla="*/ 14420 w 964893"/>
              <a:gd name="connsiteY6" fmla="*/ 199744 h 664870"/>
              <a:gd name="connsiteX7" fmla="*/ 221923 w 964893"/>
              <a:gd name="connsiteY7" fmla="*/ 603794 h 664870"/>
              <a:gd name="connsiteX8" fmla="*/ 282418 w 964893"/>
              <a:gd name="connsiteY8" fmla="*/ 664870 h 664870"/>
              <a:gd name="connsiteX0" fmla="*/ 288372 w 970847"/>
              <a:gd name="connsiteY0" fmla="*/ 654213 h 654213"/>
              <a:gd name="connsiteX1" fmla="*/ 343462 w 970847"/>
              <a:gd name="connsiteY1" fmla="*/ 615936 h 654213"/>
              <a:gd name="connsiteX2" fmla="*/ 443309 w 970847"/>
              <a:gd name="connsiteY2" fmla="*/ 613470 h 654213"/>
              <a:gd name="connsiteX3" fmla="*/ 873757 w 970847"/>
              <a:gd name="connsiteY3" fmla="*/ 498752 h 654213"/>
              <a:gd name="connsiteX4" fmla="*/ 959634 w 970847"/>
              <a:gd name="connsiteY4" fmla="*/ 199755 h 654213"/>
              <a:gd name="connsiteX5" fmla="*/ 695559 w 970847"/>
              <a:gd name="connsiteY5" fmla="*/ 186 h 654213"/>
              <a:gd name="connsiteX6" fmla="*/ 13395 w 970847"/>
              <a:gd name="connsiteY6" fmla="*/ 233317 h 654213"/>
              <a:gd name="connsiteX7" fmla="*/ 227877 w 970847"/>
              <a:gd name="connsiteY7" fmla="*/ 593137 h 654213"/>
              <a:gd name="connsiteX8" fmla="*/ 288372 w 970847"/>
              <a:gd name="connsiteY8" fmla="*/ 654213 h 654213"/>
              <a:gd name="connsiteX0" fmla="*/ 291425 w 973900"/>
              <a:gd name="connsiteY0" fmla="*/ 654213 h 654213"/>
              <a:gd name="connsiteX1" fmla="*/ 346515 w 973900"/>
              <a:gd name="connsiteY1" fmla="*/ 615936 h 654213"/>
              <a:gd name="connsiteX2" fmla="*/ 446362 w 973900"/>
              <a:gd name="connsiteY2" fmla="*/ 613470 h 654213"/>
              <a:gd name="connsiteX3" fmla="*/ 876810 w 973900"/>
              <a:gd name="connsiteY3" fmla="*/ 498752 h 654213"/>
              <a:gd name="connsiteX4" fmla="*/ 962687 w 973900"/>
              <a:gd name="connsiteY4" fmla="*/ 199755 h 654213"/>
              <a:gd name="connsiteX5" fmla="*/ 698612 w 973900"/>
              <a:gd name="connsiteY5" fmla="*/ 186 h 654213"/>
              <a:gd name="connsiteX6" fmla="*/ 16448 w 973900"/>
              <a:gd name="connsiteY6" fmla="*/ 233317 h 654213"/>
              <a:gd name="connsiteX7" fmla="*/ 230930 w 973900"/>
              <a:gd name="connsiteY7" fmla="*/ 593137 h 654213"/>
              <a:gd name="connsiteX8" fmla="*/ 291425 w 973900"/>
              <a:gd name="connsiteY8" fmla="*/ 654213 h 654213"/>
              <a:gd name="connsiteX0" fmla="*/ 291425 w 973900"/>
              <a:gd name="connsiteY0" fmla="*/ 655114 h 655114"/>
              <a:gd name="connsiteX1" fmla="*/ 346515 w 973900"/>
              <a:gd name="connsiteY1" fmla="*/ 616837 h 655114"/>
              <a:gd name="connsiteX2" fmla="*/ 446362 w 973900"/>
              <a:gd name="connsiteY2" fmla="*/ 614371 h 655114"/>
              <a:gd name="connsiteX3" fmla="*/ 876810 w 973900"/>
              <a:gd name="connsiteY3" fmla="*/ 499653 h 655114"/>
              <a:gd name="connsiteX4" fmla="*/ 962687 w 973900"/>
              <a:gd name="connsiteY4" fmla="*/ 200656 h 655114"/>
              <a:gd name="connsiteX5" fmla="*/ 698612 w 973900"/>
              <a:gd name="connsiteY5" fmla="*/ 1087 h 655114"/>
              <a:gd name="connsiteX6" fmla="*/ 16448 w 973900"/>
              <a:gd name="connsiteY6" fmla="*/ 234218 h 655114"/>
              <a:gd name="connsiteX7" fmla="*/ 230930 w 973900"/>
              <a:gd name="connsiteY7" fmla="*/ 594038 h 655114"/>
              <a:gd name="connsiteX8" fmla="*/ 291425 w 973900"/>
              <a:gd name="connsiteY8" fmla="*/ 655114 h 655114"/>
              <a:gd name="connsiteX0" fmla="*/ 291425 w 975164"/>
              <a:gd name="connsiteY0" fmla="*/ 647870 h 647870"/>
              <a:gd name="connsiteX1" fmla="*/ 346515 w 975164"/>
              <a:gd name="connsiteY1" fmla="*/ 609593 h 647870"/>
              <a:gd name="connsiteX2" fmla="*/ 446362 w 975164"/>
              <a:gd name="connsiteY2" fmla="*/ 607127 h 647870"/>
              <a:gd name="connsiteX3" fmla="*/ 876810 w 975164"/>
              <a:gd name="connsiteY3" fmla="*/ 492409 h 647870"/>
              <a:gd name="connsiteX4" fmla="*/ 962687 w 975164"/>
              <a:gd name="connsiteY4" fmla="*/ 193412 h 647870"/>
              <a:gd name="connsiteX5" fmla="*/ 680730 w 975164"/>
              <a:gd name="connsiteY5" fmla="*/ 1283 h 647870"/>
              <a:gd name="connsiteX6" fmla="*/ 16448 w 975164"/>
              <a:gd name="connsiteY6" fmla="*/ 226974 h 647870"/>
              <a:gd name="connsiteX7" fmla="*/ 230930 w 975164"/>
              <a:gd name="connsiteY7" fmla="*/ 586794 h 647870"/>
              <a:gd name="connsiteX8" fmla="*/ 291425 w 975164"/>
              <a:gd name="connsiteY8" fmla="*/ 647870 h 647870"/>
              <a:gd name="connsiteX0" fmla="*/ 291425 w 975164"/>
              <a:gd name="connsiteY0" fmla="*/ 651964 h 651964"/>
              <a:gd name="connsiteX1" fmla="*/ 346515 w 975164"/>
              <a:gd name="connsiteY1" fmla="*/ 613687 h 651964"/>
              <a:gd name="connsiteX2" fmla="*/ 446362 w 975164"/>
              <a:gd name="connsiteY2" fmla="*/ 611221 h 651964"/>
              <a:gd name="connsiteX3" fmla="*/ 876810 w 975164"/>
              <a:gd name="connsiteY3" fmla="*/ 496503 h 651964"/>
              <a:gd name="connsiteX4" fmla="*/ 962687 w 975164"/>
              <a:gd name="connsiteY4" fmla="*/ 197506 h 651964"/>
              <a:gd name="connsiteX5" fmla="*/ 680730 w 975164"/>
              <a:gd name="connsiteY5" fmla="*/ 5377 h 651964"/>
              <a:gd name="connsiteX6" fmla="*/ 218522 w 975164"/>
              <a:gd name="connsiteY6" fmla="*/ 68738 h 651964"/>
              <a:gd name="connsiteX7" fmla="*/ 16448 w 975164"/>
              <a:gd name="connsiteY7" fmla="*/ 231068 h 651964"/>
              <a:gd name="connsiteX8" fmla="*/ 230930 w 975164"/>
              <a:gd name="connsiteY8" fmla="*/ 590888 h 651964"/>
              <a:gd name="connsiteX9" fmla="*/ 291425 w 975164"/>
              <a:gd name="connsiteY9" fmla="*/ 651964 h 651964"/>
              <a:gd name="connsiteX0" fmla="*/ 291425 w 975164"/>
              <a:gd name="connsiteY0" fmla="*/ 651964 h 651964"/>
              <a:gd name="connsiteX1" fmla="*/ 346515 w 975164"/>
              <a:gd name="connsiteY1" fmla="*/ 613687 h 651964"/>
              <a:gd name="connsiteX2" fmla="*/ 446362 w 975164"/>
              <a:gd name="connsiteY2" fmla="*/ 611221 h 651964"/>
              <a:gd name="connsiteX3" fmla="*/ 876810 w 975164"/>
              <a:gd name="connsiteY3" fmla="*/ 496503 h 651964"/>
              <a:gd name="connsiteX4" fmla="*/ 962687 w 975164"/>
              <a:gd name="connsiteY4" fmla="*/ 197506 h 651964"/>
              <a:gd name="connsiteX5" fmla="*/ 680730 w 975164"/>
              <a:gd name="connsiteY5" fmla="*/ 5377 h 651964"/>
              <a:gd name="connsiteX6" fmla="*/ 218522 w 975164"/>
              <a:gd name="connsiteY6" fmla="*/ 68738 h 651964"/>
              <a:gd name="connsiteX7" fmla="*/ 16448 w 975164"/>
              <a:gd name="connsiteY7" fmla="*/ 231068 h 651964"/>
              <a:gd name="connsiteX8" fmla="*/ 230930 w 975164"/>
              <a:gd name="connsiteY8" fmla="*/ 590888 h 651964"/>
              <a:gd name="connsiteX9" fmla="*/ 291425 w 975164"/>
              <a:gd name="connsiteY9" fmla="*/ 651964 h 651964"/>
              <a:gd name="connsiteX0" fmla="*/ 291425 w 975164"/>
              <a:gd name="connsiteY0" fmla="*/ 651767 h 651767"/>
              <a:gd name="connsiteX1" fmla="*/ 346515 w 975164"/>
              <a:gd name="connsiteY1" fmla="*/ 613490 h 651767"/>
              <a:gd name="connsiteX2" fmla="*/ 446362 w 975164"/>
              <a:gd name="connsiteY2" fmla="*/ 611024 h 651767"/>
              <a:gd name="connsiteX3" fmla="*/ 876810 w 975164"/>
              <a:gd name="connsiteY3" fmla="*/ 496306 h 651767"/>
              <a:gd name="connsiteX4" fmla="*/ 962687 w 975164"/>
              <a:gd name="connsiteY4" fmla="*/ 197309 h 651767"/>
              <a:gd name="connsiteX5" fmla="*/ 680730 w 975164"/>
              <a:gd name="connsiteY5" fmla="*/ 5180 h 651767"/>
              <a:gd name="connsiteX6" fmla="*/ 201924 w 975164"/>
              <a:gd name="connsiteY6" fmla="*/ 69993 h 651767"/>
              <a:gd name="connsiteX7" fmla="*/ 16448 w 975164"/>
              <a:gd name="connsiteY7" fmla="*/ 230871 h 651767"/>
              <a:gd name="connsiteX8" fmla="*/ 230930 w 975164"/>
              <a:gd name="connsiteY8" fmla="*/ 590691 h 651767"/>
              <a:gd name="connsiteX9" fmla="*/ 291425 w 975164"/>
              <a:gd name="connsiteY9" fmla="*/ 651767 h 651767"/>
              <a:gd name="connsiteX0" fmla="*/ 291319 w 975058"/>
              <a:gd name="connsiteY0" fmla="*/ 651767 h 651767"/>
              <a:gd name="connsiteX1" fmla="*/ 346409 w 975058"/>
              <a:gd name="connsiteY1" fmla="*/ 613490 h 651767"/>
              <a:gd name="connsiteX2" fmla="*/ 446256 w 975058"/>
              <a:gd name="connsiteY2" fmla="*/ 611024 h 651767"/>
              <a:gd name="connsiteX3" fmla="*/ 876704 w 975058"/>
              <a:gd name="connsiteY3" fmla="*/ 496306 h 651767"/>
              <a:gd name="connsiteX4" fmla="*/ 962581 w 975058"/>
              <a:gd name="connsiteY4" fmla="*/ 197309 h 651767"/>
              <a:gd name="connsiteX5" fmla="*/ 680624 w 975058"/>
              <a:gd name="connsiteY5" fmla="*/ 5180 h 651767"/>
              <a:gd name="connsiteX6" fmla="*/ 201818 w 975058"/>
              <a:gd name="connsiteY6" fmla="*/ 69993 h 651767"/>
              <a:gd name="connsiteX7" fmla="*/ 16468 w 975058"/>
              <a:gd name="connsiteY7" fmla="*/ 247811 h 651767"/>
              <a:gd name="connsiteX8" fmla="*/ 230824 w 975058"/>
              <a:gd name="connsiteY8" fmla="*/ 590691 h 651767"/>
              <a:gd name="connsiteX9" fmla="*/ 291319 w 975058"/>
              <a:gd name="connsiteY9" fmla="*/ 651767 h 651767"/>
              <a:gd name="connsiteX0" fmla="*/ 294026 w 977765"/>
              <a:gd name="connsiteY0" fmla="*/ 651767 h 651767"/>
              <a:gd name="connsiteX1" fmla="*/ 349116 w 977765"/>
              <a:gd name="connsiteY1" fmla="*/ 613490 h 651767"/>
              <a:gd name="connsiteX2" fmla="*/ 448963 w 977765"/>
              <a:gd name="connsiteY2" fmla="*/ 611024 h 651767"/>
              <a:gd name="connsiteX3" fmla="*/ 879411 w 977765"/>
              <a:gd name="connsiteY3" fmla="*/ 496306 h 651767"/>
              <a:gd name="connsiteX4" fmla="*/ 965288 w 977765"/>
              <a:gd name="connsiteY4" fmla="*/ 197309 h 651767"/>
              <a:gd name="connsiteX5" fmla="*/ 683331 w 977765"/>
              <a:gd name="connsiteY5" fmla="*/ 5180 h 651767"/>
              <a:gd name="connsiteX6" fmla="*/ 204525 w 977765"/>
              <a:gd name="connsiteY6" fmla="*/ 69993 h 651767"/>
              <a:gd name="connsiteX7" fmla="*/ 19175 w 977765"/>
              <a:gd name="connsiteY7" fmla="*/ 247811 h 651767"/>
              <a:gd name="connsiteX8" fmla="*/ 233531 w 977765"/>
              <a:gd name="connsiteY8" fmla="*/ 590691 h 651767"/>
              <a:gd name="connsiteX9" fmla="*/ 294026 w 977765"/>
              <a:gd name="connsiteY9" fmla="*/ 651767 h 651767"/>
              <a:gd name="connsiteX0" fmla="*/ 292584 w 976323"/>
              <a:gd name="connsiteY0" fmla="*/ 651767 h 651767"/>
              <a:gd name="connsiteX1" fmla="*/ 347674 w 976323"/>
              <a:gd name="connsiteY1" fmla="*/ 613490 h 651767"/>
              <a:gd name="connsiteX2" fmla="*/ 447521 w 976323"/>
              <a:gd name="connsiteY2" fmla="*/ 611024 h 651767"/>
              <a:gd name="connsiteX3" fmla="*/ 877969 w 976323"/>
              <a:gd name="connsiteY3" fmla="*/ 496306 h 651767"/>
              <a:gd name="connsiteX4" fmla="*/ 963846 w 976323"/>
              <a:gd name="connsiteY4" fmla="*/ 197309 h 651767"/>
              <a:gd name="connsiteX5" fmla="*/ 681889 w 976323"/>
              <a:gd name="connsiteY5" fmla="*/ 5180 h 651767"/>
              <a:gd name="connsiteX6" fmla="*/ 203083 w 976323"/>
              <a:gd name="connsiteY6" fmla="*/ 69993 h 651767"/>
              <a:gd name="connsiteX7" fmla="*/ 19443 w 976323"/>
              <a:gd name="connsiteY7" fmla="*/ 254442 h 651767"/>
              <a:gd name="connsiteX8" fmla="*/ 232089 w 976323"/>
              <a:gd name="connsiteY8" fmla="*/ 590691 h 651767"/>
              <a:gd name="connsiteX9" fmla="*/ 292584 w 976323"/>
              <a:gd name="connsiteY9" fmla="*/ 651767 h 651767"/>
              <a:gd name="connsiteX0" fmla="*/ 292584 w 974891"/>
              <a:gd name="connsiteY0" fmla="*/ 651767 h 651767"/>
              <a:gd name="connsiteX1" fmla="*/ 347674 w 974891"/>
              <a:gd name="connsiteY1" fmla="*/ 613490 h 651767"/>
              <a:gd name="connsiteX2" fmla="*/ 447521 w 974891"/>
              <a:gd name="connsiteY2" fmla="*/ 611024 h 651767"/>
              <a:gd name="connsiteX3" fmla="*/ 871513 w 974891"/>
              <a:gd name="connsiteY3" fmla="*/ 476756 h 651767"/>
              <a:gd name="connsiteX4" fmla="*/ 963846 w 974891"/>
              <a:gd name="connsiteY4" fmla="*/ 197309 h 651767"/>
              <a:gd name="connsiteX5" fmla="*/ 681889 w 974891"/>
              <a:gd name="connsiteY5" fmla="*/ 5180 h 651767"/>
              <a:gd name="connsiteX6" fmla="*/ 203083 w 974891"/>
              <a:gd name="connsiteY6" fmla="*/ 69993 h 651767"/>
              <a:gd name="connsiteX7" fmla="*/ 19443 w 974891"/>
              <a:gd name="connsiteY7" fmla="*/ 254442 h 651767"/>
              <a:gd name="connsiteX8" fmla="*/ 232089 w 974891"/>
              <a:gd name="connsiteY8" fmla="*/ 590691 h 651767"/>
              <a:gd name="connsiteX9" fmla="*/ 292584 w 974891"/>
              <a:gd name="connsiteY9" fmla="*/ 651767 h 651767"/>
              <a:gd name="connsiteX0" fmla="*/ 292584 w 973991"/>
              <a:gd name="connsiteY0" fmla="*/ 651767 h 651767"/>
              <a:gd name="connsiteX1" fmla="*/ 347674 w 973991"/>
              <a:gd name="connsiteY1" fmla="*/ 613490 h 651767"/>
              <a:gd name="connsiteX2" fmla="*/ 492610 w 973991"/>
              <a:gd name="connsiteY2" fmla="*/ 599395 h 651767"/>
              <a:gd name="connsiteX3" fmla="*/ 871513 w 973991"/>
              <a:gd name="connsiteY3" fmla="*/ 476756 h 651767"/>
              <a:gd name="connsiteX4" fmla="*/ 963846 w 973991"/>
              <a:gd name="connsiteY4" fmla="*/ 197309 h 651767"/>
              <a:gd name="connsiteX5" fmla="*/ 681889 w 973991"/>
              <a:gd name="connsiteY5" fmla="*/ 5180 h 651767"/>
              <a:gd name="connsiteX6" fmla="*/ 203083 w 973991"/>
              <a:gd name="connsiteY6" fmla="*/ 69993 h 651767"/>
              <a:gd name="connsiteX7" fmla="*/ 19443 w 973991"/>
              <a:gd name="connsiteY7" fmla="*/ 254442 h 651767"/>
              <a:gd name="connsiteX8" fmla="*/ 232089 w 973991"/>
              <a:gd name="connsiteY8" fmla="*/ 590691 h 651767"/>
              <a:gd name="connsiteX9" fmla="*/ 292584 w 973991"/>
              <a:gd name="connsiteY9" fmla="*/ 651767 h 651767"/>
              <a:gd name="connsiteX0" fmla="*/ 292584 w 973991"/>
              <a:gd name="connsiteY0" fmla="*/ 651767 h 651767"/>
              <a:gd name="connsiteX1" fmla="*/ 347674 w 973991"/>
              <a:gd name="connsiteY1" fmla="*/ 613490 h 651767"/>
              <a:gd name="connsiteX2" fmla="*/ 492610 w 973991"/>
              <a:gd name="connsiteY2" fmla="*/ 599395 h 651767"/>
              <a:gd name="connsiteX3" fmla="*/ 871513 w 973991"/>
              <a:gd name="connsiteY3" fmla="*/ 476756 h 651767"/>
              <a:gd name="connsiteX4" fmla="*/ 963846 w 973991"/>
              <a:gd name="connsiteY4" fmla="*/ 197309 h 651767"/>
              <a:gd name="connsiteX5" fmla="*/ 681889 w 973991"/>
              <a:gd name="connsiteY5" fmla="*/ 5180 h 651767"/>
              <a:gd name="connsiteX6" fmla="*/ 203083 w 973991"/>
              <a:gd name="connsiteY6" fmla="*/ 69993 h 651767"/>
              <a:gd name="connsiteX7" fmla="*/ 19443 w 973991"/>
              <a:gd name="connsiteY7" fmla="*/ 254442 h 651767"/>
              <a:gd name="connsiteX8" fmla="*/ 232089 w 973991"/>
              <a:gd name="connsiteY8" fmla="*/ 590691 h 651767"/>
              <a:gd name="connsiteX9" fmla="*/ 292584 w 973991"/>
              <a:gd name="connsiteY9" fmla="*/ 651767 h 651767"/>
              <a:gd name="connsiteX0" fmla="*/ 292584 w 947259"/>
              <a:gd name="connsiteY0" fmla="*/ 652072 h 652072"/>
              <a:gd name="connsiteX1" fmla="*/ 347674 w 947259"/>
              <a:gd name="connsiteY1" fmla="*/ 613795 h 652072"/>
              <a:gd name="connsiteX2" fmla="*/ 492610 w 947259"/>
              <a:gd name="connsiteY2" fmla="*/ 599700 h 652072"/>
              <a:gd name="connsiteX3" fmla="*/ 871513 w 947259"/>
              <a:gd name="connsiteY3" fmla="*/ 477061 h 652072"/>
              <a:gd name="connsiteX4" fmla="*/ 932661 w 947259"/>
              <a:gd name="connsiteY4" fmla="*/ 202828 h 652072"/>
              <a:gd name="connsiteX5" fmla="*/ 681889 w 947259"/>
              <a:gd name="connsiteY5" fmla="*/ 5485 h 652072"/>
              <a:gd name="connsiteX6" fmla="*/ 203083 w 947259"/>
              <a:gd name="connsiteY6" fmla="*/ 70298 h 652072"/>
              <a:gd name="connsiteX7" fmla="*/ 19443 w 947259"/>
              <a:gd name="connsiteY7" fmla="*/ 254747 h 652072"/>
              <a:gd name="connsiteX8" fmla="*/ 232089 w 947259"/>
              <a:gd name="connsiteY8" fmla="*/ 590996 h 652072"/>
              <a:gd name="connsiteX9" fmla="*/ 292584 w 947259"/>
              <a:gd name="connsiteY9" fmla="*/ 652072 h 652072"/>
              <a:gd name="connsiteX0" fmla="*/ 292584 w 935943"/>
              <a:gd name="connsiteY0" fmla="*/ 652294 h 652294"/>
              <a:gd name="connsiteX1" fmla="*/ 347674 w 935943"/>
              <a:gd name="connsiteY1" fmla="*/ 614017 h 652294"/>
              <a:gd name="connsiteX2" fmla="*/ 492610 w 935943"/>
              <a:gd name="connsiteY2" fmla="*/ 599922 h 652294"/>
              <a:gd name="connsiteX3" fmla="*/ 871513 w 935943"/>
              <a:gd name="connsiteY3" fmla="*/ 477283 h 652294"/>
              <a:gd name="connsiteX4" fmla="*/ 918074 w 935943"/>
              <a:gd name="connsiteY4" fmla="*/ 206812 h 652294"/>
              <a:gd name="connsiteX5" fmla="*/ 681889 w 935943"/>
              <a:gd name="connsiteY5" fmla="*/ 5707 h 652294"/>
              <a:gd name="connsiteX6" fmla="*/ 203083 w 935943"/>
              <a:gd name="connsiteY6" fmla="*/ 70520 h 652294"/>
              <a:gd name="connsiteX7" fmla="*/ 19443 w 935943"/>
              <a:gd name="connsiteY7" fmla="*/ 254969 h 652294"/>
              <a:gd name="connsiteX8" fmla="*/ 232089 w 935943"/>
              <a:gd name="connsiteY8" fmla="*/ 591218 h 652294"/>
              <a:gd name="connsiteX9" fmla="*/ 292584 w 935943"/>
              <a:gd name="connsiteY9" fmla="*/ 652294 h 652294"/>
              <a:gd name="connsiteX0" fmla="*/ 292584 w 935943"/>
              <a:gd name="connsiteY0" fmla="*/ 651279 h 651279"/>
              <a:gd name="connsiteX1" fmla="*/ 347674 w 935943"/>
              <a:gd name="connsiteY1" fmla="*/ 613002 h 651279"/>
              <a:gd name="connsiteX2" fmla="*/ 492610 w 935943"/>
              <a:gd name="connsiteY2" fmla="*/ 598907 h 651279"/>
              <a:gd name="connsiteX3" fmla="*/ 871513 w 935943"/>
              <a:gd name="connsiteY3" fmla="*/ 476268 h 651279"/>
              <a:gd name="connsiteX4" fmla="*/ 918074 w 935943"/>
              <a:gd name="connsiteY4" fmla="*/ 205797 h 651279"/>
              <a:gd name="connsiteX5" fmla="*/ 681889 w 935943"/>
              <a:gd name="connsiteY5" fmla="*/ 4692 h 651279"/>
              <a:gd name="connsiteX6" fmla="*/ 205135 w 935943"/>
              <a:gd name="connsiteY6" fmla="*/ 77462 h 651279"/>
              <a:gd name="connsiteX7" fmla="*/ 19443 w 935943"/>
              <a:gd name="connsiteY7" fmla="*/ 253954 h 651279"/>
              <a:gd name="connsiteX8" fmla="*/ 232089 w 935943"/>
              <a:gd name="connsiteY8" fmla="*/ 590203 h 651279"/>
              <a:gd name="connsiteX9" fmla="*/ 292584 w 935943"/>
              <a:gd name="connsiteY9" fmla="*/ 651279 h 651279"/>
              <a:gd name="connsiteX0" fmla="*/ 292584 w 935229"/>
              <a:gd name="connsiteY0" fmla="*/ 641781 h 641781"/>
              <a:gd name="connsiteX1" fmla="*/ 347674 w 935229"/>
              <a:gd name="connsiteY1" fmla="*/ 603504 h 641781"/>
              <a:gd name="connsiteX2" fmla="*/ 492610 w 935229"/>
              <a:gd name="connsiteY2" fmla="*/ 589409 h 641781"/>
              <a:gd name="connsiteX3" fmla="*/ 871513 w 935229"/>
              <a:gd name="connsiteY3" fmla="*/ 466770 h 641781"/>
              <a:gd name="connsiteX4" fmla="*/ 918074 w 935229"/>
              <a:gd name="connsiteY4" fmla="*/ 196299 h 641781"/>
              <a:gd name="connsiteX5" fmla="*/ 691598 w 935229"/>
              <a:gd name="connsiteY5" fmla="*/ 5419 h 641781"/>
              <a:gd name="connsiteX6" fmla="*/ 205135 w 935229"/>
              <a:gd name="connsiteY6" fmla="*/ 67964 h 641781"/>
              <a:gd name="connsiteX7" fmla="*/ 19443 w 935229"/>
              <a:gd name="connsiteY7" fmla="*/ 244456 h 641781"/>
              <a:gd name="connsiteX8" fmla="*/ 232089 w 935229"/>
              <a:gd name="connsiteY8" fmla="*/ 580705 h 641781"/>
              <a:gd name="connsiteX9" fmla="*/ 292584 w 935229"/>
              <a:gd name="connsiteY9" fmla="*/ 641781 h 641781"/>
              <a:gd name="connsiteX0" fmla="*/ 292584 w 944778"/>
              <a:gd name="connsiteY0" fmla="*/ 641781 h 641781"/>
              <a:gd name="connsiteX1" fmla="*/ 347674 w 944778"/>
              <a:gd name="connsiteY1" fmla="*/ 603504 h 641781"/>
              <a:gd name="connsiteX2" fmla="*/ 492610 w 944778"/>
              <a:gd name="connsiteY2" fmla="*/ 589409 h 641781"/>
              <a:gd name="connsiteX3" fmla="*/ 871513 w 944778"/>
              <a:gd name="connsiteY3" fmla="*/ 466770 h 641781"/>
              <a:gd name="connsiteX4" fmla="*/ 918074 w 944778"/>
              <a:gd name="connsiteY4" fmla="*/ 196299 h 641781"/>
              <a:gd name="connsiteX5" fmla="*/ 691598 w 944778"/>
              <a:gd name="connsiteY5" fmla="*/ 5419 h 641781"/>
              <a:gd name="connsiteX6" fmla="*/ 205135 w 944778"/>
              <a:gd name="connsiteY6" fmla="*/ 67964 h 641781"/>
              <a:gd name="connsiteX7" fmla="*/ 19443 w 944778"/>
              <a:gd name="connsiteY7" fmla="*/ 244456 h 641781"/>
              <a:gd name="connsiteX8" fmla="*/ 232089 w 944778"/>
              <a:gd name="connsiteY8" fmla="*/ 580705 h 641781"/>
              <a:gd name="connsiteX9" fmla="*/ 292584 w 944778"/>
              <a:gd name="connsiteY9" fmla="*/ 641781 h 641781"/>
              <a:gd name="connsiteX0" fmla="*/ 292584 w 940808"/>
              <a:gd name="connsiteY0" fmla="*/ 641781 h 641781"/>
              <a:gd name="connsiteX1" fmla="*/ 347674 w 940808"/>
              <a:gd name="connsiteY1" fmla="*/ 603504 h 641781"/>
              <a:gd name="connsiteX2" fmla="*/ 492610 w 940808"/>
              <a:gd name="connsiteY2" fmla="*/ 589409 h 641781"/>
              <a:gd name="connsiteX3" fmla="*/ 871513 w 940808"/>
              <a:gd name="connsiteY3" fmla="*/ 466770 h 641781"/>
              <a:gd name="connsiteX4" fmla="*/ 918074 w 940808"/>
              <a:gd name="connsiteY4" fmla="*/ 196299 h 641781"/>
              <a:gd name="connsiteX5" fmla="*/ 691598 w 940808"/>
              <a:gd name="connsiteY5" fmla="*/ 5419 h 641781"/>
              <a:gd name="connsiteX6" fmla="*/ 205135 w 940808"/>
              <a:gd name="connsiteY6" fmla="*/ 67964 h 641781"/>
              <a:gd name="connsiteX7" fmla="*/ 19443 w 940808"/>
              <a:gd name="connsiteY7" fmla="*/ 244456 h 641781"/>
              <a:gd name="connsiteX8" fmla="*/ 232089 w 940808"/>
              <a:gd name="connsiteY8" fmla="*/ 580705 h 641781"/>
              <a:gd name="connsiteX9" fmla="*/ 292584 w 940808"/>
              <a:gd name="connsiteY9" fmla="*/ 641781 h 641781"/>
              <a:gd name="connsiteX0" fmla="*/ 292584 w 936876"/>
              <a:gd name="connsiteY0" fmla="*/ 640201 h 640201"/>
              <a:gd name="connsiteX1" fmla="*/ 347674 w 936876"/>
              <a:gd name="connsiteY1" fmla="*/ 601924 h 640201"/>
              <a:gd name="connsiteX2" fmla="*/ 492610 w 936876"/>
              <a:gd name="connsiteY2" fmla="*/ 587829 h 640201"/>
              <a:gd name="connsiteX3" fmla="*/ 871513 w 936876"/>
              <a:gd name="connsiteY3" fmla="*/ 465190 h 640201"/>
              <a:gd name="connsiteX4" fmla="*/ 907259 w 936876"/>
              <a:gd name="connsiteY4" fmla="*/ 167385 h 640201"/>
              <a:gd name="connsiteX5" fmla="*/ 691598 w 936876"/>
              <a:gd name="connsiteY5" fmla="*/ 3839 h 640201"/>
              <a:gd name="connsiteX6" fmla="*/ 205135 w 936876"/>
              <a:gd name="connsiteY6" fmla="*/ 66384 h 640201"/>
              <a:gd name="connsiteX7" fmla="*/ 19443 w 936876"/>
              <a:gd name="connsiteY7" fmla="*/ 242876 h 640201"/>
              <a:gd name="connsiteX8" fmla="*/ 232089 w 936876"/>
              <a:gd name="connsiteY8" fmla="*/ 579125 h 640201"/>
              <a:gd name="connsiteX9" fmla="*/ 292584 w 936876"/>
              <a:gd name="connsiteY9" fmla="*/ 640201 h 640201"/>
              <a:gd name="connsiteX0" fmla="*/ 292584 w 927257"/>
              <a:gd name="connsiteY0" fmla="*/ 654530 h 654530"/>
              <a:gd name="connsiteX1" fmla="*/ 347674 w 927257"/>
              <a:gd name="connsiteY1" fmla="*/ 616253 h 654530"/>
              <a:gd name="connsiteX2" fmla="*/ 492610 w 927257"/>
              <a:gd name="connsiteY2" fmla="*/ 602158 h 654530"/>
              <a:gd name="connsiteX3" fmla="*/ 871513 w 927257"/>
              <a:gd name="connsiteY3" fmla="*/ 479519 h 654530"/>
              <a:gd name="connsiteX4" fmla="*/ 907259 w 927257"/>
              <a:gd name="connsiteY4" fmla="*/ 181714 h 654530"/>
              <a:gd name="connsiteX5" fmla="*/ 695909 w 927257"/>
              <a:gd name="connsiteY5" fmla="*/ 3250 h 654530"/>
              <a:gd name="connsiteX6" fmla="*/ 205135 w 927257"/>
              <a:gd name="connsiteY6" fmla="*/ 80713 h 654530"/>
              <a:gd name="connsiteX7" fmla="*/ 19443 w 927257"/>
              <a:gd name="connsiteY7" fmla="*/ 257205 h 654530"/>
              <a:gd name="connsiteX8" fmla="*/ 232089 w 927257"/>
              <a:gd name="connsiteY8" fmla="*/ 593454 h 654530"/>
              <a:gd name="connsiteX9" fmla="*/ 292584 w 927257"/>
              <a:gd name="connsiteY9" fmla="*/ 654530 h 654530"/>
              <a:gd name="connsiteX0" fmla="*/ 292584 w 927257"/>
              <a:gd name="connsiteY0" fmla="*/ 656183 h 656183"/>
              <a:gd name="connsiteX1" fmla="*/ 347674 w 927257"/>
              <a:gd name="connsiteY1" fmla="*/ 617906 h 656183"/>
              <a:gd name="connsiteX2" fmla="*/ 492610 w 927257"/>
              <a:gd name="connsiteY2" fmla="*/ 603811 h 656183"/>
              <a:gd name="connsiteX3" fmla="*/ 871513 w 927257"/>
              <a:gd name="connsiteY3" fmla="*/ 481172 h 656183"/>
              <a:gd name="connsiteX4" fmla="*/ 907259 w 927257"/>
              <a:gd name="connsiteY4" fmla="*/ 183367 h 656183"/>
              <a:gd name="connsiteX5" fmla="*/ 695909 w 927257"/>
              <a:gd name="connsiteY5" fmla="*/ 4903 h 656183"/>
              <a:gd name="connsiteX6" fmla="*/ 205135 w 927257"/>
              <a:gd name="connsiteY6" fmla="*/ 82366 h 656183"/>
              <a:gd name="connsiteX7" fmla="*/ 19443 w 927257"/>
              <a:gd name="connsiteY7" fmla="*/ 258858 h 656183"/>
              <a:gd name="connsiteX8" fmla="*/ 232089 w 927257"/>
              <a:gd name="connsiteY8" fmla="*/ 595107 h 656183"/>
              <a:gd name="connsiteX9" fmla="*/ 292584 w 927257"/>
              <a:gd name="connsiteY9" fmla="*/ 656183 h 656183"/>
              <a:gd name="connsiteX0" fmla="*/ 292584 w 925838"/>
              <a:gd name="connsiteY0" fmla="*/ 651595 h 651595"/>
              <a:gd name="connsiteX1" fmla="*/ 347674 w 925838"/>
              <a:gd name="connsiteY1" fmla="*/ 613318 h 651595"/>
              <a:gd name="connsiteX2" fmla="*/ 492610 w 925838"/>
              <a:gd name="connsiteY2" fmla="*/ 599223 h 651595"/>
              <a:gd name="connsiteX3" fmla="*/ 871513 w 925838"/>
              <a:gd name="connsiteY3" fmla="*/ 476584 h 651595"/>
              <a:gd name="connsiteX4" fmla="*/ 907259 w 925838"/>
              <a:gd name="connsiteY4" fmla="*/ 178779 h 651595"/>
              <a:gd name="connsiteX5" fmla="*/ 715990 w 925838"/>
              <a:gd name="connsiteY5" fmla="*/ 5177 h 651595"/>
              <a:gd name="connsiteX6" fmla="*/ 205135 w 925838"/>
              <a:gd name="connsiteY6" fmla="*/ 77778 h 651595"/>
              <a:gd name="connsiteX7" fmla="*/ 19443 w 925838"/>
              <a:gd name="connsiteY7" fmla="*/ 254270 h 651595"/>
              <a:gd name="connsiteX8" fmla="*/ 232089 w 925838"/>
              <a:gd name="connsiteY8" fmla="*/ 590519 h 651595"/>
              <a:gd name="connsiteX9" fmla="*/ 292584 w 925838"/>
              <a:gd name="connsiteY9" fmla="*/ 651595 h 651595"/>
              <a:gd name="connsiteX0" fmla="*/ 262897 w 925838"/>
              <a:gd name="connsiteY0" fmla="*/ 663017 h 663017"/>
              <a:gd name="connsiteX1" fmla="*/ 347674 w 925838"/>
              <a:gd name="connsiteY1" fmla="*/ 613318 h 663017"/>
              <a:gd name="connsiteX2" fmla="*/ 492610 w 925838"/>
              <a:gd name="connsiteY2" fmla="*/ 599223 h 663017"/>
              <a:gd name="connsiteX3" fmla="*/ 871513 w 925838"/>
              <a:gd name="connsiteY3" fmla="*/ 476584 h 663017"/>
              <a:gd name="connsiteX4" fmla="*/ 907259 w 925838"/>
              <a:gd name="connsiteY4" fmla="*/ 178779 h 663017"/>
              <a:gd name="connsiteX5" fmla="*/ 715990 w 925838"/>
              <a:gd name="connsiteY5" fmla="*/ 5177 h 663017"/>
              <a:gd name="connsiteX6" fmla="*/ 205135 w 925838"/>
              <a:gd name="connsiteY6" fmla="*/ 77778 h 663017"/>
              <a:gd name="connsiteX7" fmla="*/ 19443 w 925838"/>
              <a:gd name="connsiteY7" fmla="*/ 254270 h 663017"/>
              <a:gd name="connsiteX8" fmla="*/ 232089 w 925838"/>
              <a:gd name="connsiteY8" fmla="*/ 590519 h 663017"/>
              <a:gd name="connsiteX9" fmla="*/ 262897 w 925838"/>
              <a:gd name="connsiteY9" fmla="*/ 663017 h 663017"/>
              <a:gd name="connsiteX0" fmla="*/ 238982 w 925838"/>
              <a:gd name="connsiteY0" fmla="*/ 657889 h 657889"/>
              <a:gd name="connsiteX1" fmla="*/ 347674 w 925838"/>
              <a:gd name="connsiteY1" fmla="*/ 613318 h 657889"/>
              <a:gd name="connsiteX2" fmla="*/ 492610 w 925838"/>
              <a:gd name="connsiteY2" fmla="*/ 599223 h 657889"/>
              <a:gd name="connsiteX3" fmla="*/ 871513 w 925838"/>
              <a:gd name="connsiteY3" fmla="*/ 476584 h 657889"/>
              <a:gd name="connsiteX4" fmla="*/ 907259 w 925838"/>
              <a:gd name="connsiteY4" fmla="*/ 178779 h 657889"/>
              <a:gd name="connsiteX5" fmla="*/ 715990 w 925838"/>
              <a:gd name="connsiteY5" fmla="*/ 5177 h 657889"/>
              <a:gd name="connsiteX6" fmla="*/ 205135 w 925838"/>
              <a:gd name="connsiteY6" fmla="*/ 77778 h 657889"/>
              <a:gd name="connsiteX7" fmla="*/ 19443 w 925838"/>
              <a:gd name="connsiteY7" fmla="*/ 254270 h 657889"/>
              <a:gd name="connsiteX8" fmla="*/ 232089 w 925838"/>
              <a:gd name="connsiteY8" fmla="*/ 590519 h 657889"/>
              <a:gd name="connsiteX9" fmla="*/ 238982 w 925838"/>
              <a:gd name="connsiteY9" fmla="*/ 657889 h 657889"/>
              <a:gd name="connsiteX0" fmla="*/ 238982 w 925838"/>
              <a:gd name="connsiteY0" fmla="*/ 657889 h 657889"/>
              <a:gd name="connsiteX1" fmla="*/ 354772 w 925838"/>
              <a:gd name="connsiteY1" fmla="*/ 616508 h 657889"/>
              <a:gd name="connsiteX2" fmla="*/ 492610 w 925838"/>
              <a:gd name="connsiteY2" fmla="*/ 599223 h 657889"/>
              <a:gd name="connsiteX3" fmla="*/ 871513 w 925838"/>
              <a:gd name="connsiteY3" fmla="*/ 476584 h 657889"/>
              <a:gd name="connsiteX4" fmla="*/ 907259 w 925838"/>
              <a:gd name="connsiteY4" fmla="*/ 178779 h 657889"/>
              <a:gd name="connsiteX5" fmla="*/ 715990 w 925838"/>
              <a:gd name="connsiteY5" fmla="*/ 5177 h 657889"/>
              <a:gd name="connsiteX6" fmla="*/ 205135 w 925838"/>
              <a:gd name="connsiteY6" fmla="*/ 77778 h 657889"/>
              <a:gd name="connsiteX7" fmla="*/ 19443 w 925838"/>
              <a:gd name="connsiteY7" fmla="*/ 254270 h 657889"/>
              <a:gd name="connsiteX8" fmla="*/ 232089 w 925838"/>
              <a:gd name="connsiteY8" fmla="*/ 590519 h 657889"/>
              <a:gd name="connsiteX9" fmla="*/ 238982 w 925838"/>
              <a:gd name="connsiteY9" fmla="*/ 657889 h 657889"/>
              <a:gd name="connsiteX0" fmla="*/ 238982 w 924637"/>
              <a:gd name="connsiteY0" fmla="*/ 657889 h 657889"/>
              <a:gd name="connsiteX1" fmla="*/ 354772 w 924637"/>
              <a:gd name="connsiteY1" fmla="*/ 616508 h 657889"/>
              <a:gd name="connsiteX2" fmla="*/ 516487 w 924637"/>
              <a:gd name="connsiteY2" fmla="*/ 599340 h 657889"/>
              <a:gd name="connsiteX3" fmla="*/ 871513 w 924637"/>
              <a:gd name="connsiteY3" fmla="*/ 476584 h 657889"/>
              <a:gd name="connsiteX4" fmla="*/ 907259 w 924637"/>
              <a:gd name="connsiteY4" fmla="*/ 178779 h 657889"/>
              <a:gd name="connsiteX5" fmla="*/ 715990 w 924637"/>
              <a:gd name="connsiteY5" fmla="*/ 5177 h 657889"/>
              <a:gd name="connsiteX6" fmla="*/ 205135 w 924637"/>
              <a:gd name="connsiteY6" fmla="*/ 77778 h 657889"/>
              <a:gd name="connsiteX7" fmla="*/ 19443 w 924637"/>
              <a:gd name="connsiteY7" fmla="*/ 254270 h 657889"/>
              <a:gd name="connsiteX8" fmla="*/ 232089 w 924637"/>
              <a:gd name="connsiteY8" fmla="*/ 590519 h 657889"/>
              <a:gd name="connsiteX9" fmla="*/ 238982 w 924637"/>
              <a:gd name="connsiteY9" fmla="*/ 657889 h 657889"/>
              <a:gd name="connsiteX0" fmla="*/ 238982 w 924262"/>
              <a:gd name="connsiteY0" fmla="*/ 657889 h 657889"/>
              <a:gd name="connsiteX1" fmla="*/ 354772 w 924262"/>
              <a:gd name="connsiteY1" fmla="*/ 616508 h 657889"/>
              <a:gd name="connsiteX2" fmla="*/ 524192 w 924262"/>
              <a:gd name="connsiteY2" fmla="*/ 604883 h 657889"/>
              <a:gd name="connsiteX3" fmla="*/ 871513 w 924262"/>
              <a:gd name="connsiteY3" fmla="*/ 476584 h 657889"/>
              <a:gd name="connsiteX4" fmla="*/ 907259 w 924262"/>
              <a:gd name="connsiteY4" fmla="*/ 178779 h 657889"/>
              <a:gd name="connsiteX5" fmla="*/ 715990 w 924262"/>
              <a:gd name="connsiteY5" fmla="*/ 5177 h 657889"/>
              <a:gd name="connsiteX6" fmla="*/ 205135 w 924262"/>
              <a:gd name="connsiteY6" fmla="*/ 77778 h 657889"/>
              <a:gd name="connsiteX7" fmla="*/ 19443 w 924262"/>
              <a:gd name="connsiteY7" fmla="*/ 254270 h 657889"/>
              <a:gd name="connsiteX8" fmla="*/ 232089 w 924262"/>
              <a:gd name="connsiteY8" fmla="*/ 590519 h 657889"/>
              <a:gd name="connsiteX9" fmla="*/ 238982 w 924262"/>
              <a:gd name="connsiteY9" fmla="*/ 657889 h 657889"/>
              <a:gd name="connsiteX0" fmla="*/ 238982 w 924262"/>
              <a:gd name="connsiteY0" fmla="*/ 657889 h 657889"/>
              <a:gd name="connsiteX1" fmla="*/ 354772 w 924262"/>
              <a:gd name="connsiteY1" fmla="*/ 616508 h 657889"/>
              <a:gd name="connsiteX2" fmla="*/ 524192 w 924262"/>
              <a:gd name="connsiteY2" fmla="*/ 604883 h 657889"/>
              <a:gd name="connsiteX3" fmla="*/ 871513 w 924262"/>
              <a:gd name="connsiteY3" fmla="*/ 476584 h 657889"/>
              <a:gd name="connsiteX4" fmla="*/ 907259 w 924262"/>
              <a:gd name="connsiteY4" fmla="*/ 178779 h 657889"/>
              <a:gd name="connsiteX5" fmla="*/ 715990 w 924262"/>
              <a:gd name="connsiteY5" fmla="*/ 5177 h 657889"/>
              <a:gd name="connsiteX6" fmla="*/ 205135 w 924262"/>
              <a:gd name="connsiteY6" fmla="*/ 77778 h 657889"/>
              <a:gd name="connsiteX7" fmla="*/ 19443 w 924262"/>
              <a:gd name="connsiteY7" fmla="*/ 254270 h 657889"/>
              <a:gd name="connsiteX8" fmla="*/ 232089 w 924262"/>
              <a:gd name="connsiteY8" fmla="*/ 590519 h 657889"/>
              <a:gd name="connsiteX9" fmla="*/ 238982 w 924262"/>
              <a:gd name="connsiteY9" fmla="*/ 657889 h 657889"/>
              <a:gd name="connsiteX0" fmla="*/ 238982 w 923327"/>
              <a:gd name="connsiteY0" fmla="*/ 657889 h 657889"/>
              <a:gd name="connsiteX1" fmla="*/ 354772 w 923327"/>
              <a:gd name="connsiteY1" fmla="*/ 616508 h 657889"/>
              <a:gd name="connsiteX2" fmla="*/ 543969 w 923327"/>
              <a:gd name="connsiteY2" fmla="*/ 608568 h 657889"/>
              <a:gd name="connsiteX3" fmla="*/ 871513 w 923327"/>
              <a:gd name="connsiteY3" fmla="*/ 476584 h 657889"/>
              <a:gd name="connsiteX4" fmla="*/ 907259 w 923327"/>
              <a:gd name="connsiteY4" fmla="*/ 178779 h 657889"/>
              <a:gd name="connsiteX5" fmla="*/ 715990 w 923327"/>
              <a:gd name="connsiteY5" fmla="*/ 5177 h 657889"/>
              <a:gd name="connsiteX6" fmla="*/ 205135 w 923327"/>
              <a:gd name="connsiteY6" fmla="*/ 77778 h 657889"/>
              <a:gd name="connsiteX7" fmla="*/ 19443 w 923327"/>
              <a:gd name="connsiteY7" fmla="*/ 254270 h 657889"/>
              <a:gd name="connsiteX8" fmla="*/ 232089 w 923327"/>
              <a:gd name="connsiteY8" fmla="*/ 590519 h 657889"/>
              <a:gd name="connsiteX9" fmla="*/ 238982 w 923327"/>
              <a:gd name="connsiteY9" fmla="*/ 657889 h 657889"/>
              <a:gd name="connsiteX0" fmla="*/ 238982 w 922789"/>
              <a:gd name="connsiteY0" fmla="*/ 657889 h 657889"/>
              <a:gd name="connsiteX1" fmla="*/ 354772 w 922789"/>
              <a:gd name="connsiteY1" fmla="*/ 616508 h 657889"/>
              <a:gd name="connsiteX2" fmla="*/ 555775 w 922789"/>
              <a:gd name="connsiteY2" fmla="*/ 610544 h 657889"/>
              <a:gd name="connsiteX3" fmla="*/ 871513 w 922789"/>
              <a:gd name="connsiteY3" fmla="*/ 476584 h 657889"/>
              <a:gd name="connsiteX4" fmla="*/ 907259 w 922789"/>
              <a:gd name="connsiteY4" fmla="*/ 178779 h 657889"/>
              <a:gd name="connsiteX5" fmla="*/ 715990 w 922789"/>
              <a:gd name="connsiteY5" fmla="*/ 5177 h 657889"/>
              <a:gd name="connsiteX6" fmla="*/ 205135 w 922789"/>
              <a:gd name="connsiteY6" fmla="*/ 77778 h 657889"/>
              <a:gd name="connsiteX7" fmla="*/ 19443 w 922789"/>
              <a:gd name="connsiteY7" fmla="*/ 254270 h 657889"/>
              <a:gd name="connsiteX8" fmla="*/ 232089 w 922789"/>
              <a:gd name="connsiteY8" fmla="*/ 590519 h 657889"/>
              <a:gd name="connsiteX9" fmla="*/ 238982 w 922789"/>
              <a:gd name="connsiteY9" fmla="*/ 657889 h 657889"/>
              <a:gd name="connsiteX0" fmla="*/ 237724 w 922789"/>
              <a:gd name="connsiteY0" fmla="*/ 662631 h 662631"/>
              <a:gd name="connsiteX1" fmla="*/ 354772 w 922789"/>
              <a:gd name="connsiteY1" fmla="*/ 616508 h 662631"/>
              <a:gd name="connsiteX2" fmla="*/ 555775 w 922789"/>
              <a:gd name="connsiteY2" fmla="*/ 610544 h 662631"/>
              <a:gd name="connsiteX3" fmla="*/ 871513 w 922789"/>
              <a:gd name="connsiteY3" fmla="*/ 476584 h 662631"/>
              <a:gd name="connsiteX4" fmla="*/ 907259 w 922789"/>
              <a:gd name="connsiteY4" fmla="*/ 178779 h 662631"/>
              <a:gd name="connsiteX5" fmla="*/ 715990 w 922789"/>
              <a:gd name="connsiteY5" fmla="*/ 5177 h 662631"/>
              <a:gd name="connsiteX6" fmla="*/ 205135 w 922789"/>
              <a:gd name="connsiteY6" fmla="*/ 77778 h 662631"/>
              <a:gd name="connsiteX7" fmla="*/ 19443 w 922789"/>
              <a:gd name="connsiteY7" fmla="*/ 254270 h 662631"/>
              <a:gd name="connsiteX8" fmla="*/ 232089 w 922789"/>
              <a:gd name="connsiteY8" fmla="*/ 590519 h 662631"/>
              <a:gd name="connsiteX9" fmla="*/ 237724 w 922789"/>
              <a:gd name="connsiteY9" fmla="*/ 662631 h 662631"/>
              <a:gd name="connsiteX0" fmla="*/ 237724 w 922789"/>
              <a:gd name="connsiteY0" fmla="*/ 662631 h 662631"/>
              <a:gd name="connsiteX1" fmla="*/ 316417 w 922789"/>
              <a:gd name="connsiteY1" fmla="*/ 623300 h 662631"/>
              <a:gd name="connsiteX2" fmla="*/ 555775 w 922789"/>
              <a:gd name="connsiteY2" fmla="*/ 610544 h 662631"/>
              <a:gd name="connsiteX3" fmla="*/ 871513 w 922789"/>
              <a:gd name="connsiteY3" fmla="*/ 476584 h 662631"/>
              <a:gd name="connsiteX4" fmla="*/ 907259 w 922789"/>
              <a:gd name="connsiteY4" fmla="*/ 178779 h 662631"/>
              <a:gd name="connsiteX5" fmla="*/ 715990 w 922789"/>
              <a:gd name="connsiteY5" fmla="*/ 5177 h 662631"/>
              <a:gd name="connsiteX6" fmla="*/ 205135 w 922789"/>
              <a:gd name="connsiteY6" fmla="*/ 77778 h 662631"/>
              <a:gd name="connsiteX7" fmla="*/ 19443 w 922789"/>
              <a:gd name="connsiteY7" fmla="*/ 254270 h 662631"/>
              <a:gd name="connsiteX8" fmla="*/ 232089 w 922789"/>
              <a:gd name="connsiteY8" fmla="*/ 590519 h 662631"/>
              <a:gd name="connsiteX9" fmla="*/ 237724 w 922789"/>
              <a:gd name="connsiteY9" fmla="*/ 662631 h 662631"/>
              <a:gd name="connsiteX0" fmla="*/ 237724 w 922789"/>
              <a:gd name="connsiteY0" fmla="*/ 662631 h 662631"/>
              <a:gd name="connsiteX1" fmla="*/ 316417 w 922789"/>
              <a:gd name="connsiteY1" fmla="*/ 623300 h 662631"/>
              <a:gd name="connsiteX2" fmla="*/ 555775 w 922789"/>
              <a:gd name="connsiteY2" fmla="*/ 610544 h 662631"/>
              <a:gd name="connsiteX3" fmla="*/ 871513 w 922789"/>
              <a:gd name="connsiteY3" fmla="*/ 476584 h 662631"/>
              <a:gd name="connsiteX4" fmla="*/ 907259 w 922789"/>
              <a:gd name="connsiteY4" fmla="*/ 178779 h 662631"/>
              <a:gd name="connsiteX5" fmla="*/ 715990 w 922789"/>
              <a:gd name="connsiteY5" fmla="*/ 5177 h 662631"/>
              <a:gd name="connsiteX6" fmla="*/ 205135 w 922789"/>
              <a:gd name="connsiteY6" fmla="*/ 77778 h 662631"/>
              <a:gd name="connsiteX7" fmla="*/ 19443 w 922789"/>
              <a:gd name="connsiteY7" fmla="*/ 254270 h 662631"/>
              <a:gd name="connsiteX8" fmla="*/ 232089 w 922789"/>
              <a:gd name="connsiteY8" fmla="*/ 590519 h 662631"/>
              <a:gd name="connsiteX9" fmla="*/ 237724 w 922789"/>
              <a:gd name="connsiteY9" fmla="*/ 662631 h 662631"/>
              <a:gd name="connsiteX0" fmla="*/ 237724 w 922895"/>
              <a:gd name="connsiteY0" fmla="*/ 675244 h 675244"/>
              <a:gd name="connsiteX1" fmla="*/ 316417 w 922895"/>
              <a:gd name="connsiteY1" fmla="*/ 635913 h 675244"/>
              <a:gd name="connsiteX2" fmla="*/ 555775 w 922895"/>
              <a:gd name="connsiteY2" fmla="*/ 623157 h 675244"/>
              <a:gd name="connsiteX3" fmla="*/ 871513 w 922895"/>
              <a:gd name="connsiteY3" fmla="*/ 489197 h 675244"/>
              <a:gd name="connsiteX4" fmla="*/ 907259 w 922895"/>
              <a:gd name="connsiteY4" fmla="*/ 191392 h 675244"/>
              <a:gd name="connsiteX5" fmla="*/ 714533 w 922895"/>
              <a:gd name="connsiteY5" fmla="*/ 4490 h 675244"/>
              <a:gd name="connsiteX6" fmla="*/ 205135 w 922895"/>
              <a:gd name="connsiteY6" fmla="*/ 90391 h 675244"/>
              <a:gd name="connsiteX7" fmla="*/ 19443 w 922895"/>
              <a:gd name="connsiteY7" fmla="*/ 266883 h 675244"/>
              <a:gd name="connsiteX8" fmla="*/ 232089 w 922895"/>
              <a:gd name="connsiteY8" fmla="*/ 603132 h 675244"/>
              <a:gd name="connsiteX9" fmla="*/ 237724 w 922895"/>
              <a:gd name="connsiteY9" fmla="*/ 675244 h 675244"/>
              <a:gd name="connsiteX0" fmla="*/ 237724 w 921860"/>
              <a:gd name="connsiteY0" fmla="*/ 675486 h 675486"/>
              <a:gd name="connsiteX1" fmla="*/ 316417 w 921860"/>
              <a:gd name="connsiteY1" fmla="*/ 636155 h 675486"/>
              <a:gd name="connsiteX2" fmla="*/ 555775 w 921860"/>
              <a:gd name="connsiteY2" fmla="*/ 623399 h 675486"/>
              <a:gd name="connsiteX3" fmla="*/ 871513 w 921860"/>
              <a:gd name="connsiteY3" fmla="*/ 489439 h 675486"/>
              <a:gd name="connsiteX4" fmla="*/ 907259 w 921860"/>
              <a:gd name="connsiteY4" fmla="*/ 191634 h 675486"/>
              <a:gd name="connsiteX5" fmla="*/ 728723 w 921860"/>
              <a:gd name="connsiteY5" fmla="*/ 4479 h 675486"/>
              <a:gd name="connsiteX6" fmla="*/ 205135 w 921860"/>
              <a:gd name="connsiteY6" fmla="*/ 90633 h 675486"/>
              <a:gd name="connsiteX7" fmla="*/ 19443 w 921860"/>
              <a:gd name="connsiteY7" fmla="*/ 267125 h 675486"/>
              <a:gd name="connsiteX8" fmla="*/ 232089 w 921860"/>
              <a:gd name="connsiteY8" fmla="*/ 603374 h 675486"/>
              <a:gd name="connsiteX9" fmla="*/ 237724 w 921860"/>
              <a:gd name="connsiteY9" fmla="*/ 675486 h 675486"/>
              <a:gd name="connsiteX0" fmla="*/ 237610 w 921746"/>
              <a:gd name="connsiteY0" fmla="*/ 675486 h 675486"/>
              <a:gd name="connsiteX1" fmla="*/ 316303 w 921746"/>
              <a:gd name="connsiteY1" fmla="*/ 636155 h 675486"/>
              <a:gd name="connsiteX2" fmla="*/ 555661 w 921746"/>
              <a:gd name="connsiteY2" fmla="*/ 623399 h 675486"/>
              <a:gd name="connsiteX3" fmla="*/ 871399 w 921746"/>
              <a:gd name="connsiteY3" fmla="*/ 489439 h 675486"/>
              <a:gd name="connsiteX4" fmla="*/ 907145 w 921746"/>
              <a:gd name="connsiteY4" fmla="*/ 191634 h 675486"/>
              <a:gd name="connsiteX5" fmla="*/ 728609 w 921746"/>
              <a:gd name="connsiteY5" fmla="*/ 4479 h 675486"/>
              <a:gd name="connsiteX6" fmla="*/ 205021 w 921746"/>
              <a:gd name="connsiteY6" fmla="*/ 90633 h 675486"/>
              <a:gd name="connsiteX7" fmla="*/ 19329 w 921746"/>
              <a:gd name="connsiteY7" fmla="*/ 267125 h 675486"/>
              <a:gd name="connsiteX8" fmla="*/ 232703 w 921746"/>
              <a:gd name="connsiteY8" fmla="*/ 610024 h 675486"/>
              <a:gd name="connsiteX9" fmla="*/ 237610 w 921746"/>
              <a:gd name="connsiteY9" fmla="*/ 675486 h 675486"/>
              <a:gd name="connsiteX0" fmla="*/ 234474 w 918610"/>
              <a:gd name="connsiteY0" fmla="*/ 675486 h 675486"/>
              <a:gd name="connsiteX1" fmla="*/ 313167 w 918610"/>
              <a:gd name="connsiteY1" fmla="*/ 636155 h 675486"/>
              <a:gd name="connsiteX2" fmla="*/ 552525 w 918610"/>
              <a:gd name="connsiteY2" fmla="*/ 623399 h 675486"/>
              <a:gd name="connsiteX3" fmla="*/ 868263 w 918610"/>
              <a:gd name="connsiteY3" fmla="*/ 489439 h 675486"/>
              <a:gd name="connsiteX4" fmla="*/ 904009 w 918610"/>
              <a:gd name="connsiteY4" fmla="*/ 191634 h 675486"/>
              <a:gd name="connsiteX5" fmla="*/ 725473 w 918610"/>
              <a:gd name="connsiteY5" fmla="*/ 4479 h 675486"/>
              <a:gd name="connsiteX6" fmla="*/ 201885 w 918610"/>
              <a:gd name="connsiteY6" fmla="*/ 90633 h 675486"/>
              <a:gd name="connsiteX7" fmla="*/ 16193 w 918610"/>
              <a:gd name="connsiteY7" fmla="*/ 267125 h 675486"/>
              <a:gd name="connsiteX8" fmla="*/ 229567 w 918610"/>
              <a:gd name="connsiteY8" fmla="*/ 610024 h 675486"/>
              <a:gd name="connsiteX9" fmla="*/ 234474 w 918610"/>
              <a:gd name="connsiteY9" fmla="*/ 675486 h 675486"/>
              <a:gd name="connsiteX0" fmla="*/ 234474 w 918610"/>
              <a:gd name="connsiteY0" fmla="*/ 675486 h 675486"/>
              <a:gd name="connsiteX1" fmla="*/ 306951 w 918610"/>
              <a:gd name="connsiteY1" fmla="*/ 637256 h 675486"/>
              <a:gd name="connsiteX2" fmla="*/ 552525 w 918610"/>
              <a:gd name="connsiteY2" fmla="*/ 623399 h 675486"/>
              <a:gd name="connsiteX3" fmla="*/ 868263 w 918610"/>
              <a:gd name="connsiteY3" fmla="*/ 489439 h 675486"/>
              <a:gd name="connsiteX4" fmla="*/ 904009 w 918610"/>
              <a:gd name="connsiteY4" fmla="*/ 191634 h 675486"/>
              <a:gd name="connsiteX5" fmla="*/ 725473 w 918610"/>
              <a:gd name="connsiteY5" fmla="*/ 4479 h 675486"/>
              <a:gd name="connsiteX6" fmla="*/ 201885 w 918610"/>
              <a:gd name="connsiteY6" fmla="*/ 90633 h 675486"/>
              <a:gd name="connsiteX7" fmla="*/ 16193 w 918610"/>
              <a:gd name="connsiteY7" fmla="*/ 267125 h 675486"/>
              <a:gd name="connsiteX8" fmla="*/ 229567 w 918610"/>
              <a:gd name="connsiteY8" fmla="*/ 610024 h 675486"/>
              <a:gd name="connsiteX9" fmla="*/ 234474 w 918610"/>
              <a:gd name="connsiteY9" fmla="*/ 675486 h 675486"/>
              <a:gd name="connsiteX0" fmla="*/ 235490 w 919626"/>
              <a:gd name="connsiteY0" fmla="*/ 675486 h 675486"/>
              <a:gd name="connsiteX1" fmla="*/ 307967 w 919626"/>
              <a:gd name="connsiteY1" fmla="*/ 637256 h 675486"/>
              <a:gd name="connsiteX2" fmla="*/ 553541 w 919626"/>
              <a:gd name="connsiteY2" fmla="*/ 623399 h 675486"/>
              <a:gd name="connsiteX3" fmla="*/ 869279 w 919626"/>
              <a:gd name="connsiteY3" fmla="*/ 489439 h 675486"/>
              <a:gd name="connsiteX4" fmla="*/ 905025 w 919626"/>
              <a:gd name="connsiteY4" fmla="*/ 191634 h 675486"/>
              <a:gd name="connsiteX5" fmla="*/ 726489 w 919626"/>
              <a:gd name="connsiteY5" fmla="*/ 4479 h 675486"/>
              <a:gd name="connsiteX6" fmla="*/ 202901 w 919626"/>
              <a:gd name="connsiteY6" fmla="*/ 90633 h 675486"/>
              <a:gd name="connsiteX7" fmla="*/ 17209 w 919626"/>
              <a:gd name="connsiteY7" fmla="*/ 267125 h 675486"/>
              <a:gd name="connsiteX8" fmla="*/ 222584 w 919626"/>
              <a:gd name="connsiteY8" fmla="*/ 614126 h 675486"/>
              <a:gd name="connsiteX9" fmla="*/ 235490 w 919626"/>
              <a:gd name="connsiteY9" fmla="*/ 675486 h 675486"/>
              <a:gd name="connsiteX0" fmla="*/ 235490 w 919626"/>
              <a:gd name="connsiteY0" fmla="*/ 675486 h 675486"/>
              <a:gd name="connsiteX1" fmla="*/ 301751 w 919626"/>
              <a:gd name="connsiteY1" fmla="*/ 638357 h 675486"/>
              <a:gd name="connsiteX2" fmla="*/ 553541 w 919626"/>
              <a:gd name="connsiteY2" fmla="*/ 623399 h 675486"/>
              <a:gd name="connsiteX3" fmla="*/ 869279 w 919626"/>
              <a:gd name="connsiteY3" fmla="*/ 489439 h 675486"/>
              <a:gd name="connsiteX4" fmla="*/ 905025 w 919626"/>
              <a:gd name="connsiteY4" fmla="*/ 191634 h 675486"/>
              <a:gd name="connsiteX5" fmla="*/ 726489 w 919626"/>
              <a:gd name="connsiteY5" fmla="*/ 4479 h 675486"/>
              <a:gd name="connsiteX6" fmla="*/ 202901 w 919626"/>
              <a:gd name="connsiteY6" fmla="*/ 90633 h 675486"/>
              <a:gd name="connsiteX7" fmla="*/ 17209 w 919626"/>
              <a:gd name="connsiteY7" fmla="*/ 267125 h 675486"/>
              <a:gd name="connsiteX8" fmla="*/ 222584 w 919626"/>
              <a:gd name="connsiteY8" fmla="*/ 614126 h 675486"/>
              <a:gd name="connsiteX9" fmla="*/ 235490 w 919626"/>
              <a:gd name="connsiteY9" fmla="*/ 675486 h 675486"/>
              <a:gd name="connsiteX0" fmla="*/ 236660 w 920796"/>
              <a:gd name="connsiteY0" fmla="*/ 675486 h 675486"/>
              <a:gd name="connsiteX1" fmla="*/ 302921 w 920796"/>
              <a:gd name="connsiteY1" fmla="*/ 638357 h 675486"/>
              <a:gd name="connsiteX2" fmla="*/ 554711 w 920796"/>
              <a:gd name="connsiteY2" fmla="*/ 623399 h 675486"/>
              <a:gd name="connsiteX3" fmla="*/ 870449 w 920796"/>
              <a:gd name="connsiteY3" fmla="*/ 489439 h 675486"/>
              <a:gd name="connsiteX4" fmla="*/ 906195 w 920796"/>
              <a:gd name="connsiteY4" fmla="*/ 191634 h 675486"/>
              <a:gd name="connsiteX5" fmla="*/ 727659 w 920796"/>
              <a:gd name="connsiteY5" fmla="*/ 4479 h 675486"/>
              <a:gd name="connsiteX6" fmla="*/ 204071 w 920796"/>
              <a:gd name="connsiteY6" fmla="*/ 90633 h 675486"/>
              <a:gd name="connsiteX7" fmla="*/ 18379 w 920796"/>
              <a:gd name="connsiteY7" fmla="*/ 267125 h 675486"/>
              <a:gd name="connsiteX8" fmla="*/ 223754 w 920796"/>
              <a:gd name="connsiteY8" fmla="*/ 614126 h 675486"/>
              <a:gd name="connsiteX9" fmla="*/ 236660 w 920796"/>
              <a:gd name="connsiteY9" fmla="*/ 675486 h 675486"/>
              <a:gd name="connsiteX0" fmla="*/ 236660 w 924042"/>
              <a:gd name="connsiteY0" fmla="*/ 674029 h 674029"/>
              <a:gd name="connsiteX1" fmla="*/ 302921 w 924042"/>
              <a:gd name="connsiteY1" fmla="*/ 636900 h 674029"/>
              <a:gd name="connsiteX2" fmla="*/ 554711 w 924042"/>
              <a:gd name="connsiteY2" fmla="*/ 621942 h 674029"/>
              <a:gd name="connsiteX3" fmla="*/ 870449 w 924042"/>
              <a:gd name="connsiteY3" fmla="*/ 487982 h 674029"/>
              <a:gd name="connsiteX4" fmla="*/ 910627 w 924042"/>
              <a:gd name="connsiteY4" fmla="*/ 192078 h 674029"/>
              <a:gd name="connsiteX5" fmla="*/ 727659 w 924042"/>
              <a:gd name="connsiteY5" fmla="*/ 3022 h 674029"/>
              <a:gd name="connsiteX6" fmla="*/ 204071 w 924042"/>
              <a:gd name="connsiteY6" fmla="*/ 89176 h 674029"/>
              <a:gd name="connsiteX7" fmla="*/ 18379 w 924042"/>
              <a:gd name="connsiteY7" fmla="*/ 265668 h 674029"/>
              <a:gd name="connsiteX8" fmla="*/ 223754 w 924042"/>
              <a:gd name="connsiteY8" fmla="*/ 612669 h 674029"/>
              <a:gd name="connsiteX9" fmla="*/ 236660 w 924042"/>
              <a:gd name="connsiteY9" fmla="*/ 674029 h 674029"/>
              <a:gd name="connsiteX0" fmla="*/ 236660 w 923289"/>
              <a:gd name="connsiteY0" fmla="*/ 677077 h 677077"/>
              <a:gd name="connsiteX1" fmla="*/ 302921 w 923289"/>
              <a:gd name="connsiteY1" fmla="*/ 639948 h 677077"/>
              <a:gd name="connsiteX2" fmla="*/ 554711 w 923289"/>
              <a:gd name="connsiteY2" fmla="*/ 624990 h 677077"/>
              <a:gd name="connsiteX3" fmla="*/ 870449 w 923289"/>
              <a:gd name="connsiteY3" fmla="*/ 491030 h 677077"/>
              <a:gd name="connsiteX4" fmla="*/ 910627 w 923289"/>
              <a:gd name="connsiteY4" fmla="*/ 195126 h 677077"/>
              <a:gd name="connsiteX5" fmla="*/ 737874 w 923289"/>
              <a:gd name="connsiteY5" fmla="*/ 2918 h 677077"/>
              <a:gd name="connsiteX6" fmla="*/ 204071 w 923289"/>
              <a:gd name="connsiteY6" fmla="*/ 92224 h 677077"/>
              <a:gd name="connsiteX7" fmla="*/ 18379 w 923289"/>
              <a:gd name="connsiteY7" fmla="*/ 268716 h 677077"/>
              <a:gd name="connsiteX8" fmla="*/ 223754 w 923289"/>
              <a:gd name="connsiteY8" fmla="*/ 615717 h 677077"/>
              <a:gd name="connsiteX9" fmla="*/ 236660 w 923289"/>
              <a:gd name="connsiteY9" fmla="*/ 677077 h 677077"/>
              <a:gd name="connsiteX0" fmla="*/ 236660 w 923277"/>
              <a:gd name="connsiteY0" fmla="*/ 684928 h 684928"/>
              <a:gd name="connsiteX1" fmla="*/ 302921 w 923277"/>
              <a:gd name="connsiteY1" fmla="*/ 647799 h 684928"/>
              <a:gd name="connsiteX2" fmla="*/ 554711 w 923277"/>
              <a:gd name="connsiteY2" fmla="*/ 632841 h 684928"/>
              <a:gd name="connsiteX3" fmla="*/ 870449 w 923277"/>
              <a:gd name="connsiteY3" fmla="*/ 498881 h 684928"/>
              <a:gd name="connsiteX4" fmla="*/ 910627 w 923277"/>
              <a:gd name="connsiteY4" fmla="*/ 202977 h 684928"/>
              <a:gd name="connsiteX5" fmla="*/ 738044 w 923277"/>
              <a:gd name="connsiteY5" fmla="*/ 2683 h 684928"/>
              <a:gd name="connsiteX6" fmla="*/ 204071 w 923277"/>
              <a:gd name="connsiteY6" fmla="*/ 100075 h 684928"/>
              <a:gd name="connsiteX7" fmla="*/ 18379 w 923277"/>
              <a:gd name="connsiteY7" fmla="*/ 276567 h 684928"/>
              <a:gd name="connsiteX8" fmla="*/ 223754 w 923277"/>
              <a:gd name="connsiteY8" fmla="*/ 623568 h 684928"/>
              <a:gd name="connsiteX9" fmla="*/ 236660 w 923277"/>
              <a:gd name="connsiteY9" fmla="*/ 684928 h 684928"/>
              <a:gd name="connsiteX0" fmla="*/ 236660 w 923277"/>
              <a:gd name="connsiteY0" fmla="*/ 685385 h 685385"/>
              <a:gd name="connsiteX1" fmla="*/ 302921 w 923277"/>
              <a:gd name="connsiteY1" fmla="*/ 648256 h 685385"/>
              <a:gd name="connsiteX2" fmla="*/ 554711 w 923277"/>
              <a:gd name="connsiteY2" fmla="*/ 633298 h 685385"/>
              <a:gd name="connsiteX3" fmla="*/ 870449 w 923277"/>
              <a:gd name="connsiteY3" fmla="*/ 499338 h 685385"/>
              <a:gd name="connsiteX4" fmla="*/ 910627 w 923277"/>
              <a:gd name="connsiteY4" fmla="*/ 203434 h 685385"/>
              <a:gd name="connsiteX5" fmla="*/ 738044 w 923277"/>
              <a:gd name="connsiteY5" fmla="*/ 3140 h 685385"/>
              <a:gd name="connsiteX6" fmla="*/ 195293 w 923277"/>
              <a:gd name="connsiteY6" fmla="*/ 94802 h 685385"/>
              <a:gd name="connsiteX7" fmla="*/ 18379 w 923277"/>
              <a:gd name="connsiteY7" fmla="*/ 277024 h 685385"/>
              <a:gd name="connsiteX8" fmla="*/ 223754 w 923277"/>
              <a:gd name="connsiteY8" fmla="*/ 624025 h 685385"/>
              <a:gd name="connsiteX9" fmla="*/ 236660 w 923277"/>
              <a:gd name="connsiteY9" fmla="*/ 685385 h 685385"/>
              <a:gd name="connsiteX0" fmla="*/ 238970 w 925587"/>
              <a:gd name="connsiteY0" fmla="*/ 685330 h 685330"/>
              <a:gd name="connsiteX1" fmla="*/ 305231 w 925587"/>
              <a:gd name="connsiteY1" fmla="*/ 648201 h 685330"/>
              <a:gd name="connsiteX2" fmla="*/ 557021 w 925587"/>
              <a:gd name="connsiteY2" fmla="*/ 633243 h 685330"/>
              <a:gd name="connsiteX3" fmla="*/ 872759 w 925587"/>
              <a:gd name="connsiteY3" fmla="*/ 499283 h 685330"/>
              <a:gd name="connsiteX4" fmla="*/ 912937 w 925587"/>
              <a:gd name="connsiteY4" fmla="*/ 203379 h 685330"/>
              <a:gd name="connsiteX5" fmla="*/ 740354 w 925587"/>
              <a:gd name="connsiteY5" fmla="*/ 3085 h 685330"/>
              <a:gd name="connsiteX6" fmla="*/ 197603 w 925587"/>
              <a:gd name="connsiteY6" fmla="*/ 94747 h 685330"/>
              <a:gd name="connsiteX7" fmla="*/ 17988 w 925587"/>
              <a:gd name="connsiteY7" fmla="*/ 267917 h 685330"/>
              <a:gd name="connsiteX8" fmla="*/ 226064 w 925587"/>
              <a:gd name="connsiteY8" fmla="*/ 623970 h 685330"/>
              <a:gd name="connsiteX9" fmla="*/ 238970 w 925587"/>
              <a:gd name="connsiteY9" fmla="*/ 685330 h 685330"/>
              <a:gd name="connsiteX0" fmla="*/ 238970 w 925587"/>
              <a:gd name="connsiteY0" fmla="*/ 685330 h 685330"/>
              <a:gd name="connsiteX1" fmla="*/ 305231 w 925587"/>
              <a:gd name="connsiteY1" fmla="*/ 648201 h 685330"/>
              <a:gd name="connsiteX2" fmla="*/ 557021 w 925587"/>
              <a:gd name="connsiteY2" fmla="*/ 633243 h 685330"/>
              <a:gd name="connsiteX3" fmla="*/ 872759 w 925587"/>
              <a:gd name="connsiteY3" fmla="*/ 499283 h 685330"/>
              <a:gd name="connsiteX4" fmla="*/ 912937 w 925587"/>
              <a:gd name="connsiteY4" fmla="*/ 203379 h 685330"/>
              <a:gd name="connsiteX5" fmla="*/ 740354 w 925587"/>
              <a:gd name="connsiteY5" fmla="*/ 3085 h 685330"/>
              <a:gd name="connsiteX6" fmla="*/ 197603 w 925587"/>
              <a:gd name="connsiteY6" fmla="*/ 94747 h 685330"/>
              <a:gd name="connsiteX7" fmla="*/ 17988 w 925587"/>
              <a:gd name="connsiteY7" fmla="*/ 267917 h 685330"/>
              <a:gd name="connsiteX8" fmla="*/ 226064 w 925587"/>
              <a:gd name="connsiteY8" fmla="*/ 623970 h 685330"/>
              <a:gd name="connsiteX9" fmla="*/ 238970 w 925587"/>
              <a:gd name="connsiteY9" fmla="*/ 685330 h 685330"/>
              <a:gd name="connsiteX0" fmla="*/ 238970 w 926807"/>
              <a:gd name="connsiteY0" fmla="*/ 647076 h 647076"/>
              <a:gd name="connsiteX1" fmla="*/ 305231 w 926807"/>
              <a:gd name="connsiteY1" fmla="*/ 609947 h 647076"/>
              <a:gd name="connsiteX2" fmla="*/ 557021 w 926807"/>
              <a:gd name="connsiteY2" fmla="*/ 594989 h 647076"/>
              <a:gd name="connsiteX3" fmla="*/ 872759 w 926807"/>
              <a:gd name="connsiteY3" fmla="*/ 461029 h 647076"/>
              <a:gd name="connsiteX4" fmla="*/ 912937 w 926807"/>
              <a:gd name="connsiteY4" fmla="*/ 165125 h 647076"/>
              <a:gd name="connsiteX5" fmla="*/ 723808 w 926807"/>
              <a:gd name="connsiteY5" fmla="*/ 5211 h 647076"/>
              <a:gd name="connsiteX6" fmla="*/ 197603 w 926807"/>
              <a:gd name="connsiteY6" fmla="*/ 56493 h 647076"/>
              <a:gd name="connsiteX7" fmla="*/ 17988 w 926807"/>
              <a:gd name="connsiteY7" fmla="*/ 229663 h 647076"/>
              <a:gd name="connsiteX8" fmla="*/ 226064 w 926807"/>
              <a:gd name="connsiteY8" fmla="*/ 585716 h 647076"/>
              <a:gd name="connsiteX9" fmla="*/ 238970 w 926807"/>
              <a:gd name="connsiteY9" fmla="*/ 647076 h 647076"/>
              <a:gd name="connsiteX0" fmla="*/ 238970 w 933356"/>
              <a:gd name="connsiteY0" fmla="*/ 650456 h 650456"/>
              <a:gd name="connsiteX1" fmla="*/ 305231 w 933356"/>
              <a:gd name="connsiteY1" fmla="*/ 613327 h 650456"/>
              <a:gd name="connsiteX2" fmla="*/ 557021 w 933356"/>
              <a:gd name="connsiteY2" fmla="*/ 598369 h 650456"/>
              <a:gd name="connsiteX3" fmla="*/ 872759 w 933356"/>
              <a:gd name="connsiteY3" fmla="*/ 464409 h 650456"/>
              <a:gd name="connsiteX4" fmla="*/ 921405 w 933356"/>
              <a:gd name="connsiteY4" fmla="*/ 219836 h 650456"/>
              <a:gd name="connsiteX5" fmla="*/ 723808 w 933356"/>
              <a:gd name="connsiteY5" fmla="*/ 8591 h 650456"/>
              <a:gd name="connsiteX6" fmla="*/ 197603 w 933356"/>
              <a:gd name="connsiteY6" fmla="*/ 59873 h 650456"/>
              <a:gd name="connsiteX7" fmla="*/ 17988 w 933356"/>
              <a:gd name="connsiteY7" fmla="*/ 233043 h 650456"/>
              <a:gd name="connsiteX8" fmla="*/ 226064 w 933356"/>
              <a:gd name="connsiteY8" fmla="*/ 589096 h 650456"/>
              <a:gd name="connsiteX9" fmla="*/ 238970 w 933356"/>
              <a:gd name="connsiteY9" fmla="*/ 650456 h 650456"/>
              <a:gd name="connsiteX0" fmla="*/ 238970 w 933356"/>
              <a:gd name="connsiteY0" fmla="*/ 650456 h 650456"/>
              <a:gd name="connsiteX1" fmla="*/ 325366 w 933356"/>
              <a:gd name="connsiteY1" fmla="*/ 614273 h 650456"/>
              <a:gd name="connsiteX2" fmla="*/ 557021 w 933356"/>
              <a:gd name="connsiteY2" fmla="*/ 598369 h 650456"/>
              <a:gd name="connsiteX3" fmla="*/ 872759 w 933356"/>
              <a:gd name="connsiteY3" fmla="*/ 464409 h 650456"/>
              <a:gd name="connsiteX4" fmla="*/ 921405 w 933356"/>
              <a:gd name="connsiteY4" fmla="*/ 219836 h 650456"/>
              <a:gd name="connsiteX5" fmla="*/ 723808 w 933356"/>
              <a:gd name="connsiteY5" fmla="*/ 8591 h 650456"/>
              <a:gd name="connsiteX6" fmla="*/ 197603 w 933356"/>
              <a:gd name="connsiteY6" fmla="*/ 59873 h 650456"/>
              <a:gd name="connsiteX7" fmla="*/ 17988 w 933356"/>
              <a:gd name="connsiteY7" fmla="*/ 233043 h 650456"/>
              <a:gd name="connsiteX8" fmla="*/ 226064 w 933356"/>
              <a:gd name="connsiteY8" fmla="*/ 589096 h 650456"/>
              <a:gd name="connsiteX9" fmla="*/ 238970 w 933356"/>
              <a:gd name="connsiteY9" fmla="*/ 650456 h 650456"/>
              <a:gd name="connsiteX0" fmla="*/ 240584 w 934970"/>
              <a:gd name="connsiteY0" fmla="*/ 650456 h 650456"/>
              <a:gd name="connsiteX1" fmla="*/ 326980 w 934970"/>
              <a:gd name="connsiteY1" fmla="*/ 614273 h 650456"/>
              <a:gd name="connsiteX2" fmla="*/ 558635 w 934970"/>
              <a:gd name="connsiteY2" fmla="*/ 598369 h 650456"/>
              <a:gd name="connsiteX3" fmla="*/ 874373 w 934970"/>
              <a:gd name="connsiteY3" fmla="*/ 464409 h 650456"/>
              <a:gd name="connsiteX4" fmla="*/ 923019 w 934970"/>
              <a:gd name="connsiteY4" fmla="*/ 219836 h 650456"/>
              <a:gd name="connsiteX5" fmla="*/ 725422 w 934970"/>
              <a:gd name="connsiteY5" fmla="*/ 8591 h 650456"/>
              <a:gd name="connsiteX6" fmla="*/ 199217 w 934970"/>
              <a:gd name="connsiteY6" fmla="*/ 59873 h 650456"/>
              <a:gd name="connsiteX7" fmla="*/ 19602 w 934970"/>
              <a:gd name="connsiteY7" fmla="*/ 233043 h 650456"/>
              <a:gd name="connsiteX8" fmla="*/ 217059 w 934970"/>
              <a:gd name="connsiteY8" fmla="*/ 589969 h 650456"/>
              <a:gd name="connsiteX9" fmla="*/ 240584 w 934970"/>
              <a:gd name="connsiteY9" fmla="*/ 650456 h 650456"/>
              <a:gd name="connsiteX0" fmla="*/ 240584 w 935083"/>
              <a:gd name="connsiteY0" fmla="*/ 652498 h 652498"/>
              <a:gd name="connsiteX1" fmla="*/ 326980 w 935083"/>
              <a:gd name="connsiteY1" fmla="*/ 616315 h 652498"/>
              <a:gd name="connsiteX2" fmla="*/ 558635 w 935083"/>
              <a:gd name="connsiteY2" fmla="*/ 600411 h 652498"/>
              <a:gd name="connsiteX3" fmla="*/ 874373 w 935083"/>
              <a:gd name="connsiteY3" fmla="*/ 466451 h 652498"/>
              <a:gd name="connsiteX4" fmla="*/ 923019 w 935083"/>
              <a:gd name="connsiteY4" fmla="*/ 221878 h 652498"/>
              <a:gd name="connsiteX5" fmla="*/ 723902 w 935083"/>
              <a:gd name="connsiteY5" fmla="*/ 8348 h 652498"/>
              <a:gd name="connsiteX6" fmla="*/ 199217 w 935083"/>
              <a:gd name="connsiteY6" fmla="*/ 61915 h 652498"/>
              <a:gd name="connsiteX7" fmla="*/ 19602 w 935083"/>
              <a:gd name="connsiteY7" fmla="*/ 235085 h 652498"/>
              <a:gd name="connsiteX8" fmla="*/ 217059 w 935083"/>
              <a:gd name="connsiteY8" fmla="*/ 592011 h 652498"/>
              <a:gd name="connsiteX9" fmla="*/ 240584 w 935083"/>
              <a:gd name="connsiteY9" fmla="*/ 652498 h 652498"/>
              <a:gd name="connsiteX0" fmla="*/ 240584 w 935083"/>
              <a:gd name="connsiteY0" fmla="*/ 690718 h 690718"/>
              <a:gd name="connsiteX1" fmla="*/ 326980 w 935083"/>
              <a:gd name="connsiteY1" fmla="*/ 654535 h 690718"/>
              <a:gd name="connsiteX2" fmla="*/ 558635 w 935083"/>
              <a:gd name="connsiteY2" fmla="*/ 638631 h 690718"/>
              <a:gd name="connsiteX3" fmla="*/ 874373 w 935083"/>
              <a:gd name="connsiteY3" fmla="*/ 504671 h 690718"/>
              <a:gd name="connsiteX4" fmla="*/ 923019 w 935083"/>
              <a:gd name="connsiteY4" fmla="*/ 260098 h 690718"/>
              <a:gd name="connsiteX5" fmla="*/ 723902 w 935083"/>
              <a:gd name="connsiteY5" fmla="*/ 46568 h 690718"/>
              <a:gd name="connsiteX6" fmla="*/ 199217 w 935083"/>
              <a:gd name="connsiteY6" fmla="*/ 100135 h 690718"/>
              <a:gd name="connsiteX7" fmla="*/ 19602 w 935083"/>
              <a:gd name="connsiteY7" fmla="*/ 273305 h 690718"/>
              <a:gd name="connsiteX8" fmla="*/ 217059 w 935083"/>
              <a:gd name="connsiteY8" fmla="*/ 630231 h 690718"/>
              <a:gd name="connsiteX9" fmla="*/ 240584 w 935083"/>
              <a:gd name="connsiteY9" fmla="*/ 690718 h 690718"/>
              <a:gd name="connsiteX0" fmla="*/ 240584 w 934424"/>
              <a:gd name="connsiteY0" fmla="*/ 718729 h 718729"/>
              <a:gd name="connsiteX1" fmla="*/ 326980 w 934424"/>
              <a:gd name="connsiteY1" fmla="*/ 682546 h 718729"/>
              <a:gd name="connsiteX2" fmla="*/ 558635 w 934424"/>
              <a:gd name="connsiteY2" fmla="*/ 666642 h 718729"/>
              <a:gd name="connsiteX3" fmla="*/ 874373 w 934424"/>
              <a:gd name="connsiteY3" fmla="*/ 532682 h 718729"/>
              <a:gd name="connsiteX4" fmla="*/ 923019 w 934424"/>
              <a:gd name="connsiteY4" fmla="*/ 288109 h 718729"/>
              <a:gd name="connsiteX5" fmla="*/ 732809 w 934424"/>
              <a:gd name="connsiteY5" fmla="*/ 41324 h 718729"/>
              <a:gd name="connsiteX6" fmla="*/ 199217 w 934424"/>
              <a:gd name="connsiteY6" fmla="*/ 128146 h 718729"/>
              <a:gd name="connsiteX7" fmla="*/ 19602 w 934424"/>
              <a:gd name="connsiteY7" fmla="*/ 301316 h 718729"/>
              <a:gd name="connsiteX8" fmla="*/ 217059 w 934424"/>
              <a:gd name="connsiteY8" fmla="*/ 658242 h 718729"/>
              <a:gd name="connsiteX9" fmla="*/ 240584 w 934424"/>
              <a:gd name="connsiteY9" fmla="*/ 718729 h 718729"/>
              <a:gd name="connsiteX0" fmla="*/ 240584 w 934424"/>
              <a:gd name="connsiteY0" fmla="*/ 722533 h 722533"/>
              <a:gd name="connsiteX1" fmla="*/ 326980 w 934424"/>
              <a:gd name="connsiteY1" fmla="*/ 686350 h 722533"/>
              <a:gd name="connsiteX2" fmla="*/ 558635 w 934424"/>
              <a:gd name="connsiteY2" fmla="*/ 670446 h 722533"/>
              <a:gd name="connsiteX3" fmla="*/ 874373 w 934424"/>
              <a:gd name="connsiteY3" fmla="*/ 536486 h 722533"/>
              <a:gd name="connsiteX4" fmla="*/ 923019 w 934424"/>
              <a:gd name="connsiteY4" fmla="*/ 291913 h 722533"/>
              <a:gd name="connsiteX5" fmla="*/ 732809 w 934424"/>
              <a:gd name="connsiteY5" fmla="*/ 45128 h 722533"/>
              <a:gd name="connsiteX6" fmla="*/ 199217 w 934424"/>
              <a:gd name="connsiteY6" fmla="*/ 131950 h 722533"/>
              <a:gd name="connsiteX7" fmla="*/ 19602 w 934424"/>
              <a:gd name="connsiteY7" fmla="*/ 305120 h 722533"/>
              <a:gd name="connsiteX8" fmla="*/ 217059 w 934424"/>
              <a:gd name="connsiteY8" fmla="*/ 662046 h 722533"/>
              <a:gd name="connsiteX9" fmla="*/ 240584 w 934424"/>
              <a:gd name="connsiteY9" fmla="*/ 722533 h 722533"/>
              <a:gd name="connsiteX0" fmla="*/ 240584 w 934424"/>
              <a:gd name="connsiteY0" fmla="*/ 720450 h 720450"/>
              <a:gd name="connsiteX1" fmla="*/ 326980 w 934424"/>
              <a:gd name="connsiteY1" fmla="*/ 684267 h 720450"/>
              <a:gd name="connsiteX2" fmla="*/ 558635 w 934424"/>
              <a:gd name="connsiteY2" fmla="*/ 668363 h 720450"/>
              <a:gd name="connsiteX3" fmla="*/ 874373 w 934424"/>
              <a:gd name="connsiteY3" fmla="*/ 534403 h 720450"/>
              <a:gd name="connsiteX4" fmla="*/ 923019 w 934424"/>
              <a:gd name="connsiteY4" fmla="*/ 289830 h 720450"/>
              <a:gd name="connsiteX5" fmla="*/ 732809 w 934424"/>
              <a:gd name="connsiteY5" fmla="*/ 43045 h 720450"/>
              <a:gd name="connsiteX6" fmla="*/ 199217 w 934424"/>
              <a:gd name="connsiteY6" fmla="*/ 129867 h 720450"/>
              <a:gd name="connsiteX7" fmla="*/ 19602 w 934424"/>
              <a:gd name="connsiteY7" fmla="*/ 303037 h 720450"/>
              <a:gd name="connsiteX8" fmla="*/ 217059 w 934424"/>
              <a:gd name="connsiteY8" fmla="*/ 659963 h 720450"/>
              <a:gd name="connsiteX9" fmla="*/ 240584 w 934424"/>
              <a:gd name="connsiteY9" fmla="*/ 720450 h 720450"/>
              <a:gd name="connsiteX0" fmla="*/ 240584 w 934424"/>
              <a:gd name="connsiteY0" fmla="*/ 685029 h 685029"/>
              <a:gd name="connsiteX1" fmla="*/ 326980 w 934424"/>
              <a:gd name="connsiteY1" fmla="*/ 648846 h 685029"/>
              <a:gd name="connsiteX2" fmla="*/ 558635 w 934424"/>
              <a:gd name="connsiteY2" fmla="*/ 632942 h 685029"/>
              <a:gd name="connsiteX3" fmla="*/ 874373 w 934424"/>
              <a:gd name="connsiteY3" fmla="*/ 498982 h 685029"/>
              <a:gd name="connsiteX4" fmla="*/ 923019 w 934424"/>
              <a:gd name="connsiteY4" fmla="*/ 254409 h 685029"/>
              <a:gd name="connsiteX5" fmla="*/ 732809 w 934424"/>
              <a:gd name="connsiteY5" fmla="*/ 7624 h 685029"/>
              <a:gd name="connsiteX6" fmla="*/ 194656 w 934424"/>
              <a:gd name="connsiteY6" fmla="*/ 87592 h 685029"/>
              <a:gd name="connsiteX7" fmla="*/ 19602 w 934424"/>
              <a:gd name="connsiteY7" fmla="*/ 267616 h 685029"/>
              <a:gd name="connsiteX8" fmla="*/ 217059 w 934424"/>
              <a:gd name="connsiteY8" fmla="*/ 624542 h 685029"/>
              <a:gd name="connsiteX9" fmla="*/ 240584 w 934424"/>
              <a:gd name="connsiteY9" fmla="*/ 685029 h 685029"/>
              <a:gd name="connsiteX0" fmla="*/ 240584 w 934424"/>
              <a:gd name="connsiteY0" fmla="*/ 687685 h 687685"/>
              <a:gd name="connsiteX1" fmla="*/ 326980 w 934424"/>
              <a:gd name="connsiteY1" fmla="*/ 651502 h 687685"/>
              <a:gd name="connsiteX2" fmla="*/ 558635 w 934424"/>
              <a:gd name="connsiteY2" fmla="*/ 635598 h 687685"/>
              <a:gd name="connsiteX3" fmla="*/ 874373 w 934424"/>
              <a:gd name="connsiteY3" fmla="*/ 501638 h 687685"/>
              <a:gd name="connsiteX4" fmla="*/ 923019 w 934424"/>
              <a:gd name="connsiteY4" fmla="*/ 257065 h 687685"/>
              <a:gd name="connsiteX5" fmla="*/ 732809 w 934424"/>
              <a:gd name="connsiteY5" fmla="*/ 10280 h 687685"/>
              <a:gd name="connsiteX6" fmla="*/ 228697 w 934424"/>
              <a:gd name="connsiteY6" fmla="*/ 75553 h 687685"/>
              <a:gd name="connsiteX7" fmla="*/ 19602 w 934424"/>
              <a:gd name="connsiteY7" fmla="*/ 270272 h 687685"/>
              <a:gd name="connsiteX8" fmla="*/ 217059 w 934424"/>
              <a:gd name="connsiteY8" fmla="*/ 627198 h 687685"/>
              <a:gd name="connsiteX9" fmla="*/ 240584 w 934424"/>
              <a:gd name="connsiteY9" fmla="*/ 687685 h 687685"/>
              <a:gd name="connsiteX0" fmla="*/ 240584 w 930983"/>
              <a:gd name="connsiteY0" fmla="*/ 687685 h 687685"/>
              <a:gd name="connsiteX1" fmla="*/ 326980 w 930983"/>
              <a:gd name="connsiteY1" fmla="*/ 651502 h 687685"/>
              <a:gd name="connsiteX2" fmla="*/ 558635 w 930983"/>
              <a:gd name="connsiteY2" fmla="*/ 635598 h 687685"/>
              <a:gd name="connsiteX3" fmla="*/ 861448 w 930983"/>
              <a:gd name="connsiteY3" fmla="*/ 482219 h 687685"/>
              <a:gd name="connsiteX4" fmla="*/ 923019 w 930983"/>
              <a:gd name="connsiteY4" fmla="*/ 257065 h 687685"/>
              <a:gd name="connsiteX5" fmla="*/ 732809 w 930983"/>
              <a:gd name="connsiteY5" fmla="*/ 10280 h 687685"/>
              <a:gd name="connsiteX6" fmla="*/ 228697 w 930983"/>
              <a:gd name="connsiteY6" fmla="*/ 75553 h 687685"/>
              <a:gd name="connsiteX7" fmla="*/ 19602 w 930983"/>
              <a:gd name="connsiteY7" fmla="*/ 270272 h 687685"/>
              <a:gd name="connsiteX8" fmla="*/ 217059 w 930983"/>
              <a:gd name="connsiteY8" fmla="*/ 627198 h 687685"/>
              <a:gd name="connsiteX9" fmla="*/ 240584 w 930983"/>
              <a:gd name="connsiteY9" fmla="*/ 687685 h 687685"/>
              <a:gd name="connsiteX0" fmla="*/ 240584 w 942621"/>
              <a:gd name="connsiteY0" fmla="*/ 687685 h 687685"/>
              <a:gd name="connsiteX1" fmla="*/ 326980 w 942621"/>
              <a:gd name="connsiteY1" fmla="*/ 651502 h 687685"/>
              <a:gd name="connsiteX2" fmla="*/ 558635 w 942621"/>
              <a:gd name="connsiteY2" fmla="*/ 635598 h 687685"/>
              <a:gd name="connsiteX3" fmla="*/ 895330 w 942621"/>
              <a:gd name="connsiteY3" fmla="*/ 442594 h 687685"/>
              <a:gd name="connsiteX4" fmla="*/ 923019 w 942621"/>
              <a:gd name="connsiteY4" fmla="*/ 257065 h 687685"/>
              <a:gd name="connsiteX5" fmla="*/ 732809 w 942621"/>
              <a:gd name="connsiteY5" fmla="*/ 10280 h 687685"/>
              <a:gd name="connsiteX6" fmla="*/ 228697 w 942621"/>
              <a:gd name="connsiteY6" fmla="*/ 75553 h 687685"/>
              <a:gd name="connsiteX7" fmla="*/ 19602 w 942621"/>
              <a:gd name="connsiteY7" fmla="*/ 270272 h 687685"/>
              <a:gd name="connsiteX8" fmla="*/ 217059 w 942621"/>
              <a:gd name="connsiteY8" fmla="*/ 627198 h 687685"/>
              <a:gd name="connsiteX9" fmla="*/ 240584 w 942621"/>
              <a:gd name="connsiteY9" fmla="*/ 687685 h 687685"/>
              <a:gd name="connsiteX0" fmla="*/ 240584 w 941338"/>
              <a:gd name="connsiteY0" fmla="*/ 687685 h 687685"/>
              <a:gd name="connsiteX1" fmla="*/ 326980 w 941338"/>
              <a:gd name="connsiteY1" fmla="*/ 651502 h 687685"/>
              <a:gd name="connsiteX2" fmla="*/ 583099 w 941338"/>
              <a:gd name="connsiteY2" fmla="*/ 614744 h 687685"/>
              <a:gd name="connsiteX3" fmla="*/ 895330 w 941338"/>
              <a:gd name="connsiteY3" fmla="*/ 442594 h 687685"/>
              <a:gd name="connsiteX4" fmla="*/ 923019 w 941338"/>
              <a:gd name="connsiteY4" fmla="*/ 257065 h 687685"/>
              <a:gd name="connsiteX5" fmla="*/ 732809 w 941338"/>
              <a:gd name="connsiteY5" fmla="*/ 10280 h 687685"/>
              <a:gd name="connsiteX6" fmla="*/ 228697 w 941338"/>
              <a:gd name="connsiteY6" fmla="*/ 75553 h 687685"/>
              <a:gd name="connsiteX7" fmla="*/ 19602 w 941338"/>
              <a:gd name="connsiteY7" fmla="*/ 270272 h 687685"/>
              <a:gd name="connsiteX8" fmla="*/ 217059 w 941338"/>
              <a:gd name="connsiteY8" fmla="*/ 627198 h 687685"/>
              <a:gd name="connsiteX9" fmla="*/ 240584 w 941338"/>
              <a:gd name="connsiteY9" fmla="*/ 687685 h 687685"/>
              <a:gd name="connsiteX0" fmla="*/ 243122 w 943876"/>
              <a:gd name="connsiteY0" fmla="*/ 687685 h 687685"/>
              <a:gd name="connsiteX1" fmla="*/ 329518 w 943876"/>
              <a:gd name="connsiteY1" fmla="*/ 651502 h 687685"/>
              <a:gd name="connsiteX2" fmla="*/ 585637 w 943876"/>
              <a:gd name="connsiteY2" fmla="*/ 614744 h 687685"/>
              <a:gd name="connsiteX3" fmla="*/ 897868 w 943876"/>
              <a:gd name="connsiteY3" fmla="*/ 442594 h 687685"/>
              <a:gd name="connsiteX4" fmla="*/ 925557 w 943876"/>
              <a:gd name="connsiteY4" fmla="*/ 257065 h 687685"/>
              <a:gd name="connsiteX5" fmla="*/ 735347 w 943876"/>
              <a:gd name="connsiteY5" fmla="*/ 10280 h 687685"/>
              <a:gd name="connsiteX6" fmla="*/ 231235 w 943876"/>
              <a:gd name="connsiteY6" fmla="*/ 75553 h 687685"/>
              <a:gd name="connsiteX7" fmla="*/ 22140 w 943876"/>
              <a:gd name="connsiteY7" fmla="*/ 270272 h 687685"/>
              <a:gd name="connsiteX8" fmla="*/ 219597 w 943876"/>
              <a:gd name="connsiteY8" fmla="*/ 627198 h 687685"/>
              <a:gd name="connsiteX9" fmla="*/ 243122 w 943876"/>
              <a:gd name="connsiteY9" fmla="*/ 687685 h 687685"/>
              <a:gd name="connsiteX0" fmla="*/ 270951 w 971705"/>
              <a:gd name="connsiteY0" fmla="*/ 687201 h 687201"/>
              <a:gd name="connsiteX1" fmla="*/ 357347 w 971705"/>
              <a:gd name="connsiteY1" fmla="*/ 651018 h 687201"/>
              <a:gd name="connsiteX2" fmla="*/ 613466 w 971705"/>
              <a:gd name="connsiteY2" fmla="*/ 614260 h 687201"/>
              <a:gd name="connsiteX3" fmla="*/ 925697 w 971705"/>
              <a:gd name="connsiteY3" fmla="*/ 442110 h 687201"/>
              <a:gd name="connsiteX4" fmla="*/ 953386 w 971705"/>
              <a:gd name="connsiteY4" fmla="*/ 256581 h 687201"/>
              <a:gd name="connsiteX5" fmla="*/ 763176 w 971705"/>
              <a:gd name="connsiteY5" fmla="*/ 9796 h 687201"/>
              <a:gd name="connsiteX6" fmla="*/ 259064 w 971705"/>
              <a:gd name="connsiteY6" fmla="*/ 75069 h 687201"/>
              <a:gd name="connsiteX7" fmla="*/ 16950 w 971705"/>
              <a:gd name="connsiteY7" fmla="*/ 313452 h 687201"/>
              <a:gd name="connsiteX8" fmla="*/ 247426 w 971705"/>
              <a:gd name="connsiteY8" fmla="*/ 626714 h 687201"/>
              <a:gd name="connsiteX9" fmla="*/ 270951 w 971705"/>
              <a:gd name="connsiteY9" fmla="*/ 687201 h 687201"/>
              <a:gd name="connsiteX0" fmla="*/ 238078 w 938832"/>
              <a:gd name="connsiteY0" fmla="*/ 686664 h 686664"/>
              <a:gd name="connsiteX1" fmla="*/ 324474 w 938832"/>
              <a:gd name="connsiteY1" fmla="*/ 650481 h 686664"/>
              <a:gd name="connsiteX2" fmla="*/ 580593 w 938832"/>
              <a:gd name="connsiteY2" fmla="*/ 613723 h 686664"/>
              <a:gd name="connsiteX3" fmla="*/ 892824 w 938832"/>
              <a:gd name="connsiteY3" fmla="*/ 441573 h 686664"/>
              <a:gd name="connsiteX4" fmla="*/ 920513 w 938832"/>
              <a:gd name="connsiteY4" fmla="*/ 256044 h 686664"/>
              <a:gd name="connsiteX5" fmla="*/ 730303 w 938832"/>
              <a:gd name="connsiteY5" fmla="*/ 9259 h 686664"/>
              <a:gd name="connsiteX6" fmla="*/ 226191 w 938832"/>
              <a:gd name="connsiteY6" fmla="*/ 74532 h 686664"/>
              <a:gd name="connsiteX7" fmla="*/ 23383 w 938832"/>
              <a:gd name="connsiteY7" fmla="*/ 284183 h 686664"/>
              <a:gd name="connsiteX8" fmla="*/ 214553 w 938832"/>
              <a:gd name="connsiteY8" fmla="*/ 626177 h 686664"/>
              <a:gd name="connsiteX9" fmla="*/ 238078 w 938832"/>
              <a:gd name="connsiteY9" fmla="*/ 686664 h 686664"/>
              <a:gd name="connsiteX0" fmla="*/ 238078 w 940200"/>
              <a:gd name="connsiteY0" fmla="*/ 721245 h 721245"/>
              <a:gd name="connsiteX1" fmla="*/ 324474 w 940200"/>
              <a:gd name="connsiteY1" fmla="*/ 685062 h 721245"/>
              <a:gd name="connsiteX2" fmla="*/ 580593 w 940200"/>
              <a:gd name="connsiteY2" fmla="*/ 648304 h 721245"/>
              <a:gd name="connsiteX3" fmla="*/ 892824 w 940200"/>
              <a:gd name="connsiteY3" fmla="*/ 476154 h 721245"/>
              <a:gd name="connsiteX4" fmla="*/ 920513 w 940200"/>
              <a:gd name="connsiteY4" fmla="*/ 290625 h 721245"/>
              <a:gd name="connsiteX5" fmla="*/ 710990 w 940200"/>
              <a:gd name="connsiteY5" fmla="*/ 6592 h 721245"/>
              <a:gd name="connsiteX6" fmla="*/ 226191 w 940200"/>
              <a:gd name="connsiteY6" fmla="*/ 109113 h 721245"/>
              <a:gd name="connsiteX7" fmla="*/ 23383 w 940200"/>
              <a:gd name="connsiteY7" fmla="*/ 318764 h 721245"/>
              <a:gd name="connsiteX8" fmla="*/ 214553 w 940200"/>
              <a:gd name="connsiteY8" fmla="*/ 660758 h 721245"/>
              <a:gd name="connsiteX9" fmla="*/ 238078 w 940200"/>
              <a:gd name="connsiteY9" fmla="*/ 721245 h 721245"/>
              <a:gd name="connsiteX0" fmla="*/ 238078 w 943536"/>
              <a:gd name="connsiteY0" fmla="*/ 720896 h 720896"/>
              <a:gd name="connsiteX1" fmla="*/ 324474 w 943536"/>
              <a:gd name="connsiteY1" fmla="*/ 684713 h 720896"/>
              <a:gd name="connsiteX2" fmla="*/ 580593 w 943536"/>
              <a:gd name="connsiteY2" fmla="*/ 647955 h 720896"/>
              <a:gd name="connsiteX3" fmla="*/ 892824 w 943536"/>
              <a:gd name="connsiteY3" fmla="*/ 475805 h 720896"/>
              <a:gd name="connsiteX4" fmla="*/ 925324 w 943536"/>
              <a:gd name="connsiteY4" fmla="*/ 283788 h 720896"/>
              <a:gd name="connsiteX5" fmla="*/ 710990 w 943536"/>
              <a:gd name="connsiteY5" fmla="*/ 6243 h 720896"/>
              <a:gd name="connsiteX6" fmla="*/ 226191 w 943536"/>
              <a:gd name="connsiteY6" fmla="*/ 108764 h 720896"/>
              <a:gd name="connsiteX7" fmla="*/ 23383 w 943536"/>
              <a:gd name="connsiteY7" fmla="*/ 318415 h 720896"/>
              <a:gd name="connsiteX8" fmla="*/ 214553 w 943536"/>
              <a:gd name="connsiteY8" fmla="*/ 660409 h 720896"/>
              <a:gd name="connsiteX9" fmla="*/ 238078 w 943536"/>
              <a:gd name="connsiteY9" fmla="*/ 720896 h 720896"/>
              <a:gd name="connsiteX0" fmla="*/ 238078 w 932042"/>
              <a:gd name="connsiteY0" fmla="*/ 720896 h 720896"/>
              <a:gd name="connsiteX1" fmla="*/ 324474 w 932042"/>
              <a:gd name="connsiteY1" fmla="*/ 684713 h 720896"/>
              <a:gd name="connsiteX2" fmla="*/ 580593 w 932042"/>
              <a:gd name="connsiteY2" fmla="*/ 647955 h 720896"/>
              <a:gd name="connsiteX3" fmla="*/ 850829 w 932042"/>
              <a:gd name="connsiteY3" fmla="*/ 489522 h 720896"/>
              <a:gd name="connsiteX4" fmla="*/ 925324 w 932042"/>
              <a:gd name="connsiteY4" fmla="*/ 283788 h 720896"/>
              <a:gd name="connsiteX5" fmla="*/ 710990 w 932042"/>
              <a:gd name="connsiteY5" fmla="*/ 6243 h 720896"/>
              <a:gd name="connsiteX6" fmla="*/ 226191 w 932042"/>
              <a:gd name="connsiteY6" fmla="*/ 108764 h 720896"/>
              <a:gd name="connsiteX7" fmla="*/ 23383 w 932042"/>
              <a:gd name="connsiteY7" fmla="*/ 318415 h 720896"/>
              <a:gd name="connsiteX8" fmla="*/ 214553 w 932042"/>
              <a:gd name="connsiteY8" fmla="*/ 660409 h 720896"/>
              <a:gd name="connsiteX9" fmla="*/ 238078 w 932042"/>
              <a:gd name="connsiteY9" fmla="*/ 720896 h 720896"/>
              <a:gd name="connsiteX0" fmla="*/ 294564 w 988528"/>
              <a:gd name="connsiteY0" fmla="*/ 721257 h 721257"/>
              <a:gd name="connsiteX1" fmla="*/ 380960 w 988528"/>
              <a:gd name="connsiteY1" fmla="*/ 685074 h 721257"/>
              <a:gd name="connsiteX2" fmla="*/ 637079 w 988528"/>
              <a:gd name="connsiteY2" fmla="*/ 648316 h 721257"/>
              <a:gd name="connsiteX3" fmla="*/ 907315 w 988528"/>
              <a:gd name="connsiteY3" fmla="*/ 489883 h 721257"/>
              <a:gd name="connsiteX4" fmla="*/ 981810 w 988528"/>
              <a:gd name="connsiteY4" fmla="*/ 284149 h 721257"/>
              <a:gd name="connsiteX5" fmla="*/ 767476 w 988528"/>
              <a:gd name="connsiteY5" fmla="*/ 6604 h 721257"/>
              <a:gd name="connsiteX6" fmla="*/ 282677 w 988528"/>
              <a:gd name="connsiteY6" fmla="*/ 109125 h 721257"/>
              <a:gd name="connsiteX7" fmla="*/ 14036 w 988528"/>
              <a:gd name="connsiteY7" fmla="*/ 355779 h 721257"/>
              <a:gd name="connsiteX8" fmla="*/ 271039 w 988528"/>
              <a:gd name="connsiteY8" fmla="*/ 660770 h 721257"/>
              <a:gd name="connsiteX9" fmla="*/ 294564 w 988528"/>
              <a:gd name="connsiteY9" fmla="*/ 721257 h 721257"/>
              <a:gd name="connsiteX0" fmla="*/ 308360 w 1002324"/>
              <a:gd name="connsiteY0" fmla="*/ 721378 h 721378"/>
              <a:gd name="connsiteX1" fmla="*/ 394756 w 1002324"/>
              <a:gd name="connsiteY1" fmla="*/ 685195 h 721378"/>
              <a:gd name="connsiteX2" fmla="*/ 650875 w 1002324"/>
              <a:gd name="connsiteY2" fmla="*/ 648437 h 721378"/>
              <a:gd name="connsiteX3" fmla="*/ 921111 w 1002324"/>
              <a:gd name="connsiteY3" fmla="*/ 490004 h 721378"/>
              <a:gd name="connsiteX4" fmla="*/ 995606 w 1002324"/>
              <a:gd name="connsiteY4" fmla="*/ 284270 h 721378"/>
              <a:gd name="connsiteX5" fmla="*/ 781272 w 1002324"/>
              <a:gd name="connsiteY5" fmla="*/ 6725 h 721378"/>
              <a:gd name="connsiteX6" fmla="*/ 296473 w 1002324"/>
              <a:gd name="connsiteY6" fmla="*/ 109246 h 721378"/>
              <a:gd name="connsiteX7" fmla="*/ 12734 w 1002324"/>
              <a:gd name="connsiteY7" fmla="*/ 367519 h 721378"/>
              <a:gd name="connsiteX8" fmla="*/ 284835 w 1002324"/>
              <a:gd name="connsiteY8" fmla="*/ 660891 h 721378"/>
              <a:gd name="connsiteX9" fmla="*/ 308360 w 1002324"/>
              <a:gd name="connsiteY9" fmla="*/ 721378 h 721378"/>
              <a:gd name="connsiteX0" fmla="*/ 308360 w 1001714"/>
              <a:gd name="connsiteY0" fmla="*/ 721378 h 721378"/>
              <a:gd name="connsiteX1" fmla="*/ 394756 w 1001714"/>
              <a:gd name="connsiteY1" fmla="*/ 685195 h 721378"/>
              <a:gd name="connsiteX2" fmla="*/ 650875 w 1001714"/>
              <a:gd name="connsiteY2" fmla="*/ 648437 h 721378"/>
              <a:gd name="connsiteX3" fmla="*/ 917242 w 1001714"/>
              <a:gd name="connsiteY3" fmla="*/ 475683 h 721378"/>
              <a:gd name="connsiteX4" fmla="*/ 995606 w 1001714"/>
              <a:gd name="connsiteY4" fmla="*/ 284270 h 721378"/>
              <a:gd name="connsiteX5" fmla="*/ 781272 w 1001714"/>
              <a:gd name="connsiteY5" fmla="*/ 6725 h 721378"/>
              <a:gd name="connsiteX6" fmla="*/ 296473 w 1001714"/>
              <a:gd name="connsiteY6" fmla="*/ 109246 h 721378"/>
              <a:gd name="connsiteX7" fmla="*/ 12734 w 1001714"/>
              <a:gd name="connsiteY7" fmla="*/ 367519 h 721378"/>
              <a:gd name="connsiteX8" fmla="*/ 284835 w 1001714"/>
              <a:gd name="connsiteY8" fmla="*/ 660891 h 721378"/>
              <a:gd name="connsiteX9" fmla="*/ 308360 w 1001714"/>
              <a:gd name="connsiteY9" fmla="*/ 721378 h 721378"/>
              <a:gd name="connsiteX0" fmla="*/ 308360 w 1001852"/>
              <a:gd name="connsiteY0" fmla="*/ 721378 h 721378"/>
              <a:gd name="connsiteX1" fmla="*/ 394756 w 1001852"/>
              <a:gd name="connsiteY1" fmla="*/ 685195 h 721378"/>
              <a:gd name="connsiteX2" fmla="*/ 641147 w 1001852"/>
              <a:gd name="connsiteY2" fmla="*/ 639079 h 721378"/>
              <a:gd name="connsiteX3" fmla="*/ 917242 w 1001852"/>
              <a:gd name="connsiteY3" fmla="*/ 475683 h 721378"/>
              <a:gd name="connsiteX4" fmla="*/ 995606 w 1001852"/>
              <a:gd name="connsiteY4" fmla="*/ 284270 h 721378"/>
              <a:gd name="connsiteX5" fmla="*/ 781272 w 1001852"/>
              <a:gd name="connsiteY5" fmla="*/ 6725 h 721378"/>
              <a:gd name="connsiteX6" fmla="*/ 296473 w 1001852"/>
              <a:gd name="connsiteY6" fmla="*/ 109246 h 721378"/>
              <a:gd name="connsiteX7" fmla="*/ 12734 w 1001852"/>
              <a:gd name="connsiteY7" fmla="*/ 367519 h 721378"/>
              <a:gd name="connsiteX8" fmla="*/ 284835 w 1001852"/>
              <a:gd name="connsiteY8" fmla="*/ 660891 h 721378"/>
              <a:gd name="connsiteX9" fmla="*/ 308360 w 1001852"/>
              <a:gd name="connsiteY9" fmla="*/ 721378 h 721378"/>
              <a:gd name="connsiteX0" fmla="*/ 308360 w 1001852"/>
              <a:gd name="connsiteY0" fmla="*/ 719754 h 719754"/>
              <a:gd name="connsiteX1" fmla="*/ 394756 w 1001852"/>
              <a:gd name="connsiteY1" fmla="*/ 683571 h 719754"/>
              <a:gd name="connsiteX2" fmla="*/ 641147 w 1001852"/>
              <a:gd name="connsiteY2" fmla="*/ 637455 h 719754"/>
              <a:gd name="connsiteX3" fmla="*/ 917242 w 1001852"/>
              <a:gd name="connsiteY3" fmla="*/ 474059 h 719754"/>
              <a:gd name="connsiteX4" fmla="*/ 995606 w 1001852"/>
              <a:gd name="connsiteY4" fmla="*/ 282646 h 719754"/>
              <a:gd name="connsiteX5" fmla="*/ 781272 w 1001852"/>
              <a:gd name="connsiteY5" fmla="*/ 5101 h 719754"/>
              <a:gd name="connsiteX6" fmla="*/ 311517 w 1001852"/>
              <a:gd name="connsiteY6" fmla="*/ 122448 h 719754"/>
              <a:gd name="connsiteX7" fmla="*/ 12734 w 1001852"/>
              <a:gd name="connsiteY7" fmla="*/ 365895 h 719754"/>
              <a:gd name="connsiteX8" fmla="*/ 284835 w 1001852"/>
              <a:gd name="connsiteY8" fmla="*/ 659267 h 719754"/>
              <a:gd name="connsiteX9" fmla="*/ 308360 w 1001852"/>
              <a:gd name="connsiteY9" fmla="*/ 719754 h 719754"/>
              <a:gd name="connsiteX0" fmla="*/ 304337 w 997829"/>
              <a:gd name="connsiteY0" fmla="*/ 719754 h 719754"/>
              <a:gd name="connsiteX1" fmla="*/ 390733 w 997829"/>
              <a:gd name="connsiteY1" fmla="*/ 683571 h 719754"/>
              <a:gd name="connsiteX2" fmla="*/ 637124 w 997829"/>
              <a:gd name="connsiteY2" fmla="*/ 637455 h 719754"/>
              <a:gd name="connsiteX3" fmla="*/ 913219 w 997829"/>
              <a:gd name="connsiteY3" fmla="*/ 474059 h 719754"/>
              <a:gd name="connsiteX4" fmla="*/ 991583 w 997829"/>
              <a:gd name="connsiteY4" fmla="*/ 282646 h 719754"/>
              <a:gd name="connsiteX5" fmla="*/ 777249 w 997829"/>
              <a:gd name="connsiteY5" fmla="*/ 5101 h 719754"/>
              <a:gd name="connsiteX6" fmla="*/ 307494 w 997829"/>
              <a:gd name="connsiteY6" fmla="*/ 122448 h 719754"/>
              <a:gd name="connsiteX7" fmla="*/ 8711 w 997829"/>
              <a:gd name="connsiteY7" fmla="*/ 365895 h 719754"/>
              <a:gd name="connsiteX8" fmla="*/ 280812 w 997829"/>
              <a:gd name="connsiteY8" fmla="*/ 659267 h 719754"/>
              <a:gd name="connsiteX9" fmla="*/ 304337 w 997829"/>
              <a:gd name="connsiteY9" fmla="*/ 719754 h 719754"/>
              <a:gd name="connsiteX0" fmla="*/ 304337 w 1000140"/>
              <a:gd name="connsiteY0" fmla="*/ 719754 h 719754"/>
              <a:gd name="connsiteX1" fmla="*/ 390733 w 1000140"/>
              <a:gd name="connsiteY1" fmla="*/ 683571 h 719754"/>
              <a:gd name="connsiteX2" fmla="*/ 637124 w 1000140"/>
              <a:gd name="connsiteY2" fmla="*/ 637455 h 719754"/>
              <a:gd name="connsiteX3" fmla="*/ 926023 w 1000140"/>
              <a:gd name="connsiteY3" fmla="*/ 465382 h 719754"/>
              <a:gd name="connsiteX4" fmla="*/ 991583 w 1000140"/>
              <a:gd name="connsiteY4" fmla="*/ 282646 h 719754"/>
              <a:gd name="connsiteX5" fmla="*/ 777249 w 1000140"/>
              <a:gd name="connsiteY5" fmla="*/ 5101 h 719754"/>
              <a:gd name="connsiteX6" fmla="*/ 307494 w 1000140"/>
              <a:gd name="connsiteY6" fmla="*/ 122448 h 719754"/>
              <a:gd name="connsiteX7" fmla="*/ 8711 w 1000140"/>
              <a:gd name="connsiteY7" fmla="*/ 365895 h 719754"/>
              <a:gd name="connsiteX8" fmla="*/ 280812 w 1000140"/>
              <a:gd name="connsiteY8" fmla="*/ 659267 h 719754"/>
              <a:gd name="connsiteX9" fmla="*/ 304337 w 1000140"/>
              <a:gd name="connsiteY9" fmla="*/ 719754 h 719754"/>
              <a:gd name="connsiteX0" fmla="*/ 304337 w 1000232"/>
              <a:gd name="connsiteY0" fmla="*/ 719754 h 719754"/>
              <a:gd name="connsiteX1" fmla="*/ 390733 w 1000232"/>
              <a:gd name="connsiteY1" fmla="*/ 683571 h 719754"/>
              <a:gd name="connsiteX2" fmla="*/ 632822 w 1000232"/>
              <a:gd name="connsiteY2" fmla="*/ 627487 h 719754"/>
              <a:gd name="connsiteX3" fmla="*/ 926023 w 1000232"/>
              <a:gd name="connsiteY3" fmla="*/ 465382 h 719754"/>
              <a:gd name="connsiteX4" fmla="*/ 991583 w 1000232"/>
              <a:gd name="connsiteY4" fmla="*/ 282646 h 719754"/>
              <a:gd name="connsiteX5" fmla="*/ 777249 w 1000232"/>
              <a:gd name="connsiteY5" fmla="*/ 5101 h 719754"/>
              <a:gd name="connsiteX6" fmla="*/ 307494 w 1000232"/>
              <a:gd name="connsiteY6" fmla="*/ 122448 h 719754"/>
              <a:gd name="connsiteX7" fmla="*/ 8711 w 1000232"/>
              <a:gd name="connsiteY7" fmla="*/ 365895 h 719754"/>
              <a:gd name="connsiteX8" fmla="*/ 280812 w 1000232"/>
              <a:gd name="connsiteY8" fmla="*/ 659267 h 719754"/>
              <a:gd name="connsiteX9" fmla="*/ 304337 w 1000232"/>
              <a:gd name="connsiteY9" fmla="*/ 719754 h 719754"/>
              <a:gd name="connsiteX0" fmla="*/ 304337 w 1000232"/>
              <a:gd name="connsiteY0" fmla="*/ 719754 h 719754"/>
              <a:gd name="connsiteX1" fmla="*/ 399952 w 1000232"/>
              <a:gd name="connsiteY1" fmla="*/ 666587 h 719754"/>
              <a:gd name="connsiteX2" fmla="*/ 632822 w 1000232"/>
              <a:gd name="connsiteY2" fmla="*/ 627487 h 719754"/>
              <a:gd name="connsiteX3" fmla="*/ 926023 w 1000232"/>
              <a:gd name="connsiteY3" fmla="*/ 465382 h 719754"/>
              <a:gd name="connsiteX4" fmla="*/ 991583 w 1000232"/>
              <a:gd name="connsiteY4" fmla="*/ 282646 h 719754"/>
              <a:gd name="connsiteX5" fmla="*/ 777249 w 1000232"/>
              <a:gd name="connsiteY5" fmla="*/ 5101 h 719754"/>
              <a:gd name="connsiteX6" fmla="*/ 307494 w 1000232"/>
              <a:gd name="connsiteY6" fmla="*/ 122448 h 719754"/>
              <a:gd name="connsiteX7" fmla="*/ 8711 w 1000232"/>
              <a:gd name="connsiteY7" fmla="*/ 365895 h 719754"/>
              <a:gd name="connsiteX8" fmla="*/ 280812 w 1000232"/>
              <a:gd name="connsiteY8" fmla="*/ 659267 h 719754"/>
              <a:gd name="connsiteX9" fmla="*/ 304337 w 1000232"/>
              <a:gd name="connsiteY9" fmla="*/ 719754 h 719754"/>
              <a:gd name="connsiteX0" fmla="*/ 304337 w 991570"/>
              <a:gd name="connsiteY0" fmla="*/ 718638 h 718638"/>
              <a:gd name="connsiteX1" fmla="*/ 399952 w 991570"/>
              <a:gd name="connsiteY1" fmla="*/ 665471 h 718638"/>
              <a:gd name="connsiteX2" fmla="*/ 632822 w 991570"/>
              <a:gd name="connsiteY2" fmla="*/ 626371 h 718638"/>
              <a:gd name="connsiteX3" fmla="*/ 926023 w 991570"/>
              <a:gd name="connsiteY3" fmla="*/ 464266 h 718638"/>
              <a:gd name="connsiteX4" fmla="*/ 981545 w 991570"/>
              <a:gd name="connsiteY4" fmla="*/ 258272 h 718638"/>
              <a:gd name="connsiteX5" fmla="*/ 777249 w 991570"/>
              <a:gd name="connsiteY5" fmla="*/ 3985 h 718638"/>
              <a:gd name="connsiteX6" fmla="*/ 307494 w 991570"/>
              <a:gd name="connsiteY6" fmla="*/ 121332 h 718638"/>
              <a:gd name="connsiteX7" fmla="*/ 8711 w 991570"/>
              <a:gd name="connsiteY7" fmla="*/ 364779 h 718638"/>
              <a:gd name="connsiteX8" fmla="*/ 280812 w 991570"/>
              <a:gd name="connsiteY8" fmla="*/ 658151 h 718638"/>
              <a:gd name="connsiteX9" fmla="*/ 304337 w 991570"/>
              <a:gd name="connsiteY9" fmla="*/ 718638 h 718638"/>
              <a:gd name="connsiteX0" fmla="*/ 304337 w 992211"/>
              <a:gd name="connsiteY0" fmla="*/ 718638 h 718638"/>
              <a:gd name="connsiteX1" fmla="*/ 399952 w 992211"/>
              <a:gd name="connsiteY1" fmla="*/ 665471 h 718638"/>
              <a:gd name="connsiteX2" fmla="*/ 632822 w 992211"/>
              <a:gd name="connsiteY2" fmla="*/ 626371 h 718638"/>
              <a:gd name="connsiteX3" fmla="*/ 928468 w 992211"/>
              <a:gd name="connsiteY3" fmla="*/ 445968 h 718638"/>
              <a:gd name="connsiteX4" fmla="*/ 981545 w 992211"/>
              <a:gd name="connsiteY4" fmla="*/ 258272 h 718638"/>
              <a:gd name="connsiteX5" fmla="*/ 777249 w 992211"/>
              <a:gd name="connsiteY5" fmla="*/ 3985 h 718638"/>
              <a:gd name="connsiteX6" fmla="*/ 307494 w 992211"/>
              <a:gd name="connsiteY6" fmla="*/ 121332 h 718638"/>
              <a:gd name="connsiteX7" fmla="*/ 8711 w 992211"/>
              <a:gd name="connsiteY7" fmla="*/ 364779 h 718638"/>
              <a:gd name="connsiteX8" fmla="*/ 280812 w 992211"/>
              <a:gd name="connsiteY8" fmla="*/ 658151 h 718638"/>
              <a:gd name="connsiteX9" fmla="*/ 304337 w 992211"/>
              <a:gd name="connsiteY9" fmla="*/ 718638 h 718638"/>
              <a:gd name="connsiteX0" fmla="*/ 304337 w 993655"/>
              <a:gd name="connsiteY0" fmla="*/ 717746 h 717746"/>
              <a:gd name="connsiteX1" fmla="*/ 399952 w 993655"/>
              <a:gd name="connsiteY1" fmla="*/ 664579 h 717746"/>
              <a:gd name="connsiteX2" fmla="*/ 632822 w 993655"/>
              <a:gd name="connsiteY2" fmla="*/ 625479 h 717746"/>
              <a:gd name="connsiteX3" fmla="*/ 928468 w 993655"/>
              <a:gd name="connsiteY3" fmla="*/ 445076 h 717746"/>
              <a:gd name="connsiteX4" fmla="*/ 983273 w 993655"/>
              <a:gd name="connsiteY4" fmla="*/ 237421 h 717746"/>
              <a:gd name="connsiteX5" fmla="*/ 777249 w 993655"/>
              <a:gd name="connsiteY5" fmla="*/ 3093 h 717746"/>
              <a:gd name="connsiteX6" fmla="*/ 307494 w 993655"/>
              <a:gd name="connsiteY6" fmla="*/ 120440 h 717746"/>
              <a:gd name="connsiteX7" fmla="*/ 8711 w 993655"/>
              <a:gd name="connsiteY7" fmla="*/ 363887 h 717746"/>
              <a:gd name="connsiteX8" fmla="*/ 280812 w 993655"/>
              <a:gd name="connsiteY8" fmla="*/ 657259 h 717746"/>
              <a:gd name="connsiteX9" fmla="*/ 304337 w 993655"/>
              <a:gd name="connsiteY9" fmla="*/ 717746 h 717746"/>
              <a:gd name="connsiteX0" fmla="*/ 304337 w 991662"/>
              <a:gd name="connsiteY0" fmla="*/ 717746 h 717746"/>
              <a:gd name="connsiteX1" fmla="*/ 399952 w 991662"/>
              <a:gd name="connsiteY1" fmla="*/ 664579 h 717746"/>
              <a:gd name="connsiteX2" fmla="*/ 632822 w 991662"/>
              <a:gd name="connsiteY2" fmla="*/ 625479 h 717746"/>
              <a:gd name="connsiteX3" fmla="*/ 928468 w 991662"/>
              <a:gd name="connsiteY3" fmla="*/ 445076 h 717746"/>
              <a:gd name="connsiteX4" fmla="*/ 983273 w 991662"/>
              <a:gd name="connsiteY4" fmla="*/ 237421 h 717746"/>
              <a:gd name="connsiteX5" fmla="*/ 777249 w 991662"/>
              <a:gd name="connsiteY5" fmla="*/ 3093 h 717746"/>
              <a:gd name="connsiteX6" fmla="*/ 307494 w 991662"/>
              <a:gd name="connsiteY6" fmla="*/ 120440 h 717746"/>
              <a:gd name="connsiteX7" fmla="*/ 8711 w 991662"/>
              <a:gd name="connsiteY7" fmla="*/ 363887 h 717746"/>
              <a:gd name="connsiteX8" fmla="*/ 280812 w 991662"/>
              <a:gd name="connsiteY8" fmla="*/ 657259 h 717746"/>
              <a:gd name="connsiteX9" fmla="*/ 304337 w 991662"/>
              <a:gd name="connsiteY9" fmla="*/ 717746 h 717746"/>
              <a:gd name="connsiteX0" fmla="*/ 304337 w 989471"/>
              <a:gd name="connsiteY0" fmla="*/ 717746 h 717746"/>
              <a:gd name="connsiteX1" fmla="*/ 399952 w 989471"/>
              <a:gd name="connsiteY1" fmla="*/ 664579 h 717746"/>
              <a:gd name="connsiteX2" fmla="*/ 632822 w 989471"/>
              <a:gd name="connsiteY2" fmla="*/ 625479 h 717746"/>
              <a:gd name="connsiteX3" fmla="*/ 916010 w 989471"/>
              <a:gd name="connsiteY3" fmla="*/ 449761 h 717746"/>
              <a:gd name="connsiteX4" fmla="*/ 983273 w 989471"/>
              <a:gd name="connsiteY4" fmla="*/ 237421 h 717746"/>
              <a:gd name="connsiteX5" fmla="*/ 777249 w 989471"/>
              <a:gd name="connsiteY5" fmla="*/ 3093 h 717746"/>
              <a:gd name="connsiteX6" fmla="*/ 307494 w 989471"/>
              <a:gd name="connsiteY6" fmla="*/ 120440 h 717746"/>
              <a:gd name="connsiteX7" fmla="*/ 8711 w 989471"/>
              <a:gd name="connsiteY7" fmla="*/ 363887 h 717746"/>
              <a:gd name="connsiteX8" fmla="*/ 280812 w 989471"/>
              <a:gd name="connsiteY8" fmla="*/ 657259 h 717746"/>
              <a:gd name="connsiteX9" fmla="*/ 304337 w 989471"/>
              <a:gd name="connsiteY9" fmla="*/ 717746 h 717746"/>
              <a:gd name="connsiteX0" fmla="*/ 304337 w 989471"/>
              <a:gd name="connsiteY0" fmla="*/ 716680 h 716680"/>
              <a:gd name="connsiteX1" fmla="*/ 399952 w 989471"/>
              <a:gd name="connsiteY1" fmla="*/ 663513 h 716680"/>
              <a:gd name="connsiteX2" fmla="*/ 632822 w 989471"/>
              <a:gd name="connsiteY2" fmla="*/ 624413 h 716680"/>
              <a:gd name="connsiteX3" fmla="*/ 916010 w 989471"/>
              <a:gd name="connsiteY3" fmla="*/ 448695 h 716680"/>
              <a:gd name="connsiteX4" fmla="*/ 983273 w 989471"/>
              <a:gd name="connsiteY4" fmla="*/ 236355 h 716680"/>
              <a:gd name="connsiteX5" fmla="*/ 777249 w 989471"/>
              <a:gd name="connsiteY5" fmla="*/ 2027 h 716680"/>
              <a:gd name="connsiteX6" fmla="*/ 314664 w 989471"/>
              <a:gd name="connsiteY6" fmla="*/ 135987 h 716680"/>
              <a:gd name="connsiteX7" fmla="*/ 8711 w 989471"/>
              <a:gd name="connsiteY7" fmla="*/ 362821 h 716680"/>
              <a:gd name="connsiteX8" fmla="*/ 280812 w 989471"/>
              <a:gd name="connsiteY8" fmla="*/ 656193 h 716680"/>
              <a:gd name="connsiteX9" fmla="*/ 304337 w 989471"/>
              <a:gd name="connsiteY9" fmla="*/ 716680 h 716680"/>
              <a:gd name="connsiteX0" fmla="*/ 292743 w 977877"/>
              <a:gd name="connsiteY0" fmla="*/ 716666 h 716666"/>
              <a:gd name="connsiteX1" fmla="*/ 388358 w 977877"/>
              <a:gd name="connsiteY1" fmla="*/ 663499 h 716666"/>
              <a:gd name="connsiteX2" fmla="*/ 621228 w 977877"/>
              <a:gd name="connsiteY2" fmla="*/ 624399 h 716666"/>
              <a:gd name="connsiteX3" fmla="*/ 904416 w 977877"/>
              <a:gd name="connsiteY3" fmla="*/ 448681 h 716666"/>
              <a:gd name="connsiteX4" fmla="*/ 971679 w 977877"/>
              <a:gd name="connsiteY4" fmla="*/ 236341 h 716666"/>
              <a:gd name="connsiteX5" fmla="*/ 765655 w 977877"/>
              <a:gd name="connsiteY5" fmla="*/ 2013 h 716666"/>
              <a:gd name="connsiteX6" fmla="*/ 303070 w 977877"/>
              <a:gd name="connsiteY6" fmla="*/ 135973 h 716666"/>
              <a:gd name="connsiteX7" fmla="*/ 9575 w 977877"/>
              <a:gd name="connsiteY7" fmla="*/ 358122 h 716666"/>
              <a:gd name="connsiteX8" fmla="*/ 269218 w 977877"/>
              <a:gd name="connsiteY8" fmla="*/ 656179 h 716666"/>
              <a:gd name="connsiteX9" fmla="*/ 292743 w 977877"/>
              <a:gd name="connsiteY9" fmla="*/ 716666 h 716666"/>
              <a:gd name="connsiteX0" fmla="*/ 292743 w 977482"/>
              <a:gd name="connsiteY0" fmla="*/ 701983 h 701983"/>
              <a:gd name="connsiteX1" fmla="*/ 388358 w 977482"/>
              <a:gd name="connsiteY1" fmla="*/ 648816 h 701983"/>
              <a:gd name="connsiteX2" fmla="*/ 621228 w 977482"/>
              <a:gd name="connsiteY2" fmla="*/ 609716 h 701983"/>
              <a:gd name="connsiteX3" fmla="*/ 904416 w 977482"/>
              <a:gd name="connsiteY3" fmla="*/ 433998 h 701983"/>
              <a:gd name="connsiteX4" fmla="*/ 971679 w 977482"/>
              <a:gd name="connsiteY4" fmla="*/ 221658 h 701983"/>
              <a:gd name="connsiteX5" fmla="*/ 772108 w 977482"/>
              <a:gd name="connsiteY5" fmla="*/ 2282 h 701983"/>
              <a:gd name="connsiteX6" fmla="*/ 303070 w 977482"/>
              <a:gd name="connsiteY6" fmla="*/ 121290 h 701983"/>
              <a:gd name="connsiteX7" fmla="*/ 9575 w 977482"/>
              <a:gd name="connsiteY7" fmla="*/ 343439 h 701983"/>
              <a:gd name="connsiteX8" fmla="*/ 269218 w 977482"/>
              <a:gd name="connsiteY8" fmla="*/ 641496 h 701983"/>
              <a:gd name="connsiteX9" fmla="*/ 292743 w 977482"/>
              <a:gd name="connsiteY9" fmla="*/ 701983 h 701983"/>
              <a:gd name="connsiteX0" fmla="*/ 292743 w 973570"/>
              <a:gd name="connsiteY0" fmla="*/ 701983 h 701983"/>
              <a:gd name="connsiteX1" fmla="*/ 388358 w 973570"/>
              <a:gd name="connsiteY1" fmla="*/ 648816 h 701983"/>
              <a:gd name="connsiteX2" fmla="*/ 621228 w 973570"/>
              <a:gd name="connsiteY2" fmla="*/ 609716 h 701983"/>
              <a:gd name="connsiteX3" fmla="*/ 862937 w 973570"/>
              <a:gd name="connsiteY3" fmla="*/ 454570 h 701983"/>
              <a:gd name="connsiteX4" fmla="*/ 971679 w 973570"/>
              <a:gd name="connsiteY4" fmla="*/ 221658 h 701983"/>
              <a:gd name="connsiteX5" fmla="*/ 772108 w 973570"/>
              <a:gd name="connsiteY5" fmla="*/ 2282 h 701983"/>
              <a:gd name="connsiteX6" fmla="*/ 303070 w 973570"/>
              <a:gd name="connsiteY6" fmla="*/ 121290 h 701983"/>
              <a:gd name="connsiteX7" fmla="*/ 9575 w 973570"/>
              <a:gd name="connsiteY7" fmla="*/ 343439 h 701983"/>
              <a:gd name="connsiteX8" fmla="*/ 269218 w 973570"/>
              <a:gd name="connsiteY8" fmla="*/ 641496 h 701983"/>
              <a:gd name="connsiteX9" fmla="*/ 292743 w 973570"/>
              <a:gd name="connsiteY9" fmla="*/ 701983 h 701983"/>
              <a:gd name="connsiteX0" fmla="*/ 292743 w 952057"/>
              <a:gd name="connsiteY0" fmla="*/ 702570 h 702570"/>
              <a:gd name="connsiteX1" fmla="*/ 388358 w 952057"/>
              <a:gd name="connsiteY1" fmla="*/ 649403 h 702570"/>
              <a:gd name="connsiteX2" fmla="*/ 621228 w 952057"/>
              <a:gd name="connsiteY2" fmla="*/ 610303 h 702570"/>
              <a:gd name="connsiteX3" fmla="*/ 862937 w 952057"/>
              <a:gd name="connsiteY3" fmla="*/ 455157 h 702570"/>
              <a:gd name="connsiteX4" fmla="*/ 949171 w 952057"/>
              <a:gd name="connsiteY4" fmla="*/ 237080 h 702570"/>
              <a:gd name="connsiteX5" fmla="*/ 772108 w 952057"/>
              <a:gd name="connsiteY5" fmla="*/ 2869 h 702570"/>
              <a:gd name="connsiteX6" fmla="*/ 303070 w 952057"/>
              <a:gd name="connsiteY6" fmla="*/ 121877 h 702570"/>
              <a:gd name="connsiteX7" fmla="*/ 9575 w 952057"/>
              <a:gd name="connsiteY7" fmla="*/ 344026 h 702570"/>
              <a:gd name="connsiteX8" fmla="*/ 269218 w 952057"/>
              <a:gd name="connsiteY8" fmla="*/ 642083 h 702570"/>
              <a:gd name="connsiteX9" fmla="*/ 292743 w 952057"/>
              <a:gd name="connsiteY9" fmla="*/ 702570 h 702570"/>
              <a:gd name="connsiteX0" fmla="*/ 292743 w 952870"/>
              <a:gd name="connsiteY0" fmla="*/ 681136 h 681136"/>
              <a:gd name="connsiteX1" fmla="*/ 388358 w 952870"/>
              <a:gd name="connsiteY1" fmla="*/ 627969 h 681136"/>
              <a:gd name="connsiteX2" fmla="*/ 621228 w 952870"/>
              <a:gd name="connsiteY2" fmla="*/ 588869 h 681136"/>
              <a:gd name="connsiteX3" fmla="*/ 862937 w 952870"/>
              <a:gd name="connsiteY3" fmla="*/ 433723 h 681136"/>
              <a:gd name="connsiteX4" fmla="*/ 949171 w 952870"/>
              <a:gd name="connsiteY4" fmla="*/ 215646 h 681136"/>
              <a:gd name="connsiteX5" fmla="*/ 756078 w 952870"/>
              <a:gd name="connsiteY5" fmla="*/ 3530 h 681136"/>
              <a:gd name="connsiteX6" fmla="*/ 303070 w 952870"/>
              <a:gd name="connsiteY6" fmla="*/ 100443 h 681136"/>
              <a:gd name="connsiteX7" fmla="*/ 9575 w 952870"/>
              <a:gd name="connsiteY7" fmla="*/ 322592 h 681136"/>
              <a:gd name="connsiteX8" fmla="*/ 269218 w 952870"/>
              <a:gd name="connsiteY8" fmla="*/ 620649 h 681136"/>
              <a:gd name="connsiteX9" fmla="*/ 292743 w 952870"/>
              <a:gd name="connsiteY9" fmla="*/ 681136 h 681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870" h="681136">
                <a:moveTo>
                  <a:pt x="292743" y="681136"/>
                </a:moveTo>
                <a:cubicBezTo>
                  <a:pt x="301279" y="680371"/>
                  <a:pt x="333611" y="643347"/>
                  <a:pt x="388358" y="627969"/>
                </a:cubicBezTo>
                <a:cubicBezTo>
                  <a:pt x="443105" y="612591"/>
                  <a:pt x="542132" y="621243"/>
                  <a:pt x="621228" y="588869"/>
                </a:cubicBezTo>
                <a:cubicBezTo>
                  <a:pt x="700325" y="556495"/>
                  <a:pt x="808280" y="495927"/>
                  <a:pt x="862937" y="433723"/>
                </a:cubicBezTo>
                <a:cubicBezTo>
                  <a:pt x="917594" y="371519"/>
                  <a:pt x="966981" y="287345"/>
                  <a:pt x="949171" y="215646"/>
                </a:cubicBezTo>
                <a:cubicBezTo>
                  <a:pt x="931361" y="143947"/>
                  <a:pt x="863762" y="22731"/>
                  <a:pt x="756078" y="3530"/>
                </a:cubicBezTo>
                <a:cubicBezTo>
                  <a:pt x="648395" y="-15671"/>
                  <a:pt x="427487" y="47266"/>
                  <a:pt x="303070" y="100443"/>
                </a:cubicBezTo>
                <a:cubicBezTo>
                  <a:pt x="178653" y="153620"/>
                  <a:pt x="40905" y="225818"/>
                  <a:pt x="9575" y="322592"/>
                </a:cubicBezTo>
                <a:cubicBezTo>
                  <a:pt x="-27955" y="449595"/>
                  <a:pt x="42058" y="578651"/>
                  <a:pt x="269218" y="620649"/>
                </a:cubicBezTo>
                <a:cubicBezTo>
                  <a:pt x="296989" y="634107"/>
                  <a:pt x="292743" y="681136"/>
                  <a:pt x="292743" y="681136"/>
                </a:cubicBezTo>
                <a:close/>
              </a:path>
            </a:pathLst>
          </a:custGeom>
          <a:noFill/>
          <a:ln w="19050" cap="flat">
            <a:solidFill>
              <a:schemeClr val="tx1"/>
            </a:solidFill>
            <a:prstDash val="solid"/>
            <a:miter/>
          </a:ln>
        </p:spPr>
        <p:txBody>
          <a:bodyPr rtlCol="0" anchor="ctr"/>
          <a:lstStyle/>
          <a:p>
            <a:endParaRPr lang="en-US">
              <a:solidFill>
                <a:srgbClr val="000000"/>
              </a:solidFill>
            </a:endParaRPr>
          </a:p>
        </p:txBody>
      </p:sp>
      <p:sp>
        <p:nvSpPr>
          <p:cNvPr id="2" name="Title 1">
            <a:extLst>
              <a:ext uri="{FF2B5EF4-FFF2-40B4-BE49-F238E27FC236}">
                <a16:creationId xmlns:a16="http://schemas.microsoft.com/office/drawing/2014/main" id="{130558E5-8715-EA6B-E556-FFAC52DDFC02}"/>
              </a:ext>
            </a:extLst>
          </p:cNvPr>
          <p:cNvSpPr>
            <a:spLocks noGrp="1"/>
          </p:cNvSpPr>
          <p:nvPr>
            <p:ph type="title"/>
          </p:nvPr>
        </p:nvSpPr>
        <p:spPr>
          <a:xfrm>
            <a:off x="6464401" y="1484737"/>
            <a:ext cx="4604438" cy="2446938"/>
          </a:xfrm>
        </p:spPr>
        <p:txBody>
          <a:bodyPr vert="horz" lIns="91440" tIns="45720" rIns="91440" bIns="45720" rtlCol="0" anchor="ctr">
            <a:normAutofit/>
          </a:bodyPr>
          <a:lstStyle/>
          <a:p>
            <a:pPr algn="ctr"/>
            <a:r>
              <a:rPr lang="en-US"/>
              <a:t>Example dsat where revamped model works better</a:t>
            </a:r>
          </a:p>
        </p:txBody>
      </p:sp>
      <p:sp>
        <p:nvSpPr>
          <p:cNvPr id="9264" name="Freeform: Shape 9236">
            <a:extLst>
              <a:ext uri="{FF2B5EF4-FFF2-40B4-BE49-F238E27FC236}">
                <a16:creationId xmlns:a16="http://schemas.microsoft.com/office/drawing/2014/main" id="{FBB030FC-8E19-44AB-80DB-FFFB62D49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3744" flipH="1">
            <a:off x="7513112" y="4213963"/>
            <a:ext cx="3819554" cy="1773710"/>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8448" h="873038">
                <a:moveTo>
                  <a:pt x="628580" y="873029"/>
                </a:moveTo>
                <a:cubicBezTo>
                  <a:pt x="712019" y="861599"/>
                  <a:pt x="779646" y="801591"/>
                  <a:pt x="820985" y="803115"/>
                </a:cubicBezTo>
                <a:cubicBezTo>
                  <a:pt x="890136" y="805782"/>
                  <a:pt x="1102925" y="778255"/>
                  <a:pt x="1179791" y="630332"/>
                </a:cubicBezTo>
                <a:cubicBezTo>
                  <a:pt x="1256658" y="482408"/>
                  <a:pt x="1285233" y="316959"/>
                  <a:pt x="1178744" y="192753"/>
                </a:cubicBezTo>
                <a:cubicBezTo>
                  <a:pt x="1072254" y="68547"/>
                  <a:pt x="897566" y="-62326"/>
                  <a:pt x="459416" y="32447"/>
                </a:cubicBezTo>
                <a:cubicBezTo>
                  <a:pt x="21266" y="127221"/>
                  <a:pt x="-22359" y="453262"/>
                  <a:pt x="7264" y="595184"/>
                </a:cubicBezTo>
                <a:cubicBezTo>
                  <a:pt x="36887" y="737107"/>
                  <a:pt x="503802" y="728534"/>
                  <a:pt x="545617" y="737202"/>
                </a:cubicBezTo>
                <a:cubicBezTo>
                  <a:pt x="727068" y="773873"/>
                  <a:pt x="628580" y="873029"/>
                  <a:pt x="628580" y="873029"/>
                </a:cubicBezTo>
                <a:close/>
              </a:path>
            </a:pathLst>
          </a:custGeom>
          <a:solidFill>
            <a:schemeClr val="bg2">
              <a:lumMod val="90000"/>
            </a:schemeClr>
          </a:solidFill>
          <a:ln w="19050" cap="flat">
            <a:noFill/>
            <a:prstDash val="solid"/>
            <a:miter/>
          </a:ln>
        </p:spPr>
        <p:txBody>
          <a:bodyPr rtlCol="0" anchor="ctr"/>
          <a:lstStyle/>
          <a:p>
            <a:endParaRPr lang="en-US"/>
          </a:p>
        </p:txBody>
      </p:sp>
      <p:sp>
        <p:nvSpPr>
          <p:cNvPr id="9265" name="Freeform: Shape 9238">
            <a:extLst>
              <a:ext uri="{FF2B5EF4-FFF2-40B4-BE49-F238E27FC236}">
                <a16:creationId xmlns:a16="http://schemas.microsoft.com/office/drawing/2014/main" id="{F09459DE-CB78-4B7B-AEFE-A19FFB652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3744" flipH="1">
            <a:off x="7572639" y="4258305"/>
            <a:ext cx="3819554" cy="1773710"/>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8448" h="873038">
                <a:moveTo>
                  <a:pt x="628580" y="873029"/>
                </a:moveTo>
                <a:cubicBezTo>
                  <a:pt x="712019" y="861599"/>
                  <a:pt x="779646" y="801591"/>
                  <a:pt x="820985" y="803115"/>
                </a:cubicBezTo>
                <a:cubicBezTo>
                  <a:pt x="890136" y="805782"/>
                  <a:pt x="1102925" y="778255"/>
                  <a:pt x="1179791" y="630332"/>
                </a:cubicBezTo>
                <a:cubicBezTo>
                  <a:pt x="1256658" y="482408"/>
                  <a:pt x="1285233" y="316959"/>
                  <a:pt x="1178744" y="192753"/>
                </a:cubicBezTo>
                <a:cubicBezTo>
                  <a:pt x="1072254" y="68547"/>
                  <a:pt x="897566" y="-62326"/>
                  <a:pt x="459416" y="32447"/>
                </a:cubicBezTo>
                <a:cubicBezTo>
                  <a:pt x="21266" y="127221"/>
                  <a:pt x="-22359" y="453262"/>
                  <a:pt x="7264" y="595184"/>
                </a:cubicBezTo>
                <a:cubicBezTo>
                  <a:pt x="36887" y="737107"/>
                  <a:pt x="503802" y="728534"/>
                  <a:pt x="545617" y="737202"/>
                </a:cubicBezTo>
                <a:cubicBezTo>
                  <a:pt x="727068" y="773873"/>
                  <a:pt x="628580" y="873029"/>
                  <a:pt x="628580" y="873029"/>
                </a:cubicBezTo>
                <a:close/>
              </a:path>
            </a:pathLst>
          </a:custGeom>
          <a:noFill/>
          <a:ln w="19050" cap="flat">
            <a:solidFill>
              <a:schemeClr val="tx1"/>
            </a:solid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7BDA623B-BBCB-6DBE-5B03-1A686BD1B023}"/>
              </a:ext>
            </a:extLst>
          </p:cNvPr>
          <p:cNvSpPr>
            <a:spLocks noGrp="1"/>
          </p:cNvSpPr>
          <p:nvPr>
            <p:ph idx="1"/>
          </p:nvPr>
        </p:nvSpPr>
        <p:spPr>
          <a:xfrm>
            <a:off x="7756154" y="4566738"/>
            <a:ext cx="3370950" cy="1049259"/>
          </a:xfrm>
        </p:spPr>
        <p:txBody>
          <a:bodyPr vert="horz" lIns="91440" tIns="45720" rIns="91440" bIns="45720" rtlCol="0" anchor="ctr">
            <a:normAutofit/>
          </a:bodyPr>
          <a:lstStyle/>
          <a:p>
            <a:pPr algn="ctr" fontAlgn="base"/>
            <a:r>
              <a:rPr lang="en-US" i="0" u="none" strike="noStrike">
                <a:effectLst/>
              </a:rPr>
              <a:t>“Hard drive book”</a:t>
            </a:r>
            <a:endParaRPr lang="en-US" i="0">
              <a:effectLst/>
            </a:endParaRPr>
          </a:p>
        </p:txBody>
      </p:sp>
      <p:pic>
        <p:nvPicPr>
          <p:cNvPr id="9220" name="Picture 4">
            <a:extLst>
              <a:ext uri="{FF2B5EF4-FFF2-40B4-BE49-F238E27FC236}">
                <a16:creationId xmlns:a16="http://schemas.microsoft.com/office/drawing/2014/main" id="{5D83AB87-3B24-6ED8-DA46-5FB09F05AD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54027" y="3652469"/>
            <a:ext cx="4740395" cy="2204283"/>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9CBC793E-4275-3DEB-CCA9-9A477EE7B88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53466" y="596645"/>
            <a:ext cx="3843223" cy="2478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276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E2A96188-384C-4341-9EEB-967A9341C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848A87-7AA5-AE54-47B6-873C7DA9514D}"/>
              </a:ext>
            </a:extLst>
          </p:cNvPr>
          <p:cNvSpPr>
            <a:spLocks noGrp="1"/>
          </p:cNvSpPr>
          <p:nvPr>
            <p:ph type="title"/>
          </p:nvPr>
        </p:nvSpPr>
        <p:spPr>
          <a:xfrm>
            <a:off x="920469" y="52560"/>
            <a:ext cx="5071553" cy="1693899"/>
          </a:xfrm>
        </p:spPr>
        <p:txBody>
          <a:bodyPr>
            <a:normAutofit/>
          </a:bodyPr>
          <a:lstStyle/>
          <a:p>
            <a:pPr algn="ctr"/>
            <a:r>
              <a:rPr lang="en-US" dirty="0"/>
              <a:t>Exp2: Use pa clicks from all flights </a:t>
            </a:r>
          </a:p>
        </p:txBody>
      </p:sp>
      <p:sp>
        <p:nvSpPr>
          <p:cNvPr id="3" name="Content Placeholder 2">
            <a:extLst>
              <a:ext uri="{FF2B5EF4-FFF2-40B4-BE49-F238E27FC236}">
                <a16:creationId xmlns:a16="http://schemas.microsoft.com/office/drawing/2014/main" id="{06A55958-8D33-0AE0-B5A4-2592D82A9477}"/>
              </a:ext>
            </a:extLst>
          </p:cNvPr>
          <p:cNvSpPr>
            <a:spLocks noGrp="1"/>
          </p:cNvSpPr>
          <p:nvPr>
            <p:ph idx="1"/>
          </p:nvPr>
        </p:nvSpPr>
        <p:spPr>
          <a:xfrm>
            <a:off x="72638" y="1770892"/>
            <a:ext cx="6767213" cy="4870539"/>
          </a:xfrm>
        </p:spPr>
        <p:txBody>
          <a:bodyPr>
            <a:noAutofit/>
          </a:bodyPr>
          <a:lstStyle/>
          <a:p>
            <a:pPr algn="ctr">
              <a:lnSpc>
                <a:spcPct val="90000"/>
              </a:lnSpc>
            </a:pPr>
            <a:r>
              <a:rPr lang="en-US" sz="1200" u="sng" dirty="0">
                <a:latin typeface="Calibri" panose="020F0502020204030204" pitchFamily="34" charset="0"/>
                <a:ea typeface="Calibri" panose="020F0502020204030204" pitchFamily="34" charset="0"/>
                <a:cs typeface="Calibri" panose="020F0502020204030204" pitchFamily="34" charset="0"/>
              </a:rPr>
              <a:t>Dataset</a:t>
            </a:r>
          </a:p>
          <a:p>
            <a:pPr algn="ctr">
              <a:lnSpc>
                <a:spcPct val="90000"/>
              </a:lnSpc>
            </a:pPr>
            <a:r>
              <a:rPr lang="en-US" sz="1200" b="0" dirty="0">
                <a:latin typeface="Calibri" panose="020F0502020204030204" pitchFamily="34" charset="0"/>
                <a:ea typeface="Calibri" panose="020F0502020204030204" pitchFamily="34" charset="0"/>
                <a:cs typeface="Calibri" panose="020F0502020204030204" pitchFamily="34" charset="0"/>
              </a:rPr>
              <a:t>1 year (2021-07 till 2022-05) PA clicked distinct &lt;query, offer&gt; pairs = ~90M</a:t>
            </a:r>
          </a:p>
          <a:p>
            <a:pPr algn="ctr">
              <a:lnSpc>
                <a:spcPct val="90000"/>
              </a:lnSpc>
            </a:pPr>
            <a:r>
              <a:rPr lang="en-US"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ctr&gt;1% &amp; clicks&gt;=2 </a:t>
            </a:r>
          </a:p>
          <a:p>
            <a:pPr algn="ctr">
              <a:lnSpc>
                <a:spcPct val="90000"/>
              </a:lnSpc>
            </a:pPr>
            <a:r>
              <a:rPr lang="en-US" sz="1200" u="sng" dirty="0">
                <a:latin typeface="Calibri" panose="020F0502020204030204" pitchFamily="34" charset="0"/>
                <a:ea typeface="Calibri" panose="020F0502020204030204" pitchFamily="34" charset="0"/>
                <a:cs typeface="Calibri" panose="020F0502020204030204" pitchFamily="34" charset="0"/>
              </a:rPr>
              <a:t>Input</a:t>
            </a:r>
          </a:p>
          <a:p>
            <a:pPr algn="ctr">
              <a:lnSpc>
                <a:spcPct val="90000"/>
              </a:lnSpc>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query </a:t>
            </a:r>
            <a:r>
              <a:rPr lang="en-US" sz="1200" b="0" dirty="0">
                <a:solidFill>
                  <a:srgbClr val="000000"/>
                </a:solidFill>
                <a:latin typeface="Calibri" panose="020F0502020204030204" pitchFamily="34" charset="0"/>
                <a:ea typeface="Calibri" panose="020F0502020204030204" pitchFamily="34" charset="0"/>
                <a:cs typeface="Calibri" panose="020F0502020204030204" pitchFamily="34" charset="0"/>
              </a:rPr>
              <a:t>: Query+" "+QuerySerpTitle0+" "+QuerySerpUrl0(32 tokens)</a:t>
            </a:r>
            <a:r>
              <a:rPr lang="en-US" sz="1200" dirty="0">
                <a:latin typeface="Calibri" panose="020F0502020204030204" pitchFamily="34" charset="0"/>
                <a:ea typeface="Calibri" panose="020F0502020204030204" pitchFamily="34" charset="0"/>
                <a:cs typeface="Calibri" panose="020F0502020204030204" pitchFamily="34" charset="0"/>
              </a:rPr>
              <a:t> </a:t>
            </a:r>
          </a:p>
          <a:p>
            <a:pPr algn="ctr">
              <a:lnSpc>
                <a:spcPct val="90000"/>
              </a:lnSpc>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offer</a:t>
            </a:r>
            <a:r>
              <a:rPr lang="en-US" sz="1200" b="0" dirty="0">
                <a:solidFill>
                  <a:srgbClr val="000000"/>
                </a:solidFill>
                <a:latin typeface="Calibri" panose="020F0502020204030204" pitchFamily="34" charset="0"/>
                <a:ea typeface="Calibri" panose="020F0502020204030204" pitchFamily="34" charset="0"/>
                <a:cs typeface="Calibri" panose="020F0502020204030204" pitchFamily="34" charset="0"/>
              </a:rPr>
              <a:t> : </a:t>
            </a:r>
            <a:r>
              <a:rPr lang="en-US" sz="1200" b="0" dirty="0" err="1">
                <a:solidFill>
                  <a:srgbClr val="000000"/>
                </a:solidFill>
                <a:latin typeface="Calibri" panose="020F0502020204030204" pitchFamily="34" charset="0"/>
                <a:ea typeface="Calibri" panose="020F0502020204030204" pitchFamily="34" charset="0"/>
                <a:cs typeface="Calibri" panose="020F0502020204030204" pitchFamily="34" charset="0"/>
              </a:rPr>
              <a:t>AdTitle</a:t>
            </a:r>
            <a:r>
              <a:rPr lang="en-US" sz="1200" b="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200" b="0" dirty="0" err="1">
                <a:solidFill>
                  <a:srgbClr val="000000"/>
                </a:solidFill>
                <a:latin typeface="Calibri" panose="020F0502020204030204" pitchFamily="34" charset="0"/>
                <a:ea typeface="Calibri" panose="020F0502020204030204" pitchFamily="34" charset="0"/>
                <a:cs typeface="Calibri" panose="020F0502020204030204" pitchFamily="34" charset="0"/>
              </a:rPr>
              <a:t>AdSeller</a:t>
            </a:r>
            <a:r>
              <a:rPr lang="en-US" sz="1200" b="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200" b="0" dirty="0" err="1">
                <a:solidFill>
                  <a:srgbClr val="000000"/>
                </a:solidFill>
                <a:latin typeface="Calibri" panose="020F0502020204030204" pitchFamily="34" charset="0"/>
                <a:ea typeface="Calibri" panose="020F0502020204030204" pitchFamily="34" charset="0"/>
                <a:cs typeface="Calibri" panose="020F0502020204030204" pitchFamily="34" charset="0"/>
              </a:rPr>
              <a:t>AdBrand</a:t>
            </a:r>
            <a:r>
              <a:rPr lang="en-US" sz="1200" b="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200" b="0" dirty="0" err="1">
                <a:solidFill>
                  <a:srgbClr val="000000"/>
                </a:solidFill>
                <a:latin typeface="Calibri" panose="020F0502020204030204" pitchFamily="34" charset="0"/>
                <a:ea typeface="Calibri" panose="020F0502020204030204" pitchFamily="34" charset="0"/>
                <a:cs typeface="Calibri" panose="020F0502020204030204" pitchFamily="34" charset="0"/>
              </a:rPr>
              <a:t>AdDomain</a:t>
            </a:r>
            <a:r>
              <a:rPr lang="en-US" sz="1200" b="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200" b="0" dirty="0" err="1">
                <a:solidFill>
                  <a:srgbClr val="000000"/>
                </a:solidFill>
                <a:latin typeface="Calibri" panose="020F0502020204030204" pitchFamily="34" charset="0"/>
                <a:ea typeface="Calibri" panose="020F0502020204030204" pitchFamily="34" charset="0"/>
                <a:cs typeface="Calibri" panose="020F0502020204030204" pitchFamily="34" charset="0"/>
              </a:rPr>
              <a:t>AdDescription</a:t>
            </a:r>
            <a:r>
              <a:rPr lang="en-US" sz="1200" b="0" dirty="0">
                <a:solidFill>
                  <a:srgbClr val="000000"/>
                </a:solidFill>
                <a:latin typeface="Calibri" panose="020F0502020204030204" pitchFamily="34" charset="0"/>
                <a:ea typeface="Calibri" panose="020F0502020204030204" pitchFamily="34" charset="0"/>
                <a:cs typeface="Calibri" panose="020F0502020204030204" pitchFamily="34" charset="0"/>
              </a:rPr>
              <a:t>(64 tokens)</a:t>
            </a:r>
            <a:r>
              <a:rPr lang="en-US" sz="1200" dirty="0">
                <a:latin typeface="Calibri" panose="020F0502020204030204" pitchFamily="34" charset="0"/>
                <a:ea typeface="Calibri" panose="020F0502020204030204" pitchFamily="34" charset="0"/>
                <a:cs typeface="Calibri" panose="020F0502020204030204" pitchFamily="34" charset="0"/>
              </a:rPr>
              <a:t> </a:t>
            </a:r>
            <a:endParaRPr lang="en-US" sz="1200" u="sng" dirty="0">
              <a:latin typeface="Calibri" panose="020F0502020204030204" pitchFamily="34" charset="0"/>
              <a:ea typeface="Calibri" panose="020F0502020204030204" pitchFamily="34" charset="0"/>
              <a:cs typeface="Calibri" panose="020F0502020204030204" pitchFamily="34" charset="0"/>
            </a:endParaRPr>
          </a:p>
          <a:p>
            <a:pPr algn="ctr">
              <a:lnSpc>
                <a:spcPct val="90000"/>
              </a:lnSpc>
            </a:pPr>
            <a:r>
              <a:rPr lang="en-US" sz="1200" u="sng" dirty="0">
                <a:latin typeface="Calibri" panose="020F0502020204030204" pitchFamily="34" charset="0"/>
                <a:ea typeface="Calibri" panose="020F0502020204030204" pitchFamily="34" charset="0"/>
                <a:cs typeface="Calibri" panose="020F0502020204030204" pitchFamily="34" charset="0"/>
              </a:rPr>
              <a:t>Model</a:t>
            </a:r>
          </a:p>
          <a:p>
            <a:pPr algn="ctr">
              <a:lnSpc>
                <a:spcPct val="90000"/>
              </a:lnSpc>
            </a:pPr>
            <a:r>
              <a:rPr lang="en-US" sz="1200" b="0" dirty="0">
                <a:latin typeface="Calibri" panose="020F0502020204030204" pitchFamily="34" charset="0"/>
                <a:ea typeface="Calibri" panose="020F0502020204030204" pitchFamily="34" charset="0"/>
                <a:cs typeface="Calibri" panose="020F0502020204030204" pitchFamily="34" charset="0"/>
              </a:rPr>
              <a:t>Twinbert</a:t>
            </a:r>
          </a:p>
          <a:p>
            <a:pPr algn="ctr">
              <a:lnSpc>
                <a:spcPct val="90000"/>
              </a:lnSpc>
            </a:pPr>
            <a:r>
              <a:rPr lang="en-US" sz="1200" u="sng" dirty="0">
                <a:latin typeface="Calibri" panose="020F0502020204030204" pitchFamily="34" charset="0"/>
                <a:ea typeface="Calibri" panose="020F0502020204030204" pitchFamily="34" charset="0"/>
                <a:cs typeface="Calibri" panose="020F0502020204030204" pitchFamily="34" charset="0"/>
              </a:rPr>
              <a:t>In batch negatives </a:t>
            </a:r>
          </a:p>
          <a:p>
            <a:pPr algn="ctr">
              <a:lnSpc>
                <a:spcPct val="90000"/>
              </a:lnSpc>
            </a:pPr>
            <a:r>
              <a:rPr lang="en-US" sz="1200" b="0" dirty="0">
                <a:latin typeface="Calibri" panose="020F0502020204030204" pitchFamily="34" charset="0"/>
                <a:ea typeface="Calibri" panose="020F0502020204030204" pitchFamily="34" charset="0"/>
                <a:cs typeface="Calibri" panose="020F0502020204030204" pitchFamily="34" charset="0"/>
              </a:rPr>
              <a:t>Random 50</a:t>
            </a:r>
          </a:p>
          <a:p>
            <a:pPr algn="ctr">
              <a:lnSpc>
                <a:spcPct val="90000"/>
              </a:lnSpc>
            </a:pPr>
            <a:r>
              <a:rPr lang="en-US" sz="1200" u="sng" dirty="0">
                <a:latin typeface="Calibri" panose="020F0502020204030204" pitchFamily="34" charset="0"/>
                <a:ea typeface="Calibri" panose="020F0502020204030204" pitchFamily="34" charset="0"/>
                <a:cs typeface="Calibri" panose="020F0502020204030204" pitchFamily="34" charset="0"/>
              </a:rPr>
              <a:t>Model Params</a:t>
            </a:r>
          </a:p>
          <a:p>
            <a:pPr algn="ctr">
              <a:lnSpc>
                <a:spcPct val="90000"/>
              </a:lnSpc>
            </a:pPr>
            <a:r>
              <a:rPr lang="en-US" sz="1200" b="0" dirty="0">
                <a:latin typeface="Calibri" panose="020F0502020204030204" pitchFamily="34" charset="0"/>
                <a:ea typeface="Calibri" panose="020F0502020204030204" pitchFamily="34" charset="0"/>
                <a:cs typeface="Calibri" panose="020F0502020204030204" pitchFamily="34" charset="0"/>
              </a:rPr>
              <a:t>Batch size = 1024</a:t>
            </a:r>
          </a:p>
          <a:p>
            <a:pPr algn="ctr">
              <a:lnSpc>
                <a:spcPct val="90000"/>
              </a:lnSpc>
            </a:pPr>
            <a:r>
              <a:rPr lang="en-US" sz="1200" b="0" dirty="0" err="1">
                <a:latin typeface="Calibri" panose="020F0502020204030204" pitchFamily="34" charset="0"/>
                <a:ea typeface="Calibri" panose="020F0502020204030204" pitchFamily="34" charset="0"/>
                <a:cs typeface="Calibri" panose="020F0502020204030204" pitchFamily="34" charset="0"/>
              </a:rPr>
              <a:t>Gpus</a:t>
            </a:r>
            <a:r>
              <a:rPr lang="en-US" sz="1200" b="0" dirty="0">
                <a:latin typeface="Calibri" panose="020F0502020204030204" pitchFamily="34" charset="0"/>
                <a:ea typeface="Calibri" panose="020F0502020204030204" pitchFamily="34" charset="0"/>
                <a:cs typeface="Calibri" panose="020F0502020204030204" pitchFamily="34" charset="0"/>
              </a:rPr>
              <a:t> = 4</a:t>
            </a:r>
          </a:p>
          <a:p>
            <a:pPr algn="ctr">
              <a:lnSpc>
                <a:spcPct val="90000"/>
              </a:lnSpc>
            </a:pPr>
            <a:r>
              <a:rPr lang="en-US" sz="1200" u="sng" dirty="0">
                <a:latin typeface="Calibri" panose="020F0502020204030204" pitchFamily="34" charset="0"/>
                <a:ea typeface="Calibri" panose="020F0502020204030204" pitchFamily="34" charset="0"/>
                <a:cs typeface="Calibri" panose="020F0502020204030204" pitchFamily="34" charset="0"/>
              </a:rPr>
              <a:t>Notes</a:t>
            </a:r>
          </a:p>
          <a:p>
            <a:pPr algn="ctr">
              <a:lnSpc>
                <a:spcPct val="90000"/>
              </a:lnSpc>
            </a:pPr>
            <a:r>
              <a:rPr lang="en-US" sz="1200" b="0" dirty="0">
                <a:latin typeface="Calibri" panose="020F0502020204030204" pitchFamily="34" charset="0"/>
                <a:ea typeface="Calibri" panose="020F0502020204030204" pitchFamily="34" charset="0"/>
                <a:cs typeface="Calibri" panose="020F0502020204030204" pitchFamily="34" charset="0"/>
              </a:rPr>
              <a:t>After observing a drop in metric, we started investing time in hyperparameters like batch size, #negatives and their effect on contrastive learning. Most of the SOTA research papers do suggest larger batch sizes like 16k. Their reason behind using bigger batch size is for larger negative samples since the #negatives used in standard contrastive learning setting = bs-1</a:t>
            </a:r>
          </a:p>
        </p:txBody>
      </p:sp>
      <p:sp>
        <p:nvSpPr>
          <p:cNvPr id="124" name="Freeform: Shape 123">
            <a:extLst>
              <a:ext uri="{FF2B5EF4-FFF2-40B4-BE49-F238E27FC236}">
                <a16:creationId xmlns:a16="http://schemas.microsoft.com/office/drawing/2014/main" id="{759E7E4E-81AC-4FFE-A96F-B398ED3E9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6307066" y="796793"/>
            <a:ext cx="5689735" cy="5117957"/>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solidFill>
            <a:schemeClr val="bg1"/>
          </a:solidFill>
          <a:ln w="19050" cap="flat">
            <a:noFill/>
            <a:prstDash val="solid"/>
            <a:miter/>
          </a:ln>
        </p:spPr>
        <p:txBody>
          <a:bodyPr wrap="square" rtlCol="0" anchor="ctr">
            <a:noAutofit/>
          </a:bodyPr>
          <a:lstStyle/>
          <a:p>
            <a:endParaRPr lang="en-US"/>
          </a:p>
        </p:txBody>
      </p:sp>
      <p:sp>
        <p:nvSpPr>
          <p:cNvPr id="126" name="Freeform: Shape 125">
            <a:extLst>
              <a:ext uri="{FF2B5EF4-FFF2-40B4-BE49-F238E27FC236}">
                <a16:creationId xmlns:a16="http://schemas.microsoft.com/office/drawing/2014/main" id="{CBFD6B65-6A90-4C50-9533-D82D69013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6379954" y="821227"/>
            <a:ext cx="5689735" cy="5117957"/>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noFill/>
          <a:ln w="19050" cap="flat">
            <a:solidFill>
              <a:schemeClr val="tx1"/>
            </a:solidFill>
            <a:prstDash val="solid"/>
            <a:miter/>
          </a:ln>
        </p:spPr>
        <p:txBody>
          <a:bodyPr wrap="square" rtlCol="0" anchor="ctr">
            <a:noAutofit/>
          </a:bodyPr>
          <a:lstStyle/>
          <a:p>
            <a:endParaRPr lang="en-US"/>
          </a:p>
        </p:txBody>
      </p:sp>
      <p:graphicFrame>
        <p:nvGraphicFramePr>
          <p:cNvPr id="4" name="Table 3">
            <a:extLst>
              <a:ext uri="{FF2B5EF4-FFF2-40B4-BE49-F238E27FC236}">
                <a16:creationId xmlns:a16="http://schemas.microsoft.com/office/drawing/2014/main" id="{32769F65-0641-644C-66B0-96C287A6D870}"/>
              </a:ext>
            </a:extLst>
          </p:cNvPr>
          <p:cNvGraphicFramePr>
            <a:graphicFrameLocks noGrp="1"/>
          </p:cNvGraphicFramePr>
          <p:nvPr>
            <p:extLst>
              <p:ext uri="{D42A27DB-BD31-4B8C-83A1-F6EECF244321}">
                <p14:modId xmlns:p14="http://schemas.microsoft.com/office/powerpoint/2010/main" val="3677721983"/>
              </p:ext>
            </p:extLst>
          </p:nvPr>
        </p:nvGraphicFramePr>
        <p:xfrm>
          <a:off x="7440784" y="1262440"/>
          <a:ext cx="3976206" cy="4186661"/>
        </p:xfrm>
        <a:graphic>
          <a:graphicData uri="http://schemas.openxmlformats.org/drawingml/2006/table">
            <a:tbl>
              <a:tblPr firstRow="1" bandRow="1">
                <a:solidFill>
                  <a:schemeClr val="bg1">
                    <a:lumMod val="95000"/>
                  </a:schemeClr>
                </a:solidFill>
              </a:tblPr>
              <a:tblGrid>
                <a:gridCol w="1516315">
                  <a:extLst>
                    <a:ext uri="{9D8B030D-6E8A-4147-A177-3AD203B41FA5}">
                      <a16:colId xmlns:a16="http://schemas.microsoft.com/office/drawing/2014/main" val="872307129"/>
                    </a:ext>
                  </a:extLst>
                </a:gridCol>
                <a:gridCol w="886417">
                  <a:extLst>
                    <a:ext uri="{9D8B030D-6E8A-4147-A177-3AD203B41FA5}">
                      <a16:colId xmlns:a16="http://schemas.microsoft.com/office/drawing/2014/main" val="2462736730"/>
                    </a:ext>
                  </a:extLst>
                </a:gridCol>
                <a:gridCol w="786737">
                  <a:extLst>
                    <a:ext uri="{9D8B030D-6E8A-4147-A177-3AD203B41FA5}">
                      <a16:colId xmlns:a16="http://schemas.microsoft.com/office/drawing/2014/main" val="4077035940"/>
                    </a:ext>
                  </a:extLst>
                </a:gridCol>
                <a:gridCol w="786737">
                  <a:extLst>
                    <a:ext uri="{9D8B030D-6E8A-4147-A177-3AD203B41FA5}">
                      <a16:colId xmlns:a16="http://schemas.microsoft.com/office/drawing/2014/main" val="2684778276"/>
                    </a:ext>
                  </a:extLst>
                </a:gridCol>
              </a:tblGrid>
              <a:tr h="736878">
                <a:tc>
                  <a:txBody>
                    <a:bodyPr/>
                    <a:lstStyle/>
                    <a:p>
                      <a:pPr marL="0" marR="0" fontAlgn="t">
                        <a:spcBef>
                          <a:spcPts val="0"/>
                        </a:spcBef>
                        <a:spcAft>
                          <a:spcPts val="0"/>
                        </a:spcAft>
                      </a:pPr>
                      <a:r>
                        <a:rPr lang="en-US" sz="1400" b="1" cap="none" spc="0">
                          <a:solidFill>
                            <a:schemeClr val="tx1"/>
                          </a:solidFill>
                          <a:effectLst/>
                          <a:latin typeface="Calibri" panose="020F0502020204030204" pitchFamily="34" charset="0"/>
                        </a:rPr>
                        <a:t>Single Feature ROC_AUC</a:t>
                      </a:r>
                    </a:p>
                  </a:txBody>
                  <a:tcPr marL="69392" marR="104311" marT="19826" marB="148697"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fontAlgn="t">
                        <a:spcBef>
                          <a:spcPts val="0"/>
                        </a:spcBef>
                        <a:spcAft>
                          <a:spcPts val="0"/>
                        </a:spcAft>
                      </a:pPr>
                      <a:r>
                        <a:rPr lang="en-US" sz="1400" b="1" cap="none" spc="0" dirty="0">
                          <a:solidFill>
                            <a:schemeClr val="tx1"/>
                          </a:solidFill>
                          <a:effectLst/>
                          <a:latin typeface="Calibri" panose="020F0502020204030204" pitchFamily="34" charset="0"/>
                        </a:rPr>
                        <a:t> </a:t>
                      </a:r>
                    </a:p>
                  </a:txBody>
                  <a:tcPr marL="69392" marR="104311" marT="19826" marB="148697"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fontAlgn="t">
                        <a:spcBef>
                          <a:spcPts val="0"/>
                        </a:spcBef>
                        <a:spcAft>
                          <a:spcPts val="0"/>
                        </a:spcAft>
                      </a:pPr>
                      <a:r>
                        <a:rPr lang="en-US" sz="1400" b="1" cap="none" spc="0">
                          <a:solidFill>
                            <a:schemeClr val="tx1"/>
                          </a:solidFill>
                          <a:effectLst/>
                          <a:latin typeface="Calibri" panose="020F0502020204030204" pitchFamily="34" charset="0"/>
                        </a:rPr>
                        <a:t>Exp 1</a:t>
                      </a:r>
                    </a:p>
                  </a:txBody>
                  <a:tcPr marL="69392" marR="104311" marT="19826" marB="148697"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fontAlgn="t">
                        <a:spcBef>
                          <a:spcPts val="0"/>
                        </a:spcBef>
                        <a:spcAft>
                          <a:spcPts val="0"/>
                        </a:spcAft>
                      </a:pPr>
                      <a:r>
                        <a:rPr lang="en-US" sz="1400" b="1" cap="none" spc="0" dirty="0">
                          <a:solidFill>
                            <a:schemeClr val="tx1"/>
                          </a:solidFill>
                          <a:effectLst/>
                          <a:latin typeface="Calibri" panose="020F0502020204030204" pitchFamily="34" charset="0"/>
                        </a:rPr>
                        <a:t>Exp 2</a:t>
                      </a:r>
                    </a:p>
                  </a:txBody>
                  <a:tcPr marL="69392" marR="104311" marT="19826" marB="148697"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135859439"/>
                  </a:ext>
                </a:extLst>
              </a:tr>
              <a:tr h="406440">
                <a:tc>
                  <a:txBody>
                    <a:bodyPr/>
                    <a:lstStyle/>
                    <a:p>
                      <a:pPr marL="0" marR="0" fontAlgn="t">
                        <a:spcBef>
                          <a:spcPts val="0"/>
                        </a:spcBef>
                        <a:spcAft>
                          <a:spcPts val="0"/>
                        </a:spcAft>
                      </a:pPr>
                      <a:r>
                        <a:rPr lang="en-IN" sz="1300" b="1" cap="none" spc="0" dirty="0">
                          <a:solidFill>
                            <a:schemeClr val="tx1"/>
                          </a:solidFill>
                          <a:effectLst/>
                          <a:latin typeface="Calibri" panose="020F0502020204030204" pitchFamily="34" charset="0"/>
                        </a:rPr>
                        <a:t>Test Set</a:t>
                      </a:r>
                      <a:endParaRPr lang="en-IN" sz="1300" cap="none" spc="0" dirty="0">
                        <a:solidFill>
                          <a:schemeClr val="tx1"/>
                        </a:solidFill>
                        <a:effectLst/>
                        <a:latin typeface="Calibri" panose="020F0502020204030204" pitchFamily="34" charset="0"/>
                      </a:endParaRPr>
                    </a:p>
                  </a:txBody>
                  <a:tcPr marL="69392" marR="90403" marT="19826" marB="148697">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fontAlgn="t">
                        <a:spcBef>
                          <a:spcPts val="0"/>
                        </a:spcBef>
                        <a:spcAft>
                          <a:spcPts val="0"/>
                        </a:spcAft>
                      </a:pPr>
                      <a:r>
                        <a:rPr lang="en-US" sz="1300" b="1" cap="none" spc="0">
                          <a:solidFill>
                            <a:schemeClr val="tx1"/>
                          </a:solidFill>
                          <a:effectLst/>
                          <a:latin typeface="Calibri" panose="020F0502020204030204" pitchFamily="34" charset="0"/>
                        </a:rPr>
                        <a:t>Baseline </a:t>
                      </a:r>
                      <a:endParaRPr lang="en-US" sz="1300" cap="none" spc="0">
                        <a:solidFill>
                          <a:schemeClr val="tx1"/>
                        </a:solidFill>
                        <a:effectLst/>
                        <a:latin typeface="Calibri" panose="020F0502020204030204" pitchFamily="34" charset="0"/>
                      </a:endParaRPr>
                    </a:p>
                  </a:txBody>
                  <a:tcPr marL="69392" marR="90403" marT="19826" marB="14869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fontAlgn="t">
                        <a:spcBef>
                          <a:spcPts val="0"/>
                        </a:spcBef>
                        <a:spcAft>
                          <a:spcPts val="0"/>
                        </a:spcAft>
                      </a:pPr>
                      <a:r>
                        <a:rPr lang="en-US" sz="1300" b="1" cap="none" spc="0">
                          <a:solidFill>
                            <a:schemeClr val="tx1"/>
                          </a:solidFill>
                          <a:effectLst/>
                          <a:latin typeface="Calibri" panose="020F0502020204030204" pitchFamily="34" charset="0"/>
                        </a:rPr>
                        <a:t>Clip 50 </a:t>
                      </a:r>
                      <a:endParaRPr lang="en-US" sz="1300" cap="none" spc="0">
                        <a:solidFill>
                          <a:schemeClr val="tx1"/>
                        </a:solidFill>
                        <a:effectLst/>
                        <a:latin typeface="Calibri" panose="020F0502020204030204" pitchFamily="34" charset="0"/>
                      </a:endParaRPr>
                    </a:p>
                  </a:txBody>
                  <a:tcPr marL="69392" marR="90403" marT="19826" marB="14869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fontAlgn="t">
                        <a:spcBef>
                          <a:spcPts val="0"/>
                        </a:spcBef>
                        <a:spcAft>
                          <a:spcPts val="0"/>
                        </a:spcAft>
                      </a:pPr>
                      <a:r>
                        <a:rPr lang="en-US" sz="1300" b="1" cap="none" spc="0">
                          <a:solidFill>
                            <a:schemeClr val="tx1"/>
                          </a:solidFill>
                          <a:effectLst/>
                          <a:latin typeface="Calibri" panose="020F0502020204030204" pitchFamily="34" charset="0"/>
                        </a:rPr>
                        <a:t>Clip 50</a:t>
                      </a:r>
                      <a:endParaRPr lang="en-US" sz="1300" cap="none" spc="0">
                        <a:solidFill>
                          <a:schemeClr val="tx1"/>
                        </a:solidFill>
                        <a:effectLst/>
                        <a:latin typeface="Calibri" panose="020F0502020204030204" pitchFamily="34" charset="0"/>
                      </a:endParaRPr>
                    </a:p>
                  </a:txBody>
                  <a:tcPr marL="69392" marR="90403" marT="19826" marB="14869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910490990"/>
                  </a:ext>
                </a:extLst>
              </a:tr>
              <a:tr h="604703">
                <a:tc>
                  <a:txBody>
                    <a:bodyPr/>
                    <a:lstStyle/>
                    <a:p>
                      <a:pPr marL="0" marR="0" fontAlgn="t">
                        <a:spcBef>
                          <a:spcPts val="0"/>
                        </a:spcBef>
                        <a:spcAft>
                          <a:spcPts val="0"/>
                        </a:spcAft>
                      </a:pPr>
                      <a:r>
                        <a:rPr lang="en-IN" sz="1300" cap="none" spc="0">
                          <a:solidFill>
                            <a:schemeClr val="tx1"/>
                          </a:solidFill>
                          <a:effectLst/>
                          <a:latin typeface="Calibri" panose="020F0502020204030204" pitchFamily="34" charset="0"/>
                        </a:rPr>
                        <a:t>FBS_10238_2021-11-01_2022-04-30</a:t>
                      </a:r>
                    </a:p>
                  </a:txBody>
                  <a:tcPr marL="69392" marR="90403" marT="19826" marB="148697">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fontAlgn="t">
                        <a:spcBef>
                          <a:spcPts val="0"/>
                        </a:spcBef>
                        <a:spcAft>
                          <a:spcPts val="0"/>
                        </a:spcAft>
                      </a:pPr>
                      <a:r>
                        <a:rPr lang="en-IN" sz="1300" cap="none" spc="0" dirty="0">
                          <a:solidFill>
                            <a:schemeClr val="tx1"/>
                          </a:solidFill>
                          <a:effectLst/>
                          <a:latin typeface="Calibri" panose="020F0502020204030204" pitchFamily="34" charset="0"/>
                        </a:rPr>
                        <a:t>0.6338</a:t>
                      </a:r>
                    </a:p>
                  </a:txBody>
                  <a:tcPr marL="69392" marR="90403" marT="19826" marB="14869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fontAlgn="t">
                        <a:spcBef>
                          <a:spcPts val="0"/>
                        </a:spcBef>
                        <a:spcAft>
                          <a:spcPts val="0"/>
                        </a:spcAft>
                      </a:pPr>
                      <a:r>
                        <a:rPr lang="en-IN" sz="1300" b="1" cap="none" spc="0">
                          <a:solidFill>
                            <a:schemeClr val="tx1"/>
                          </a:solidFill>
                          <a:effectLst/>
                          <a:latin typeface="Calibri" panose="020F0502020204030204" pitchFamily="34" charset="0"/>
                        </a:rPr>
                        <a:t>0.6790</a:t>
                      </a:r>
                      <a:endParaRPr lang="en-IN" sz="1300" cap="none" spc="0">
                        <a:solidFill>
                          <a:schemeClr val="tx1"/>
                        </a:solidFill>
                        <a:effectLst/>
                        <a:latin typeface="Calibri" panose="020F0502020204030204" pitchFamily="34" charset="0"/>
                      </a:endParaRPr>
                    </a:p>
                  </a:txBody>
                  <a:tcPr marL="69392" marR="90403" marT="19826" marB="14869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fontAlgn="t">
                        <a:spcBef>
                          <a:spcPts val="0"/>
                        </a:spcBef>
                        <a:spcAft>
                          <a:spcPts val="0"/>
                        </a:spcAft>
                      </a:pPr>
                      <a:r>
                        <a:rPr lang="en-US" sz="1300" cap="none" spc="0">
                          <a:solidFill>
                            <a:schemeClr val="tx1"/>
                          </a:solidFill>
                          <a:effectLst/>
                          <a:latin typeface="Calibri" panose="020F0502020204030204" pitchFamily="34" charset="0"/>
                        </a:rPr>
                        <a:t>0.6545</a:t>
                      </a:r>
                    </a:p>
                  </a:txBody>
                  <a:tcPr marL="69392" marR="90403" marT="19826" marB="14869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920549652"/>
                  </a:ext>
                </a:extLst>
              </a:tr>
              <a:tr h="406440">
                <a:tc>
                  <a:txBody>
                    <a:bodyPr/>
                    <a:lstStyle/>
                    <a:p>
                      <a:pPr marL="0" marR="0" fontAlgn="t">
                        <a:spcBef>
                          <a:spcPts val="0"/>
                        </a:spcBef>
                        <a:spcAft>
                          <a:spcPts val="0"/>
                        </a:spcAft>
                      </a:pPr>
                      <a:r>
                        <a:rPr lang="en-US" sz="1300" cap="none" spc="0">
                          <a:solidFill>
                            <a:schemeClr val="tx1"/>
                          </a:solidFill>
                          <a:effectLst/>
                          <a:latin typeface="Calibri" panose="020F0502020204030204" pitchFamily="34" charset="0"/>
                        </a:rPr>
                        <a:t>fbs2020h1</a:t>
                      </a:r>
                    </a:p>
                  </a:txBody>
                  <a:tcPr marL="69392" marR="90403" marT="19826" marB="148697">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fontAlgn="t">
                        <a:spcBef>
                          <a:spcPts val="0"/>
                        </a:spcBef>
                        <a:spcAft>
                          <a:spcPts val="0"/>
                        </a:spcAft>
                      </a:pPr>
                      <a:r>
                        <a:rPr lang="en-US" sz="1300" cap="none" spc="0">
                          <a:solidFill>
                            <a:schemeClr val="tx1"/>
                          </a:solidFill>
                          <a:effectLst/>
                          <a:latin typeface="Calibri" panose="020F0502020204030204" pitchFamily="34" charset="0"/>
                        </a:rPr>
                        <a:t>0.6313</a:t>
                      </a:r>
                    </a:p>
                  </a:txBody>
                  <a:tcPr marL="69392" marR="90403" marT="19826" marB="14869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fontAlgn="t">
                        <a:spcBef>
                          <a:spcPts val="0"/>
                        </a:spcBef>
                        <a:spcAft>
                          <a:spcPts val="0"/>
                        </a:spcAft>
                      </a:pPr>
                      <a:r>
                        <a:rPr lang="en-US" sz="1300" b="1" cap="none" spc="0">
                          <a:solidFill>
                            <a:schemeClr val="tx1"/>
                          </a:solidFill>
                          <a:effectLst/>
                          <a:latin typeface="Calibri" panose="020F0502020204030204" pitchFamily="34" charset="0"/>
                        </a:rPr>
                        <a:t>0.6898</a:t>
                      </a:r>
                      <a:endParaRPr lang="en-US" sz="1300" cap="none" spc="0">
                        <a:solidFill>
                          <a:schemeClr val="tx1"/>
                        </a:solidFill>
                        <a:effectLst/>
                        <a:latin typeface="Calibri" panose="020F0502020204030204" pitchFamily="34" charset="0"/>
                      </a:endParaRPr>
                    </a:p>
                  </a:txBody>
                  <a:tcPr marL="69392" marR="90403" marT="19826" marB="14869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fontAlgn="t">
                        <a:spcBef>
                          <a:spcPts val="0"/>
                        </a:spcBef>
                        <a:spcAft>
                          <a:spcPts val="0"/>
                        </a:spcAft>
                      </a:pPr>
                      <a:r>
                        <a:rPr lang="en-US" sz="1300" cap="none" spc="0">
                          <a:solidFill>
                            <a:schemeClr val="tx1"/>
                          </a:solidFill>
                          <a:effectLst/>
                          <a:latin typeface="Calibri" panose="020F0502020204030204" pitchFamily="34" charset="0"/>
                        </a:rPr>
                        <a:t>0.6550</a:t>
                      </a:r>
                    </a:p>
                  </a:txBody>
                  <a:tcPr marL="69392" marR="90403" marT="19826" marB="14869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2244573804"/>
                  </a:ext>
                </a:extLst>
              </a:tr>
              <a:tr h="406440">
                <a:tc>
                  <a:txBody>
                    <a:bodyPr/>
                    <a:lstStyle/>
                    <a:p>
                      <a:pPr marL="0" marR="0" fontAlgn="t">
                        <a:spcBef>
                          <a:spcPts val="0"/>
                        </a:spcBef>
                        <a:spcAft>
                          <a:spcPts val="0"/>
                        </a:spcAft>
                      </a:pPr>
                      <a:r>
                        <a:rPr lang="en-US" sz="1300" cap="none" spc="0">
                          <a:solidFill>
                            <a:schemeClr val="tx1"/>
                          </a:solidFill>
                          <a:effectLst/>
                          <a:latin typeface="Calibri" panose="020F0502020204030204" pitchFamily="34" charset="0"/>
                        </a:rPr>
                        <a:t>fbsBeforeL2</a:t>
                      </a:r>
                    </a:p>
                  </a:txBody>
                  <a:tcPr marL="69392" marR="90403" marT="19826" marB="148697">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fontAlgn="t">
                        <a:spcBef>
                          <a:spcPts val="0"/>
                        </a:spcBef>
                        <a:spcAft>
                          <a:spcPts val="0"/>
                        </a:spcAft>
                      </a:pPr>
                      <a:r>
                        <a:rPr lang="en-US" sz="1300" cap="none" spc="0">
                          <a:solidFill>
                            <a:schemeClr val="tx1"/>
                          </a:solidFill>
                          <a:effectLst/>
                          <a:latin typeface="Calibri" panose="020F0502020204030204" pitchFamily="34" charset="0"/>
                        </a:rPr>
                        <a:t>0.7949</a:t>
                      </a:r>
                    </a:p>
                  </a:txBody>
                  <a:tcPr marL="69392" marR="90403" marT="19826" marB="14869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fontAlgn="t">
                        <a:spcBef>
                          <a:spcPts val="0"/>
                        </a:spcBef>
                        <a:spcAft>
                          <a:spcPts val="0"/>
                        </a:spcAft>
                      </a:pPr>
                      <a:r>
                        <a:rPr lang="en-US" sz="1300" b="1" cap="none" spc="0">
                          <a:solidFill>
                            <a:schemeClr val="tx1"/>
                          </a:solidFill>
                          <a:effectLst/>
                          <a:latin typeface="Calibri" panose="020F0502020204030204" pitchFamily="34" charset="0"/>
                        </a:rPr>
                        <a:t>0.8264</a:t>
                      </a:r>
                    </a:p>
                  </a:txBody>
                  <a:tcPr marL="69392" marR="90403" marT="19826" marB="14869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fontAlgn="t">
                        <a:spcBef>
                          <a:spcPts val="0"/>
                        </a:spcBef>
                        <a:spcAft>
                          <a:spcPts val="0"/>
                        </a:spcAft>
                      </a:pPr>
                      <a:r>
                        <a:rPr lang="en-US" sz="1300" cap="none" spc="0" dirty="0">
                          <a:solidFill>
                            <a:srgbClr val="FF0000"/>
                          </a:solidFill>
                          <a:effectLst/>
                          <a:latin typeface="Calibri" panose="020F0502020204030204" pitchFamily="34" charset="0"/>
                        </a:rPr>
                        <a:t>0.7523</a:t>
                      </a:r>
                    </a:p>
                  </a:txBody>
                  <a:tcPr marL="69392" marR="90403" marT="19826" marB="14869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265430507"/>
                  </a:ext>
                </a:extLst>
              </a:tr>
              <a:tr h="406440">
                <a:tc>
                  <a:txBody>
                    <a:bodyPr/>
                    <a:lstStyle/>
                    <a:p>
                      <a:pPr marL="0" marR="0" fontAlgn="t">
                        <a:spcBef>
                          <a:spcPts val="0"/>
                        </a:spcBef>
                        <a:spcAft>
                          <a:spcPts val="0"/>
                        </a:spcAft>
                      </a:pPr>
                      <a:r>
                        <a:rPr lang="en-US" sz="1300" cap="none" spc="0">
                          <a:solidFill>
                            <a:schemeClr val="tx1"/>
                          </a:solidFill>
                          <a:effectLst/>
                          <a:latin typeface="Calibri" panose="020F0502020204030204" pitchFamily="34" charset="0"/>
                        </a:rPr>
                        <a:t>L1fbs2021</a:t>
                      </a:r>
                    </a:p>
                  </a:txBody>
                  <a:tcPr marL="69392" marR="90403" marT="19826" marB="148697">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fontAlgn="t">
                        <a:spcBef>
                          <a:spcPts val="0"/>
                        </a:spcBef>
                        <a:spcAft>
                          <a:spcPts val="0"/>
                        </a:spcAft>
                      </a:pPr>
                      <a:r>
                        <a:rPr lang="en-US" sz="1300" cap="none" spc="0">
                          <a:solidFill>
                            <a:schemeClr val="tx1"/>
                          </a:solidFill>
                          <a:effectLst/>
                          <a:latin typeface="Calibri" panose="020F0502020204030204" pitchFamily="34" charset="0"/>
                        </a:rPr>
                        <a:t>0.5852</a:t>
                      </a:r>
                    </a:p>
                  </a:txBody>
                  <a:tcPr marL="69392" marR="90403" marT="19826" marB="14869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fontAlgn="t">
                        <a:spcBef>
                          <a:spcPts val="0"/>
                        </a:spcBef>
                        <a:spcAft>
                          <a:spcPts val="0"/>
                        </a:spcAft>
                      </a:pPr>
                      <a:r>
                        <a:rPr lang="en-US" sz="1300" b="1" cap="none" spc="0">
                          <a:solidFill>
                            <a:schemeClr val="tx1"/>
                          </a:solidFill>
                          <a:effectLst/>
                          <a:latin typeface="Calibri" panose="020F0502020204030204" pitchFamily="34" charset="0"/>
                        </a:rPr>
                        <a:t>0.6016</a:t>
                      </a:r>
                    </a:p>
                  </a:txBody>
                  <a:tcPr marL="69392" marR="90403" marT="19826" marB="14869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fontAlgn="t">
                        <a:spcBef>
                          <a:spcPts val="0"/>
                        </a:spcBef>
                        <a:spcAft>
                          <a:spcPts val="0"/>
                        </a:spcAft>
                      </a:pPr>
                      <a:r>
                        <a:rPr lang="en-US" sz="1300" cap="none" spc="0">
                          <a:solidFill>
                            <a:schemeClr val="tx1"/>
                          </a:solidFill>
                          <a:effectLst/>
                          <a:latin typeface="Calibri" panose="020F0502020204030204" pitchFamily="34" charset="0"/>
                        </a:rPr>
                        <a:t>0.5867</a:t>
                      </a:r>
                    </a:p>
                  </a:txBody>
                  <a:tcPr marL="69392" marR="90403" marT="19826" marB="14869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900634370"/>
                  </a:ext>
                </a:extLst>
              </a:tr>
              <a:tr h="406440">
                <a:tc>
                  <a:txBody>
                    <a:bodyPr/>
                    <a:lstStyle/>
                    <a:p>
                      <a:pPr marL="0" marR="0" fontAlgn="t">
                        <a:spcBef>
                          <a:spcPts val="0"/>
                        </a:spcBef>
                        <a:spcAft>
                          <a:spcPts val="0"/>
                        </a:spcAft>
                      </a:pPr>
                      <a:r>
                        <a:rPr lang="en-US" sz="1300" cap="none" spc="0">
                          <a:solidFill>
                            <a:schemeClr val="tx1"/>
                          </a:solidFill>
                          <a:effectLst/>
                          <a:latin typeface="Calibri" panose="020F0502020204030204" pitchFamily="34" charset="0"/>
                        </a:rPr>
                        <a:t>newGLDataset</a:t>
                      </a:r>
                    </a:p>
                  </a:txBody>
                  <a:tcPr marL="69392" marR="90403" marT="19826" marB="148697">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fontAlgn="t">
                        <a:spcBef>
                          <a:spcPts val="0"/>
                        </a:spcBef>
                        <a:spcAft>
                          <a:spcPts val="0"/>
                        </a:spcAft>
                      </a:pPr>
                      <a:r>
                        <a:rPr lang="en-US" sz="1300" cap="none" spc="0">
                          <a:solidFill>
                            <a:schemeClr val="tx1"/>
                          </a:solidFill>
                          <a:effectLst/>
                          <a:latin typeface="Calibri" panose="020F0502020204030204" pitchFamily="34" charset="0"/>
                        </a:rPr>
                        <a:t>0.6304</a:t>
                      </a:r>
                    </a:p>
                  </a:txBody>
                  <a:tcPr marL="69392" marR="90403" marT="19826" marB="14869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fontAlgn="t">
                        <a:spcBef>
                          <a:spcPts val="0"/>
                        </a:spcBef>
                        <a:spcAft>
                          <a:spcPts val="0"/>
                        </a:spcAft>
                      </a:pPr>
                      <a:r>
                        <a:rPr lang="en-US" sz="1300" b="1" cap="none" spc="0">
                          <a:solidFill>
                            <a:schemeClr val="tx1"/>
                          </a:solidFill>
                          <a:effectLst/>
                          <a:latin typeface="Calibri" panose="020F0502020204030204" pitchFamily="34" charset="0"/>
                        </a:rPr>
                        <a:t>0.6941</a:t>
                      </a:r>
                      <a:endParaRPr lang="en-US" sz="1300" cap="none" spc="0">
                        <a:solidFill>
                          <a:schemeClr val="tx1"/>
                        </a:solidFill>
                        <a:effectLst/>
                        <a:latin typeface="Calibri" panose="020F0502020204030204" pitchFamily="34" charset="0"/>
                      </a:endParaRPr>
                    </a:p>
                  </a:txBody>
                  <a:tcPr marL="69392" marR="90403" marT="19826" marB="14869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fontAlgn="t">
                        <a:spcBef>
                          <a:spcPts val="0"/>
                        </a:spcBef>
                        <a:spcAft>
                          <a:spcPts val="0"/>
                        </a:spcAft>
                      </a:pPr>
                      <a:r>
                        <a:rPr lang="en-US" sz="1300" cap="none" spc="0">
                          <a:solidFill>
                            <a:schemeClr val="tx1"/>
                          </a:solidFill>
                          <a:effectLst/>
                          <a:latin typeface="Calibri" panose="020F0502020204030204" pitchFamily="34" charset="0"/>
                        </a:rPr>
                        <a:t>0.6609</a:t>
                      </a:r>
                    </a:p>
                  </a:txBody>
                  <a:tcPr marL="69392" marR="90403" marT="19826" marB="14869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26867888"/>
                  </a:ext>
                </a:extLst>
              </a:tr>
              <a:tr h="406440">
                <a:tc>
                  <a:txBody>
                    <a:bodyPr/>
                    <a:lstStyle/>
                    <a:p>
                      <a:pPr marL="0" marR="0" fontAlgn="t">
                        <a:spcBef>
                          <a:spcPts val="0"/>
                        </a:spcBef>
                        <a:spcAft>
                          <a:spcPts val="0"/>
                        </a:spcAft>
                      </a:pPr>
                      <a:r>
                        <a:rPr lang="en-US" sz="1300" cap="none" spc="0">
                          <a:solidFill>
                            <a:schemeClr val="tx1"/>
                          </a:solidFill>
                          <a:effectLst/>
                          <a:latin typeface="Calibri" panose="020F0502020204030204" pitchFamily="34" charset="0"/>
                        </a:rPr>
                        <a:t>fbsOnImpression</a:t>
                      </a:r>
                    </a:p>
                  </a:txBody>
                  <a:tcPr marL="69392" marR="90403" marT="19826" marB="148697">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fontAlgn="t">
                        <a:spcBef>
                          <a:spcPts val="0"/>
                        </a:spcBef>
                        <a:spcAft>
                          <a:spcPts val="0"/>
                        </a:spcAft>
                      </a:pPr>
                      <a:r>
                        <a:rPr lang="en-US" sz="1300" cap="none" spc="0">
                          <a:solidFill>
                            <a:schemeClr val="tx1"/>
                          </a:solidFill>
                          <a:effectLst/>
                          <a:latin typeface="Calibri" panose="020F0502020204030204" pitchFamily="34" charset="0"/>
                        </a:rPr>
                        <a:t>0.6440</a:t>
                      </a:r>
                    </a:p>
                  </a:txBody>
                  <a:tcPr marL="69392" marR="90403" marT="19826" marB="14869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fontAlgn="t">
                        <a:spcBef>
                          <a:spcPts val="0"/>
                        </a:spcBef>
                        <a:spcAft>
                          <a:spcPts val="0"/>
                        </a:spcAft>
                      </a:pPr>
                      <a:r>
                        <a:rPr lang="en-US" sz="1300" b="1" cap="none" spc="0">
                          <a:solidFill>
                            <a:schemeClr val="tx1"/>
                          </a:solidFill>
                          <a:effectLst/>
                          <a:latin typeface="Calibri" panose="020F0502020204030204" pitchFamily="34" charset="0"/>
                        </a:rPr>
                        <a:t>0.6994</a:t>
                      </a:r>
                      <a:endParaRPr lang="en-US" sz="1300" cap="none" spc="0">
                        <a:solidFill>
                          <a:schemeClr val="tx1"/>
                        </a:solidFill>
                        <a:effectLst/>
                        <a:latin typeface="Calibri" panose="020F0502020204030204" pitchFamily="34" charset="0"/>
                      </a:endParaRPr>
                    </a:p>
                  </a:txBody>
                  <a:tcPr marL="69392" marR="90403" marT="19826" marB="14869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fontAlgn="t">
                        <a:spcBef>
                          <a:spcPts val="0"/>
                        </a:spcBef>
                        <a:spcAft>
                          <a:spcPts val="0"/>
                        </a:spcAft>
                      </a:pPr>
                      <a:r>
                        <a:rPr lang="en-US" sz="1300" cap="none" spc="0">
                          <a:solidFill>
                            <a:schemeClr val="tx1"/>
                          </a:solidFill>
                          <a:effectLst/>
                          <a:latin typeface="Calibri" panose="020F0502020204030204" pitchFamily="34" charset="0"/>
                        </a:rPr>
                        <a:t>0.6603</a:t>
                      </a:r>
                    </a:p>
                  </a:txBody>
                  <a:tcPr marL="69392" marR="90403" marT="19826" marB="14869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2257881719"/>
                  </a:ext>
                </a:extLst>
              </a:tr>
              <a:tr h="406440">
                <a:tc>
                  <a:txBody>
                    <a:bodyPr/>
                    <a:lstStyle/>
                    <a:p>
                      <a:pPr marL="0" marR="0" fontAlgn="t">
                        <a:spcBef>
                          <a:spcPts val="0"/>
                        </a:spcBef>
                        <a:spcAft>
                          <a:spcPts val="0"/>
                        </a:spcAft>
                      </a:pPr>
                      <a:r>
                        <a:rPr lang="en-US" sz="1300" cap="none" spc="0">
                          <a:solidFill>
                            <a:schemeClr val="tx1"/>
                          </a:solidFill>
                          <a:effectLst/>
                          <a:latin typeface="Calibri" panose="020F0502020204030204" pitchFamily="34" charset="0"/>
                        </a:rPr>
                        <a:t>2017h1</a:t>
                      </a:r>
                    </a:p>
                  </a:txBody>
                  <a:tcPr marL="69392" marR="90403" marT="19826" marB="148697">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fontAlgn="t">
                        <a:spcBef>
                          <a:spcPts val="0"/>
                        </a:spcBef>
                        <a:spcAft>
                          <a:spcPts val="0"/>
                        </a:spcAft>
                      </a:pPr>
                      <a:r>
                        <a:rPr lang="en-US" sz="1300" cap="none" spc="0">
                          <a:solidFill>
                            <a:schemeClr val="tx1"/>
                          </a:solidFill>
                          <a:effectLst/>
                          <a:latin typeface="Calibri" panose="020F0502020204030204" pitchFamily="34" charset="0"/>
                        </a:rPr>
                        <a:t>0.6746</a:t>
                      </a:r>
                    </a:p>
                  </a:txBody>
                  <a:tcPr marL="69392" marR="90403" marT="19826" marB="14869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fontAlgn="t">
                        <a:spcBef>
                          <a:spcPts val="0"/>
                        </a:spcBef>
                        <a:spcAft>
                          <a:spcPts val="0"/>
                        </a:spcAft>
                      </a:pPr>
                      <a:r>
                        <a:rPr lang="en-US" sz="1300" b="1" cap="none" spc="0">
                          <a:solidFill>
                            <a:schemeClr val="tx1"/>
                          </a:solidFill>
                          <a:effectLst/>
                          <a:latin typeface="Calibri" panose="020F0502020204030204" pitchFamily="34" charset="0"/>
                        </a:rPr>
                        <a:t>0.7089</a:t>
                      </a:r>
                    </a:p>
                  </a:txBody>
                  <a:tcPr marL="69392" marR="90403" marT="19826" marB="14869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fontAlgn="t">
                        <a:spcBef>
                          <a:spcPts val="0"/>
                        </a:spcBef>
                        <a:spcAft>
                          <a:spcPts val="0"/>
                        </a:spcAft>
                      </a:pPr>
                      <a:r>
                        <a:rPr lang="en-US" sz="1300" cap="none" spc="0" dirty="0">
                          <a:solidFill>
                            <a:schemeClr val="tx1"/>
                          </a:solidFill>
                          <a:effectLst/>
                          <a:latin typeface="Calibri" panose="020F0502020204030204" pitchFamily="34" charset="0"/>
                        </a:rPr>
                        <a:t>0.6808</a:t>
                      </a:r>
                    </a:p>
                  </a:txBody>
                  <a:tcPr marL="69392" marR="90403" marT="19826" marB="14869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483515826"/>
                  </a:ext>
                </a:extLst>
              </a:tr>
            </a:tbl>
          </a:graphicData>
        </a:graphic>
      </p:graphicFrame>
    </p:spTree>
    <p:extLst>
      <p:ext uri="{BB962C8B-B14F-4D97-AF65-F5344CB8AC3E}">
        <p14:creationId xmlns:p14="http://schemas.microsoft.com/office/powerpoint/2010/main" val="1642293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4" name="Freeform: Shape 46">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46" name="Freeform: Shape 48">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48" name="Rectangle 50">
            <a:extLst>
              <a:ext uri="{FF2B5EF4-FFF2-40B4-BE49-F238E27FC236}">
                <a16:creationId xmlns:a16="http://schemas.microsoft.com/office/drawing/2014/main" id="{4293528E-0CA3-4E56-B7A0-091C0AB0C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678B08-AE67-DD52-BD0D-5F819991EE3E}"/>
              </a:ext>
            </a:extLst>
          </p:cNvPr>
          <p:cNvSpPr>
            <a:spLocks noGrp="1"/>
          </p:cNvSpPr>
          <p:nvPr>
            <p:ph type="title"/>
          </p:nvPr>
        </p:nvSpPr>
        <p:spPr>
          <a:xfrm>
            <a:off x="699438" y="5550520"/>
            <a:ext cx="10658121" cy="875980"/>
          </a:xfrm>
        </p:spPr>
        <p:txBody>
          <a:bodyPr vert="horz" lIns="91440" tIns="45720" rIns="91440" bIns="45720" rtlCol="0" anchor="ctr">
            <a:normAutofit/>
          </a:bodyPr>
          <a:lstStyle/>
          <a:p>
            <a:pPr algn="ctr">
              <a:lnSpc>
                <a:spcPct val="90000"/>
              </a:lnSpc>
            </a:pPr>
            <a:r>
              <a:rPr lang="en-US" sz="4100" dirty="0"/>
              <a:t>Exp3: Ablation study on batch size, #negatives, sampling strategy</a:t>
            </a:r>
          </a:p>
        </p:txBody>
      </p:sp>
      <p:sp>
        <p:nvSpPr>
          <p:cNvPr id="50" name="Freeform: Shape 52">
            <a:extLst>
              <a:ext uri="{FF2B5EF4-FFF2-40B4-BE49-F238E27FC236}">
                <a16:creationId xmlns:a16="http://schemas.microsoft.com/office/drawing/2014/main" id="{F778232E-C75B-4B3C-9201-81C077571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21711" y="313659"/>
            <a:ext cx="11418399" cy="4399017"/>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 name="connsiteX0" fmla="*/ 7142118 w 7680682"/>
              <a:gd name="connsiteY0" fmla="*/ 6433518 h 6433552"/>
              <a:gd name="connsiteX1" fmla="*/ 6552830 w 7680682"/>
              <a:gd name="connsiteY1" fmla="*/ 6424418 h 6433552"/>
              <a:gd name="connsiteX2" fmla="*/ 987782 w 7680682"/>
              <a:gd name="connsiteY2" fmla="*/ 6393888 h 6433552"/>
              <a:gd name="connsiteX3" fmla="*/ 0 w 7680682"/>
              <a:gd name="connsiteY3" fmla="*/ 6365104 h 6433552"/>
              <a:gd name="connsiteX4" fmla="*/ 0 w 7680682"/>
              <a:gd name="connsiteY4" fmla="*/ 60538 h 6433552"/>
              <a:gd name="connsiteX5" fmla="*/ 233782 w 7680682"/>
              <a:gd name="connsiteY5" fmla="*/ 0 h 6433552"/>
              <a:gd name="connsiteX6" fmla="*/ 6431319 w 7680682"/>
              <a:gd name="connsiteY6" fmla="*/ 28166 h 6433552"/>
              <a:gd name="connsiteX7" fmla="*/ 7631470 w 7680682"/>
              <a:gd name="connsiteY7" fmla="*/ 58697 h 6433552"/>
              <a:gd name="connsiteX8" fmla="*/ 7560032 w 7680682"/>
              <a:gd name="connsiteY8" fmla="*/ 6302294 h 6433552"/>
              <a:gd name="connsiteX9" fmla="*/ 7394324 w 7680682"/>
              <a:gd name="connsiteY9" fmla="*/ 6430320 h 6433552"/>
              <a:gd name="connsiteX10" fmla="*/ 7142118 w 7680682"/>
              <a:gd name="connsiteY10" fmla="*/ 6433518 h 6433552"/>
              <a:gd name="connsiteX0" fmla="*/ 7142118 w 7680682"/>
              <a:gd name="connsiteY0" fmla="*/ 6433518 h 6433552"/>
              <a:gd name="connsiteX1" fmla="*/ 6552830 w 7680682"/>
              <a:gd name="connsiteY1" fmla="*/ 6424418 h 6433552"/>
              <a:gd name="connsiteX2" fmla="*/ 987782 w 7680682"/>
              <a:gd name="connsiteY2" fmla="*/ 6393888 h 6433552"/>
              <a:gd name="connsiteX3" fmla="*/ 0 w 7680682"/>
              <a:gd name="connsiteY3" fmla="*/ 6365104 h 6433552"/>
              <a:gd name="connsiteX4" fmla="*/ 42138 w 7680682"/>
              <a:gd name="connsiteY4" fmla="*/ 40219 h 6433552"/>
              <a:gd name="connsiteX5" fmla="*/ 233782 w 7680682"/>
              <a:gd name="connsiteY5" fmla="*/ 0 h 6433552"/>
              <a:gd name="connsiteX6" fmla="*/ 6431319 w 7680682"/>
              <a:gd name="connsiteY6" fmla="*/ 28166 h 6433552"/>
              <a:gd name="connsiteX7" fmla="*/ 7631470 w 7680682"/>
              <a:gd name="connsiteY7" fmla="*/ 58697 h 6433552"/>
              <a:gd name="connsiteX8" fmla="*/ 7560032 w 7680682"/>
              <a:gd name="connsiteY8" fmla="*/ 6302294 h 6433552"/>
              <a:gd name="connsiteX9" fmla="*/ 7394324 w 7680682"/>
              <a:gd name="connsiteY9" fmla="*/ 6430320 h 6433552"/>
              <a:gd name="connsiteX10" fmla="*/ 7142118 w 7680682"/>
              <a:gd name="connsiteY10" fmla="*/ 6433518 h 6433552"/>
              <a:gd name="connsiteX0" fmla="*/ 7149875 w 7688439"/>
              <a:gd name="connsiteY0" fmla="*/ 6433518 h 6433552"/>
              <a:gd name="connsiteX1" fmla="*/ 6560587 w 7688439"/>
              <a:gd name="connsiteY1" fmla="*/ 6424418 h 6433552"/>
              <a:gd name="connsiteX2" fmla="*/ 995539 w 7688439"/>
              <a:gd name="connsiteY2" fmla="*/ 6393888 h 6433552"/>
              <a:gd name="connsiteX3" fmla="*/ 7757 w 7688439"/>
              <a:gd name="connsiteY3" fmla="*/ 6365104 h 6433552"/>
              <a:gd name="connsiteX4" fmla="*/ 49895 w 7688439"/>
              <a:gd name="connsiteY4" fmla="*/ 40219 h 6433552"/>
              <a:gd name="connsiteX5" fmla="*/ 241539 w 7688439"/>
              <a:gd name="connsiteY5" fmla="*/ 0 h 6433552"/>
              <a:gd name="connsiteX6" fmla="*/ 6439076 w 7688439"/>
              <a:gd name="connsiteY6" fmla="*/ 28166 h 6433552"/>
              <a:gd name="connsiteX7" fmla="*/ 7639227 w 7688439"/>
              <a:gd name="connsiteY7" fmla="*/ 58697 h 6433552"/>
              <a:gd name="connsiteX8" fmla="*/ 7567789 w 7688439"/>
              <a:gd name="connsiteY8" fmla="*/ 6302294 h 6433552"/>
              <a:gd name="connsiteX9" fmla="*/ 7402081 w 7688439"/>
              <a:gd name="connsiteY9" fmla="*/ 6430320 h 6433552"/>
              <a:gd name="connsiteX10" fmla="*/ 7149875 w 7688439"/>
              <a:gd name="connsiteY10" fmla="*/ 6433518 h 6433552"/>
              <a:gd name="connsiteX0" fmla="*/ 7149875 w 7664186"/>
              <a:gd name="connsiteY0" fmla="*/ 6433518 h 6433552"/>
              <a:gd name="connsiteX1" fmla="*/ 6560587 w 7664186"/>
              <a:gd name="connsiteY1" fmla="*/ 6424418 h 6433552"/>
              <a:gd name="connsiteX2" fmla="*/ 995539 w 7664186"/>
              <a:gd name="connsiteY2" fmla="*/ 6393888 h 6433552"/>
              <a:gd name="connsiteX3" fmla="*/ 7757 w 7664186"/>
              <a:gd name="connsiteY3" fmla="*/ 6365104 h 6433552"/>
              <a:gd name="connsiteX4" fmla="*/ 49895 w 7664186"/>
              <a:gd name="connsiteY4" fmla="*/ 40219 h 6433552"/>
              <a:gd name="connsiteX5" fmla="*/ 241539 w 7664186"/>
              <a:gd name="connsiteY5" fmla="*/ 0 h 6433552"/>
              <a:gd name="connsiteX6" fmla="*/ 6439076 w 7664186"/>
              <a:gd name="connsiteY6" fmla="*/ 28166 h 6433552"/>
              <a:gd name="connsiteX7" fmla="*/ 7639227 w 7664186"/>
              <a:gd name="connsiteY7" fmla="*/ 58697 h 6433552"/>
              <a:gd name="connsiteX8" fmla="*/ 7567789 w 7664186"/>
              <a:gd name="connsiteY8" fmla="*/ 6302294 h 6433552"/>
              <a:gd name="connsiteX9" fmla="*/ 7402081 w 7664186"/>
              <a:gd name="connsiteY9" fmla="*/ 6430320 h 6433552"/>
              <a:gd name="connsiteX10" fmla="*/ 7149875 w 7664186"/>
              <a:gd name="connsiteY10" fmla="*/ 6433518 h 6433552"/>
              <a:gd name="connsiteX0" fmla="*/ 7149875 w 7657158"/>
              <a:gd name="connsiteY0" fmla="*/ 6433518 h 6433552"/>
              <a:gd name="connsiteX1" fmla="*/ 6560587 w 7657158"/>
              <a:gd name="connsiteY1" fmla="*/ 6424418 h 6433552"/>
              <a:gd name="connsiteX2" fmla="*/ 995539 w 7657158"/>
              <a:gd name="connsiteY2" fmla="*/ 6393888 h 6433552"/>
              <a:gd name="connsiteX3" fmla="*/ 7757 w 7657158"/>
              <a:gd name="connsiteY3" fmla="*/ 6365104 h 6433552"/>
              <a:gd name="connsiteX4" fmla="*/ 49895 w 7657158"/>
              <a:gd name="connsiteY4" fmla="*/ 40219 h 6433552"/>
              <a:gd name="connsiteX5" fmla="*/ 241539 w 7657158"/>
              <a:gd name="connsiteY5" fmla="*/ 0 h 6433552"/>
              <a:gd name="connsiteX6" fmla="*/ 6439076 w 7657158"/>
              <a:gd name="connsiteY6" fmla="*/ 28166 h 6433552"/>
              <a:gd name="connsiteX7" fmla="*/ 7639227 w 7657158"/>
              <a:gd name="connsiteY7" fmla="*/ 58697 h 6433552"/>
              <a:gd name="connsiteX8" fmla="*/ 7567789 w 7657158"/>
              <a:gd name="connsiteY8" fmla="*/ 6302294 h 6433552"/>
              <a:gd name="connsiteX9" fmla="*/ 7402081 w 7657158"/>
              <a:gd name="connsiteY9" fmla="*/ 6430320 h 6433552"/>
              <a:gd name="connsiteX10" fmla="*/ 7149875 w 7657158"/>
              <a:gd name="connsiteY10" fmla="*/ 6433518 h 6433552"/>
              <a:gd name="connsiteX0" fmla="*/ 7149875 w 7661310"/>
              <a:gd name="connsiteY0" fmla="*/ 6433518 h 6452113"/>
              <a:gd name="connsiteX1" fmla="*/ 6560587 w 7661310"/>
              <a:gd name="connsiteY1" fmla="*/ 6424418 h 6452113"/>
              <a:gd name="connsiteX2" fmla="*/ 995539 w 7661310"/>
              <a:gd name="connsiteY2" fmla="*/ 6393888 h 6452113"/>
              <a:gd name="connsiteX3" fmla="*/ 7757 w 7661310"/>
              <a:gd name="connsiteY3" fmla="*/ 6365104 h 6452113"/>
              <a:gd name="connsiteX4" fmla="*/ 49895 w 7661310"/>
              <a:gd name="connsiteY4" fmla="*/ 40219 h 6452113"/>
              <a:gd name="connsiteX5" fmla="*/ 241539 w 7661310"/>
              <a:gd name="connsiteY5" fmla="*/ 0 h 6452113"/>
              <a:gd name="connsiteX6" fmla="*/ 6439076 w 7661310"/>
              <a:gd name="connsiteY6" fmla="*/ 28166 h 6452113"/>
              <a:gd name="connsiteX7" fmla="*/ 7639227 w 7661310"/>
              <a:gd name="connsiteY7" fmla="*/ 58697 h 6452113"/>
              <a:gd name="connsiteX8" fmla="*/ 7589645 w 7661310"/>
              <a:gd name="connsiteY8" fmla="*/ 6366021 h 6452113"/>
              <a:gd name="connsiteX9" fmla="*/ 7402081 w 7661310"/>
              <a:gd name="connsiteY9" fmla="*/ 6430320 h 6452113"/>
              <a:gd name="connsiteX10" fmla="*/ 7149875 w 7661310"/>
              <a:gd name="connsiteY10" fmla="*/ 6433518 h 6452113"/>
              <a:gd name="connsiteX0" fmla="*/ 7149875 w 7657523"/>
              <a:gd name="connsiteY0" fmla="*/ 6433518 h 6452112"/>
              <a:gd name="connsiteX1" fmla="*/ 6560587 w 7657523"/>
              <a:gd name="connsiteY1" fmla="*/ 6424418 h 6452112"/>
              <a:gd name="connsiteX2" fmla="*/ 995539 w 7657523"/>
              <a:gd name="connsiteY2" fmla="*/ 6393888 h 6452112"/>
              <a:gd name="connsiteX3" fmla="*/ 7757 w 7657523"/>
              <a:gd name="connsiteY3" fmla="*/ 6365104 h 6452112"/>
              <a:gd name="connsiteX4" fmla="*/ 49895 w 7657523"/>
              <a:gd name="connsiteY4" fmla="*/ 40219 h 6452112"/>
              <a:gd name="connsiteX5" fmla="*/ 241539 w 7657523"/>
              <a:gd name="connsiteY5" fmla="*/ 0 h 6452112"/>
              <a:gd name="connsiteX6" fmla="*/ 6439076 w 7657523"/>
              <a:gd name="connsiteY6" fmla="*/ 28166 h 6452112"/>
              <a:gd name="connsiteX7" fmla="*/ 7639227 w 7657523"/>
              <a:gd name="connsiteY7" fmla="*/ 58697 h 6452112"/>
              <a:gd name="connsiteX8" fmla="*/ 7589645 w 7657523"/>
              <a:gd name="connsiteY8" fmla="*/ 6366021 h 6452112"/>
              <a:gd name="connsiteX9" fmla="*/ 7402081 w 7657523"/>
              <a:gd name="connsiteY9" fmla="*/ 6430320 h 6452112"/>
              <a:gd name="connsiteX10" fmla="*/ 7149875 w 7657523"/>
              <a:gd name="connsiteY10" fmla="*/ 6433518 h 6452112"/>
              <a:gd name="connsiteX0" fmla="*/ 7149875 w 7639227"/>
              <a:gd name="connsiteY0" fmla="*/ 6433518 h 6452112"/>
              <a:gd name="connsiteX1" fmla="*/ 6560587 w 7639227"/>
              <a:gd name="connsiteY1" fmla="*/ 6424418 h 6452112"/>
              <a:gd name="connsiteX2" fmla="*/ 995539 w 7639227"/>
              <a:gd name="connsiteY2" fmla="*/ 6393888 h 6452112"/>
              <a:gd name="connsiteX3" fmla="*/ 7757 w 7639227"/>
              <a:gd name="connsiteY3" fmla="*/ 6365104 h 6452112"/>
              <a:gd name="connsiteX4" fmla="*/ 49895 w 7639227"/>
              <a:gd name="connsiteY4" fmla="*/ 40219 h 6452112"/>
              <a:gd name="connsiteX5" fmla="*/ 241539 w 7639227"/>
              <a:gd name="connsiteY5" fmla="*/ 0 h 6452112"/>
              <a:gd name="connsiteX6" fmla="*/ 6439076 w 7639227"/>
              <a:gd name="connsiteY6" fmla="*/ 28166 h 6452112"/>
              <a:gd name="connsiteX7" fmla="*/ 7639227 w 7639227"/>
              <a:gd name="connsiteY7" fmla="*/ 58697 h 6452112"/>
              <a:gd name="connsiteX8" fmla="*/ 7589645 w 7639227"/>
              <a:gd name="connsiteY8" fmla="*/ 6366021 h 6452112"/>
              <a:gd name="connsiteX9" fmla="*/ 7402081 w 7639227"/>
              <a:gd name="connsiteY9" fmla="*/ 6430320 h 6452112"/>
              <a:gd name="connsiteX10" fmla="*/ 7149875 w 7639227"/>
              <a:gd name="connsiteY10" fmla="*/ 6433518 h 6452112"/>
              <a:gd name="connsiteX0" fmla="*/ 7149875 w 7641711"/>
              <a:gd name="connsiteY0" fmla="*/ 6433518 h 6473199"/>
              <a:gd name="connsiteX1" fmla="*/ 6560587 w 7641711"/>
              <a:gd name="connsiteY1" fmla="*/ 6424418 h 6473199"/>
              <a:gd name="connsiteX2" fmla="*/ 995539 w 7641711"/>
              <a:gd name="connsiteY2" fmla="*/ 6393888 h 6473199"/>
              <a:gd name="connsiteX3" fmla="*/ 7757 w 7641711"/>
              <a:gd name="connsiteY3" fmla="*/ 6365104 h 6473199"/>
              <a:gd name="connsiteX4" fmla="*/ 49895 w 7641711"/>
              <a:gd name="connsiteY4" fmla="*/ 40219 h 6473199"/>
              <a:gd name="connsiteX5" fmla="*/ 241539 w 7641711"/>
              <a:gd name="connsiteY5" fmla="*/ 0 h 6473199"/>
              <a:gd name="connsiteX6" fmla="*/ 6439076 w 7641711"/>
              <a:gd name="connsiteY6" fmla="*/ 28166 h 6473199"/>
              <a:gd name="connsiteX7" fmla="*/ 7639227 w 7641711"/>
              <a:gd name="connsiteY7" fmla="*/ 58697 h 6473199"/>
              <a:gd name="connsiteX8" fmla="*/ 7618786 w 7641711"/>
              <a:gd name="connsiteY8" fmla="*/ 6397885 h 6473199"/>
              <a:gd name="connsiteX9" fmla="*/ 7402081 w 7641711"/>
              <a:gd name="connsiteY9" fmla="*/ 6430320 h 6473199"/>
              <a:gd name="connsiteX10" fmla="*/ 7149875 w 7641711"/>
              <a:gd name="connsiteY10" fmla="*/ 6433518 h 6473199"/>
              <a:gd name="connsiteX0" fmla="*/ 7149875 w 7641711"/>
              <a:gd name="connsiteY0" fmla="*/ 6433518 h 6438168"/>
              <a:gd name="connsiteX1" fmla="*/ 6560587 w 7641711"/>
              <a:gd name="connsiteY1" fmla="*/ 6424418 h 6438168"/>
              <a:gd name="connsiteX2" fmla="*/ 995539 w 7641711"/>
              <a:gd name="connsiteY2" fmla="*/ 6393888 h 6438168"/>
              <a:gd name="connsiteX3" fmla="*/ 7757 w 7641711"/>
              <a:gd name="connsiteY3" fmla="*/ 6365104 h 6438168"/>
              <a:gd name="connsiteX4" fmla="*/ 49895 w 7641711"/>
              <a:gd name="connsiteY4" fmla="*/ 40219 h 6438168"/>
              <a:gd name="connsiteX5" fmla="*/ 241539 w 7641711"/>
              <a:gd name="connsiteY5" fmla="*/ 0 h 6438168"/>
              <a:gd name="connsiteX6" fmla="*/ 6439076 w 7641711"/>
              <a:gd name="connsiteY6" fmla="*/ 28166 h 6438168"/>
              <a:gd name="connsiteX7" fmla="*/ 7639227 w 7641711"/>
              <a:gd name="connsiteY7" fmla="*/ 58697 h 6438168"/>
              <a:gd name="connsiteX8" fmla="*/ 7618786 w 7641711"/>
              <a:gd name="connsiteY8" fmla="*/ 6397885 h 6438168"/>
              <a:gd name="connsiteX9" fmla="*/ 7402081 w 7641711"/>
              <a:gd name="connsiteY9" fmla="*/ 6430320 h 6438168"/>
              <a:gd name="connsiteX10" fmla="*/ 7149875 w 7641711"/>
              <a:gd name="connsiteY10" fmla="*/ 6433518 h 643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41711" h="6438168">
                <a:moveTo>
                  <a:pt x="7149875" y="6433518"/>
                </a:moveTo>
                <a:cubicBezTo>
                  <a:pt x="6975114" y="6433129"/>
                  <a:pt x="6756136" y="6429491"/>
                  <a:pt x="6560587" y="6424418"/>
                </a:cubicBezTo>
                <a:lnTo>
                  <a:pt x="995539" y="6393888"/>
                </a:lnTo>
                <a:lnTo>
                  <a:pt x="7757" y="6365104"/>
                </a:lnTo>
                <a:cubicBezTo>
                  <a:pt x="-20334" y="4216169"/>
                  <a:pt x="35849" y="2148514"/>
                  <a:pt x="49895" y="40219"/>
                </a:cubicBezTo>
                <a:lnTo>
                  <a:pt x="241539" y="0"/>
                </a:lnTo>
                <a:lnTo>
                  <a:pt x="6439076" y="28166"/>
                </a:lnTo>
                <a:cubicBezTo>
                  <a:pt x="6939139" y="58697"/>
                  <a:pt x="7296327" y="28165"/>
                  <a:pt x="7639227" y="58697"/>
                </a:cubicBezTo>
                <a:cubicBezTo>
                  <a:pt x="7638435" y="2070139"/>
                  <a:pt x="7653203" y="4107561"/>
                  <a:pt x="7618786" y="6397885"/>
                </a:cubicBezTo>
                <a:cubicBezTo>
                  <a:pt x="7625166" y="6478264"/>
                  <a:pt x="7566387" y="6409966"/>
                  <a:pt x="7402081" y="6430320"/>
                </a:cubicBezTo>
                <a:cubicBezTo>
                  <a:pt x="7343671" y="6432816"/>
                  <a:pt x="7254732" y="6433752"/>
                  <a:pt x="7149875" y="6433518"/>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2" name="Content Placeholder 41">
            <a:extLst>
              <a:ext uri="{FF2B5EF4-FFF2-40B4-BE49-F238E27FC236}">
                <a16:creationId xmlns:a16="http://schemas.microsoft.com/office/drawing/2014/main" id="{9DAEF5BF-64D7-852E-E8C8-58F1B4D3F970}"/>
              </a:ext>
            </a:extLst>
          </p:cNvPr>
          <p:cNvGraphicFramePr>
            <a:graphicFrameLocks noGrp="1"/>
          </p:cNvGraphicFramePr>
          <p:nvPr>
            <p:ph idx="1"/>
            <p:extLst>
              <p:ext uri="{D42A27DB-BD31-4B8C-83A1-F6EECF244321}">
                <p14:modId xmlns:p14="http://schemas.microsoft.com/office/powerpoint/2010/main" val="629682375"/>
              </p:ext>
            </p:extLst>
          </p:nvPr>
        </p:nvGraphicFramePr>
        <p:xfrm>
          <a:off x="603524" y="685440"/>
          <a:ext cx="10889038" cy="2190765"/>
        </p:xfrm>
        <a:graphic>
          <a:graphicData uri="http://schemas.openxmlformats.org/drawingml/2006/table">
            <a:tbl>
              <a:tblPr/>
              <a:tblGrid>
                <a:gridCol w="1321698">
                  <a:extLst>
                    <a:ext uri="{9D8B030D-6E8A-4147-A177-3AD203B41FA5}">
                      <a16:colId xmlns:a16="http://schemas.microsoft.com/office/drawing/2014/main" val="3294621053"/>
                    </a:ext>
                  </a:extLst>
                </a:gridCol>
                <a:gridCol w="511342">
                  <a:extLst>
                    <a:ext uri="{9D8B030D-6E8A-4147-A177-3AD203B41FA5}">
                      <a16:colId xmlns:a16="http://schemas.microsoft.com/office/drawing/2014/main" val="2140350326"/>
                    </a:ext>
                  </a:extLst>
                </a:gridCol>
                <a:gridCol w="565484">
                  <a:extLst>
                    <a:ext uri="{9D8B030D-6E8A-4147-A177-3AD203B41FA5}">
                      <a16:colId xmlns:a16="http://schemas.microsoft.com/office/drawing/2014/main" val="30382455"/>
                    </a:ext>
                  </a:extLst>
                </a:gridCol>
                <a:gridCol w="427121">
                  <a:extLst>
                    <a:ext uri="{9D8B030D-6E8A-4147-A177-3AD203B41FA5}">
                      <a16:colId xmlns:a16="http://schemas.microsoft.com/office/drawing/2014/main" val="1178209371"/>
                    </a:ext>
                  </a:extLst>
                </a:gridCol>
                <a:gridCol w="677363">
                  <a:extLst>
                    <a:ext uri="{9D8B030D-6E8A-4147-A177-3AD203B41FA5}">
                      <a16:colId xmlns:a16="http://schemas.microsoft.com/office/drawing/2014/main" val="1145695988"/>
                    </a:ext>
                  </a:extLst>
                </a:gridCol>
                <a:gridCol w="503588">
                  <a:extLst>
                    <a:ext uri="{9D8B030D-6E8A-4147-A177-3AD203B41FA5}">
                      <a16:colId xmlns:a16="http://schemas.microsoft.com/office/drawing/2014/main" val="2118864769"/>
                    </a:ext>
                  </a:extLst>
                </a:gridCol>
                <a:gridCol w="395186">
                  <a:extLst>
                    <a:ext uri="{9D8B030D-6E8A-4147-A177-3AD203B41FA5}">
                      <a16:colId xmlns:a16="http://schemas.microsoft.com/office/drawing/2014/main" val="3215029134"/>
                    </a:ext>
                  </a:extLst>
                </a:gridCol>
                <a:gridCol w="578432">
                  <a:extLst>
                    <a:ext uri="{9D8B030D-6E8A-4147-A177-3AD203B41FA5}">
                      <a16:colId xmlns:a16="http://schemas.microsoft.com/office/drawing/2014/main" val="2568083884"/>
                    </a:ext>
                  </a:extLst>
                </a:gridCol>
                <a:gridCol w="503588">
                  <a:extLst>
                    <a:ext uri="{9D8B030D-6E8A-4147-A177-3AD203B41FA5}">
                      <a16:colId xmlns:a16="http://schemas.microsoft.com/office/drawing/2014/main" val="842288328"/>
                    </a:ext>
                  </a:extLst>
                </a:gridCol>
                <a:gridCol w="452006">
                  <a:extLst>
                    <a:ext uri="{9D8B030D-6E8A-4147-A177-3AD203B41FA5}">
                      <a16:colId xmlns:a16="http://schemas.microsoft.com/office/drawing/2014/main" val="378406728"/>
                    </a:ext>
                  </a:extLst>
                </a:gridCol>
                <a:gridCol w="521612">
                  <a:extLst>
                    <a:ext uri="{9D8B030D-6E8A-4147-A177-3AD203B41FA5}">
                      <a16:colId xmlns:a16="http://schemas.microsoft.com/office/drawing/2014/main" val="4283302485"/>
                    </a:ext>
                  </a:extLst>
                </a:gridCol>
                <a:gridCol w="503588">
                  <a:extLst>
                    <a:ext uri="{9D8B030D-6E8A-4147-A177-3AD203B41FA5}">
                      <a16:colId xmlns:a16="http://schemas.microsoft.com/office/drawing/2014/main" val="4216877374"/>
                    </a:ext>
                  </a:extLst>
                </a:gridCol>
                <a:gridCol w="406558">
                  <a:extLst>
                    <a:ext uri="{9D8B030D-6E8A-4147-A177-3AD203B41FA5}">
                      <a16:colId xmlns:a16="http://schemas.microsoft.com/office/drawing/2014/main" val="982734887"/>
                    </a:ext>
                  </a:extLst>
                </a:gridCol>
                <a:gridCol w="567060">
                  <a:extLst>
                    <a:ext uri="{9D8B030D-6E8A-4147-A177-3AD203B41FA5}">
                      <a16:colId xmlns:a16="http://schemas.microsoft.com/office/drawing/2014/main" val="1738968614"/>
                    </a:ext>
                  </a:extLst>
                </a:gridCol>
                <a:gridCol w="503588">
                  <a:extLst>
                    <a:ext uri="{9D8B030D-6E8A-4147-A177-3AD203B41FA5}">
                      <a16:colId xmlns:a16="http://schemas.microsoft.com/office/drawing/2014/main" val="1860298248"/>
                    </a:ext>
                  </a:extLst>
                </a:gridCol>
                <a:gridCol w="409237">
                  <a:extLst>
                    <a:ext uri="{9D8B030D-6E8A-4147-A177-3AD203B41FA5}">
                      <a16:colId xmlns:a16="http://schemas.microsoft.com/office/drawing/2014/main" val="546710043"/>
                    </a:ext>
                  </a:extLst>
                </a:gridCol>
                <a:gridCol w="564381">
                  <a:extLst>
                    <a:ext uri="{9D8B030D-6E8A-4147-A177-3AD203B41FA5}">
                      <a16:colId xmlns:a16="http://schemas.microsoft.com/office/drawing/2014/main" val="556941197"/>
                    </a:ext>
                  </a:extLst>
                </a:gridCol>
                <a:gridCol w="503588">
                  <a:extLst>
                    <a:ext uri="{9D8B030D-6E8A-4147-A177-3AD203B41FA5}">
                      <a16:colId xmlns:a16="http://schemas.microsoft.com/office/drawing/2014/main" val="4163454006"/>
                    </a:ext>
                  </a:extLst>
                </a:gridCol>
                <a:gridCol w="357773">
                  <a:extLst>
                    <a:ext uri="{9D8B030D-6E8A-4147-A177-3AD203B41FA5}">
                      <a16:colId xmlns:a16="http://schemas.microsoft.com/office/drawing/2014/main" val="821787499"/>
                    </a:ext>
                  </a:extLst>
                </a:gridCol>
                <a:gridCol w="615845">
                  <a:extLst>
                    <a:ext uri="{9D8B030D-6E8A-4147-A177-3AD203B41FA5}">
                      <a16:colId xmlns:a16="http://schemas.microsoft.com/office/drawing/2014/main" val="695298655"/>
                    </a:ext>
                  </a:extLst>
                </a:gridCol>
              </a:tblGrid>
              <a:tr h="183827">
                <a:tc>
                  <a:txBody>
                    <a:bodyPr/>
                    <a:lstStyle/>
                    <a:p>
                      <a:pPr algn="ctr" fontAlgn="ctr">
                        <a:spcBef>
                          <a:spcPts val="0"/>
                        </a:spcBef>
                        <a:spcAft>
                          <a:spcPts val="0"/>
                        </a:spcAft>
                      </a:pPr>
                      <a:r>
                        <a:rPr lang="en-US" sz="7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ROC_AUC</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ctr">
                    <a:lnL>
                      <a:noFill/>
                    </a:lnL>
                    <a:lnR>
                      <a:noFill/>
                    </a:lnR>
                    <a:lnT>
                      <a:noFill/>
                    </a:lnT>
                    <a:lnB>
                      <a:noFill/>
                    </a:lnB>
                    <a:solidFill>
                      <a:srgbClr val="E2EFDA"/>
                    </a:solidFill>
                  </a:tcPr>
                </a:tc>
                <a:tc gridSpan="19">
                  <a:txBody>
                    <a:bodyPr/>
                    <a:lstStyle/>
                    <a:p>
                      <a:pPr algn="ctr" fontAlgn="b">
                        <a:spcBef>
                          <a:spcPts val="0"/>
                        </a:spcBef>
                        <a:spcAft>
                          <a:spcPts val="0"/>
                        </a:spcAft>
                      </a:pPr>
                      <a:r>
                        <a:rPr lang="en-US" sz="7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Training Dataset</a:t>
                      </a: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 1 yr all flights click data, ctr&gt;1% &amp; clicks&gt;=2 (2021-07 till 2022-05)</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6854" marR="56854" marT="28427" marB="28427">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83618676"/>
                  </a:ext>
                </a:extLst>
              </a:tr>
              <a:tr h="183827">
                <a:tc>
                  <a:txBody>
                    <a:bodyPr/>
                    <a:lstStyle/>
                    <a:p>
                      <a:pPr algn="ctr" fontAlgn="b">
                        <a:spcBef>
                          <a:spcPts val="0"/>
                        </a:spcBef>
                        <a:spcAft>
                          <a:spcPts val="0"/>
                        </a:spcAft>
                      </a:pP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gridSpan="19">
                  <a:txBody>
                    <a:bodyPr/>
                    <a:lstStyle/>
                    <a:p>
                      <a:pPr algn="ctr" fontAlgn="b">
                        <a:spcBef>
                          <a:spcPts val="0"/>
                        </a:spcBef>
                        <a:spcAft>
                          <a:spcPts val="0"/>
                        </a:spcAft>
                      </a:pPr>
                      <a:r>
                        <a:rPr lang="en-US" sz="7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query </a:t>
                      </a: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Query+" "+QuerySerpTitle0+" "+QuerySerpUrl0(32)</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6854" marR="56854" marT="28427" marB="28427">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17896231"/>
                  </a:ext>
                </a:extLst>
              </a:tr>
              <a:tr h="183827">
                <a:tc>
                  <a:txBody>
                    <a:bodyPr/>
                    <a:lstStyle/>
                    <a:p>
                      <a:pPr algn="ctr" fontAlgn="b">
                        <a:spcBef>
                          <a:spcPts val="0"/>
                        </a:spcBef>
                        <a:spcAft>
                          <a:spcPts val="0"/>
                        </a:spcAft>
                      </a:pP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gridSpan="19">
                  <a:txBody>
                    <a:bodyPr/>
                    <a:lstStyle/>
                    <a:p>
                      <a:pPr algn="ctr" fontAlgn="b">
                        <a:spcBef>
                          <a:spcPts val="0"/>
                        </a:spcBef>
                        <a:spcAft>
                          <a:spcPts val="0"/>
                        </a:spcAft>
                      </a:pPr>
                      <a:r>
                        <a:rPr lang="en-US" sz="7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offer</a:t>
                      </a: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 AdTitle+" "+AdSeller+" "+AdBrand+" "+AdDomain+" "+AdDescription(64)</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6854" marR="56854" marT="28427" marB="28427">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48693280"/>
                  </a:ext>
                </a:extLst>
              </a:tr>
              <a:tr h="183827">
                <a:tc>
                  <a:txBody>
                    <a:bodyPr/>
                    <a:lstStyle/>
                    <a:p>
                      <a:pPr algn="ctr" fontAlgn="b">
                        <a:spcBef>
                          <a:spcPts val="0"/>
                        </a:spcBef>
                        <a:spcAft>
                          <a:spcPts val="0"/>
                        </a:spcAft>
                      </a:pP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gridSpan="19">
                  <a:txBody>
                    <a:bodyPr/>
                    <a:lstStyle/>
                    <a:p>
                      <a:pPr algn="ctr" fontAlgn="b">
                        <a:spcBef>
                          <a:spcPts val="0"/>
                        </a:spcBef>
                        <a:spcAft>
                          <a:spcPts val="0"/>
                        </a:spcAft>
                      </a:pPr>
                      <a:r>
                        <a:rPr lang="en-US" sz="7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7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projection_dim</a:t>
                      </a:r>
                      <a:r>
                        <a:rPr lang="en-US" sz="7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=128     epochs=5</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6854" marR="56854" marT="28427" marB="28427">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36431845"/>
                  </a:ext>
                </a:extLst>
              </a:tr>
              <a:tr h="183827">
                <a:tc>
                  <a:txBody>
                    <a:bodyPr/>
                    <a:lstStyle/>
                    <a:p>
                      <a:pPr algn="ctr" fontAlgn="b">
                        <a:spcBef>
                          <a:spcPts val="0"/>
                        </a:spcBef>
                        <a:spcAft>
                          <a:spcPts val="0"/>
                        </a:spcAft>
                      </a:pPr>
                      <a:r>
                        <a:rPr lang="en-US" sz="7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Test DataSet</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Baseline</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spcBef>
                          <a:spcPts val="0"/>
                        </a:spcBef>
                        <a:spcAft>
                          <a:spcPts val="0"/>
                        </a:spcAft>
                      </a:pPr>
                      <a:r>
                        <a:rPr lang="en-US" sz="7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bs=256</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6854" marR="56854" marT="28427" marB="2842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1">
                        <a:lumMod val="85000"/>
                      </a:schemeClr>
                    </a:solidFill>
                  </a:tcPr>
                </a:tc>
                <a:tc hMerge="1">
                  <a:txBody>
                    <a:bodyPr/>
                    <a:lstStyle/>
                    <a:p>
                      <a:endParaRPr lang="en-US"/>
                    </a:p>
                  </a:txBody>
                  <a:tcPr/>
                </a:tc>
                <a:tc hMerge="1">
                  <a:txBody>
                    <a:bodyPr/>
                    <a:lstStyle/>
                    <a:p>
                      <a:endParaRPr lang="en-US"/>
                    </a:p>
                  </a:txBody>
                  <a:tcPr/>
                </a:tc>
                <a:tc gridSpan="3">
                  <a:txBody>
                    <a:bodyPr/>
                    <a:lstStyle/>
                    <a:p>
                      <a:pPr algn="ctr" fontAlgn="b">
                        <a:spcBef>
                          <a:spcPts val="0"/>
                        </a:spcBef>
                        <a:spcAft>
                          <a:spcPts val="0"/>
                        </a:spcAft>
                      </a:pPr>
                      <a:r>
                        <a:rPr lang="en-US" sz="7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bs=512</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6854" marR="56854" marT="28427" marB="2842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1">
                        <a:lumMod val="85000"/>
                      </a:schemeClr>
                    </a:solidFill>
                  </a:tcPr>
                </a:tc>
                <a:tc hMerge="1">
                  <a:txBody>
                    <a:bodyPr/>
                    <a:lstStyle/>
                    <a:p>
                      <a:endParaRPr lang="en-US"/>
                    </a:p>
                  </a:txBody>
                  <a:tcPr/>
                </a:tc>
                <a:tc hMerge="1">
                  <a:txBody>
                    <a:bodyPr/>
                    <a:lstStyle/>
                    <a:p>
                      <a:endParaRPr lang="en-US"/>
                    </a:p>
                  </a:txBody>
                  <a:tcPr/>
                </a:tc>
                <a:tc gridSpan="3">
                  <a:txBody>
                    <a:bodyPr/>
                    <a:lstStyle/>
                    <a:p>
                      <a:pPr algn="ctr" fontAlgn="b">
                        <a:spcBef>
                          <a:spcPts val="0"/>
                        </a:spcBef>
                        <a:spcAft>
                          <a:spcPts val="0"/>
                        </a:spcAft>
                      </a:pPr>
                      <a:r>
                        <a:rPr lang="en-US" sz="7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bs=1024</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6854" marR="56854" marT="28427" marB="2842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1">
                        <a:lumMod val="85000"/>
                      </a:schemeClr>
                    </a:solidFill>
                  </a:tcPr>
                </a:tc>
                <a:tc hMerge="1">
                  <a:txBody>
                    <a:bodyPr/>
                    <a:lstStyle/>
                    <a:p>
                      <a:endParaRPr lang="en-US"/>
                    </a:p>
                  </a:txBody>
                  <a:tcPr/>
                </a:tc>
                <a:tc hMerge="1">
                  <a:txBody>
                    <a:bodyPr/>
                    <a:lstStyle/>
                    <a:p>
                      <a:endParaRPr lang="en-US"/>
                    </a:p>
                  </a:txBody>
                  <a:tcPr/>
                </a:tc>
                <a:tc gridSpan="3">
                  <a:txBody>
                    <a:bodyPr/>
                    <a:lstStyle/>
                    <a:p>
                      <a:pPr algn="ctr" fontAlgn="b">
                        <a:spcBef>
                          <a:spcPts val="0"/>
                        </a:spcBef>
                        <a:spcAft>
                          <a:spcPts val="0"/>
                        </a:spcAft>
                      </a:pPr>
                      <a:r>
                        <a:rPr lang="en-US" sz="7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bs=2048 --&gt; 512*4</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6854" marR="56854" marT="28427" marB="2842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1">
                        <a:lumMod val="85000"/>
                      </a:schemeClr>
                    </a:solidFill>
                  </a:tcPr>
                </a:tc>
                <a:tc hMerge="1">
                  <a:txBody>
                    <a:bodyPr/>
                    <a:lstStyle/>
                    <a:p>
                      <a:endParaRPr lang="en-US"/>
                    </a:p>
                  </a:txBody>
                  <a:tcPr/>
                </a:tc>
                <a:tc hMerge="1">
                  <a:txBody>
                    <a:bodyPr/>
                    <a:lstStyle/>
                    <a:p>
                      <a:endParaRPr lang="en-US"/>
                    </a:p>
                  </a:txBody>
                  <a:tcPr/>
                </a:tc>
                <a:tc gridSpan="3">
                  <a:txBody>
                    <a:bodyPr/>
                    <a:lstStyle/>
                    <a:p>
                      <a:pPr algn="ctr" fontAlgn="b">
                        <a:spcBef>
                          <a:spcPts val="0"/>
                        </a:spcBef>
                        <a:spcAft>
                          <a:spcPts val="0"/>
                        </a:spcAft>
                      </a:pPr>
                      <a:r>
                        <a:rPr lang="en-US" sz="7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bs=4096 --&gt; 1024*4</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6854" marR="56854" marT="28427" marB="2842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1">
                        <a:lumMod val="85000"/>
                      </a:schemeClr>
                    </a:solidFill>
                  </a:tcPr>
                </a:tc>
                <a:tc hMerge="1">
                  <a:txBody>
                    <a:bodyPr/>
                    <a:lstStyle/>
                    <a:p>
                      <a:endParaRPr lang="en-US"/>
                    </a:p>
                  </a:txBody>
                  <a:tcPr/>
                </a:tc>
                <a:tc hMerge="1">
                  <a:txBody>
                    <a:bodyPr/>
                    <a:lstStyle/>
                    <a:p>
                      <a:endParaRPr lang="en-US"/>
                    </a:p>
                  </a:txBody>
                  <a:tcPr/>
                </a:tc>
                <a:tc gridSpan="3">
                  <a:txBody>
                    <a:bodyPr/>
                    <a:lstStyle/>
                    <a:p>
                      <a:pPr algn="ctr" fontAlgn="b">
                        <a:spcBef>
                          <a:spcPts val="0"/>
                        </a:spcBef>
                        <a:spcAft>
                          <a:spcPts val="0"/>
                        </a:spcAft>
                      </a:pPr>
                      <a:r>
                        <a:rPr lang="en-US" sz="7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bs=8192 --&gt; 1024*8</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6854" marR="56854" marT="28427" marB="2842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34734854"/>
                  </a:ext>
                </a:extLst>
              </a:tr>
              <a:tr h="341358">
                <a:tc>
                  <a:txBody>
                    <a:bodyPr/>
                    <a:lstStyle/>
                    <a:p>
                      <a:pPr algn="ctr" fontAlgn="b">
                        <a:spcBef>
                          <a:spcPts val="0"/>
                        </a:spcBef>
                        <a:spcAft>
                          <a:spcPts val="0"/>
                        </a:spcAft>
                      </a:pP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random(50)</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non-random</a:t>
                      </a:r>
                    </a:p>
                    <a:p>
                      <a:pPr algn="ctr" fontAlgn="b">
                        <a:spcBef>
                          <a:spcPts val="0"/>
                        </a:spcBef>
                        <a:spcAft>
                          <a:spcPts val="0"/>
                        </a:spcAft>
                      </a:pPr>
                      <a:r>
                        <a:rPr lang="en-US" sz="7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(topk-50)</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batchsize-1</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random(50)</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non-random (topk-50)</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batchsize-1</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random(50)</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non-random (topk-50)</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batchsize-1</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random(50)</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non-random (topk-50)</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batchsize-1</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random(50)</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non-random  (topk-50)</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batchsize-1</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random(50)</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non-random (topk-50)</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batchsize-1</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40053489"/>
                  </a:ext>
                </a:extLst>
              </a:tr>
              <a:tr h="132896">
                <a:tc>
                  <a:txBody>
                    <a:bodyPr/>
                    <a:lstStyle/>
                    <a:p>
                      <a:pPr algn="ctr" fontAlgn="ctr">
                        <a:spcBef>
                          <a:spcPts val="0"/>
                        </a:spcBef>
                        <a:spcAft>
                          <a:spcPts val="0"/>
                        </a:spcAft>
                      </a:pPr>
                      <a:r>
                        <a:rPr lang="en-US" sz="7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FBS_10238_2021-11-01_2022-04-30</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ctr">
                    <a:lnL>
                      <a:noFill/>
                    </a:lnL>
                    <a:lnR>
                      <a:noFill/>
                    </a:lnR>
                    <a:lnT>
                      <a:noFill/>
                    </a:lnT>
                    <a:lnB>
                      <a:noFill/>
                    </a:lnB>
                  </a:tcPr>
                </a:tc>
                <a:tc>
                  <a:txBody>
                    <a:bodyPr/>
                    <a:lstStyle/>
                    <a:p>
                      <a:pPr algn="ctr" fontAlgn="ctr">
                        <a:spcBef>
                          <a:spcPts val="0"/>
                        </a:spcBef>
                        <a:spcAft>
                          <a:spcPts val="0"/>
                        </a:spcAft>
                      </a:pPr>
                      <a:r>
                        <a:rPr lang="en-US" sz="700" b="0" i="0" u="none" strike="noStrike">
                          <a:solidFill>
                            <a:srgbClr val="7030A0"/>
                          </a:solidFill>
                          <a:effectLst/>
                          <a:latin typeface="Calibri" panose="020F0502020204030204" pitchFamily="34" charset="0"/>
                          <a:ea typeface="Calibri" panose="020F0502020204030204" pitchFamily="34" charset="0"/>
                          <a:cs typeface="Calibri" panose="020F0502020204030204" pitchFamily="34" charset="0"/>
                        </a:rPr>
                        <a:t>0.6338</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0.6579</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0.6664</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0.6609</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0.6547</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00B050"/>
                          </a:solidFill>
                          <a:effectLst/>
                          <a:latin typeface="Calibri" panose="020F0502020204030204" pitchFamily="34" charset="0"/>
                          <a:ea typeface="Calibri" panose="020F0502020204030204" pitchFamily="34" charset="0"/>
                          <a:cs typeface="Calibri" panose="020F0502020204030204" pitchFamily="34" charset="0"/>
                        </a:rPr>
                        <a:t>0.6736</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0.6585</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0.6568</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0.6709</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0.6563</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0.6544</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0.6543</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0.6482</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0.6556</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0.6627</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0.6502</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0.6663</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0.6684</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0.6531</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38488052"/>
                  </a:ext>
                </a:extLst>
              </a:tr>
              <a:tr h="132896">
                <a:tc>
                  <a:txBody>
                    <a:bodyPr/>
                    <a:lstStyle/>
                    <a:p>
                      <a:pPr algn="ctr" fontAlgn="ctr">
                        <a:spcBef>
                          <a:spcPts val="0"/>
                        </a:spcBef>
                        <a:spcAft>
                          <a:spcPts val="0"/>
                        </a:spcAft>
                      </a:pPr>
                      <a:r>
                        <a:rPr lang="en-US" sz="7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fbs2020h1</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ctr">
                    <a:lnL>
                      <a:noFill/>
                    </a:lnL>
                    <a:lnR>
                      <a:noFill/>
                    </a:lnR>
                    <a:lnT>
                      <a:noFill/>
                    </a:lnT>
                    <a:lnB>
                      <a:noFill/>
                    </a:lnB>
                  </a:tcPr>
                </a:tc>
                <a:tc>
                  <a:txBody>
                    <a:bodyPr/>
                    <a:lstStyle/>
                    <a:p>
                      <a:pPr algn="ctr" fontAlgn="ctr">
                        <a:spcBef>
                          <a:spcPts val="0"/>
                        </a:spcBef>
                        <a:spcAft>
                          <a:spcPts val="0"/>
                        </a:spcAft>
                      </a:pPr>
                      <a:r>
                        <a:rPr lang="en-US" sz="700" b="0" i="0" u="none" strike="noStrike">
                          <a:solidFill>
                            <a:srgbClr val="7030A0"/>
                          </a:solidFill>
                          <a:effectLst/>
                          <a:latin typeface="Calibri" panose="020F0502020204030204" pitchFamily="34" charset="0"/>
                          <a:ea typeface="Calibri" panose="020F0502020204030204" pitchFamily="34" charset="0"/>
                          <a:cs typeface="Calibri" panose="020F0502020204030204" pitchFamily="34" charset="0"/>
                        </a:rPr>
                        <a:t>0.6313</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0.6637</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0.6644</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0.6579</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0.6505</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0.6734</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0.6564</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0.6595</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0.6684</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0.6524</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0.6525</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0.6506</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0.6385</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0.6516</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0.6621</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0.6417</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00B050"/>
                          </a:solidFill>
                          <a:effectLst/>
                          <a:latin typeface="Calibri" panose="020F0502020204030204" pitchFamily="34" charset="0"/>
                          <a:ea typeface="Calibri" panose="020F0502020204030204" pitchFamily="34" charset="0"/>
                          <a:cs typeface="Calibri" panose="020F0502020204030204" pitchFamily="34" charset="0"/>
                        </a:rPr>
                        <a:t>0.6892</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0.6735</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0.6446</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32117363"/>
                  </a:ext>
                </a:extLst>
              </a:tr>
              <a:tr h="132896">
                <a:tc>
                  <a:txBody>
                    <a:bodyPr/>
                    <a:lstStyle/>
                    <a:p>
                      <a:pPr algn="ctr" fontAlgn="ctr">
                        <a:spcBef>
                          <a:spcPts val="0"/>
                        </a:spcBef>
                        <a:spcAft>
                          <a:spcPts val="0"/>
                        </a:spcAft>
                      </a:pPr>
                      <a:r>
                        <a:rPr lang="en-US" sz="7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fbsBeforeL2</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ctr">
                    <a:lnL>
                      <a:noFill/>
                    </a:lnL>
                    <a:lnR>
                      <a:noFill/>
                    </a:lnR>
                    <a:lnT>
                      <a:noFill/>
                    </a:lnT>
                    <a:lnB>
                      <a:noFill/>
                    </a:lnB>
                  </a:tcPr>
                </a:tc>
                <a:tc>
                  <a:txBody>
                    <a:bodyPr/>
                    <a:lstStyle/>
                    <a:p>
                      <a:pPr algn="ctr" fontAlgn="ctr">
                        <a:spcBef>
                          <a:spcPts val="0"/>
                        </a:spcBef>
                        <a:spcAft>
                          <a:spcPts val="0"/>
                        </a:spcAft>
                      </a:pPr>
                      <a:r>
                        <a:rPr lang="en-US" sz="700" b="0" i="0" u="none" strike="noStrike">
                          <a:solidFill>
                            <a:srgbClr val="7030A0"/>
                          </a:solidFill>
                          <a:effectLst/>
                          <a:latin typeface="Calibri" panose="020F0502020204030204" pitchFamily="34" charset="0"/>
                          <a:ea typeface="Calibri" panose="020F0502020204030204" pitchFamily="34" charset="0"/>
                          <a:cs typeface="Calibri" panose="020F0502020204030204" pitchFamily="34" charset="0"/>
                        </a:rPr>
                        <a:t>0.7949</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0.7570</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0.7519</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0.7373</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0.7369</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0.7318</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0.7387</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0.7516</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0.7144</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0.7248</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0.7400</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0.7281</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0.7051</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0.7335</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0.7474</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0.7067</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00B050"/>
                          </a:solidFill>
                          <a:effectLst/>
                          <a:latin typeface="Calibri" panose="020F0502020204030204" pitchFamily="34" charset="0"/>
                          <a:ea typeface="Calibri" panose="020F0502020204030204" pitchFamily="34" charset="0"/>
                          <a:cs typeface="Calibri" panose="020F0502020204030204" pitchFamily="34" charset="0"/>
                        </a:rPr>
                        <a:t>0.8343</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0.7609</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0.7095</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51703182"/>
                  </a:ext>
                </a:extLst>
              </a:tr>
              <a:tr h="132896">
                <a:tc>
                  <a:txBody>
                    <a:bodyPr/>
                    <a:lstStyle/>
                    <a:p>
                      <a:pPr algn="ctr" fontAlgn="ctr">
                        <a:spcBef>
                          <a:spcPts val="0"/>
                        </a:spcBef>
                        <a:spcAft>
                          <a:spcPts val="0"/>
                        </a:spcAft>
                      </a:pPr>
                      <a:r>
                        <a:rPr lang="en-US" sz="7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L1fbs2021</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ctr">
                    <a:lnL>
                      <a:noFill/>
                    </a:lnL>
                    <a:lnR>
                      <a:noFill/>
                    </a:lnR>
                    <a:lnT>
                      <a:noFill/>
                    </a:lnT>
                    <a:lnB>
                      <a:noFill/>
                    </a:lnB>
                  </a:tcPr>
                </a:tc>
                <a:tc>
                  <a:txBody>
                    <a:bodyPr/>
                    <a:lstStyle/>
                    <a:p>
                      <a:pPr algn="ctr" fontAlgn="ctr">
                        <a:spcBef>
                          <a:spcPts val="0"/>
                        </a:spcBef>
                        <a:spcAft>
                          <a:spcPts val="0"/>
                        </a:spcAft>
                      </a:pPr>
                      <a:r>
                        <a:rPr lang="en-US" sz="700" b="0" i="0" u="none" strike="noStrike">
                          <a:solidFill>
                            <a:srgbClr val="7030A0"/>
                          </a:solidFill>
                          <a:effectLst/>
                          <a:latin typeface="Calibri" panose="020F0502020204030204" pitchFamily="34" charset="0"/>
                          <a:ea typeface="Calibri" panose="020F0502020204030204" pitchFamily="34" charset="0"/>
                          <a:cs typeface="Calibri" panose="020F0502020204030204" pitchFamily="34" charset="0"/>
                        </a:rPr>
                        <a:t>0.5852</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0.5840</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0.5843</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0.5845</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0.5827</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0.5805</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0.5832</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0.5850</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0.5780</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0.5815</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0.5847</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0.5801</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0.5780</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0.5837</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0.5850</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0.5772</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00B050"/>
                          </a:solidFill>
                          <a:effectLst/>
                          <a:latin typeface="Calibri" panose="020F0502020204030204" pitchFamily="34" charset="0"/>
                          <a:ea typeface="Calibri" panose="020F0502020204030204" pitchFamily="34" charset="0"/>
                          <a:cs typeface="Calibri" panose="020F0502020204030204" pitchFamily="34" charset="0"/>
                        </a:rPr>
                        <a:t>0.5988</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0.5876</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0.5776</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77696285"/>
                  </a:ext>
                </a:extLst>
              </a:tr>
              <a:tr h="132896">
                <a:tc>
                  <a:txBody>
                    <a:bodyPr/>
                    <a:lstStyle/>
                    <a:p>
                      <a:pPr algn="ctr" fontAlgn="ctr">
                        <a:spcBef>
                          <a:spcPts val="0"/>
                        </a:spcBef>
                        <a:spcAft>
                          <a:spcPts val="0"/>
                        </a:spcAft>
                      </a:pPr>
                      <a:r>
                        <a:rPr lang="en-US" sz="7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newGLDataset</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ctr">
                    <a:lnL>
                      <a:noFill/>
                    </a:lnL>
                    <a:lnR>
                      <a:noFill/>
                    </a:lnR>
                    <a:lnT>
                      <a:noFill/>
                    </a:lnT>
                    <a:lnB>
                      <a:noFill/>
                    </a:lnB>
                  </a:tcPr>
                </a:tc>
                <a:tc>
                  <a:txBody>
                    <a:bodyPr/>
                    <a:lstStyle/>
                    <a:p>
                      <a:pPr algn="ctr" fontAlgn="ctr">
                        <a:spcBef>
                          <a:spcPts val="0"/>
                        </a:spcBef>
                        <a:spcAft>
                          <a:spcPts val="0"/>
                        </a:spcAft>
                      </a:pPr>
                      <a:r>
                        <a:rPr lang="en-US" sz="700" b="0" i="0" u="none" strike="noStrike">
                          <a:solidFill>
                            <a:srgbClr val="7030A0"/>
                          </a:solidFill>
                          <a:effectLst/>
                          <a:latin typeface="Calibri" panose="020F0502020204030204" pitchFamily="34" charset="0"/>
                          <a:ea typeface="Calibri" panose="020F0502020204030204" pitchFamily="34" charset="0"/>
                          <a:cs typeface="Calibri" panose="020F0502020204030204" pitchFamily="34" charset="0"/>
                        </a:rPr>
                        <a:t>0.6304</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0.6687</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0.6686</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0.6620</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0.6559</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0.6779</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0.6627</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0.6655</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0.6738</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0.6588</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0.6593</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0.6573</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0.6447</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0.6591</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0.6693</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0.6480</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00B050"/>
                          </a:solidFill>
                          <a:effectLst/>
                          <a:latin typeface="Calibri" panose="020F0502020204030204" pitchFamily="34" charset="0"/>
                          <a:ea typeface="Calibri" panose="020F0502020204030204" pitchFamily="34" charset="0"/>
                          <a:cs typeface="Calibri" panose="020F0502020204030204" pitchFamily="34" charset="0"/>
                        </a:rPr>
                        <a:t>0.6976</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0.6807</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0.6519</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44899345"/>
                  </a:ext>
                </a:extLst>
              </a:tr>
              <a:tr h="132896">
                <a:tc>
                  <a:txBody>
                    <a:bodyPr/>
                    <a:lstStyle/>
                    <a:p>
                      <a:pPr algn="ctr" fontAlgn="ctr">
                        <a:spcBef>
                          <a:spcPts val="0"/>
                        </a:spcBef>
                        <a:spcAft>
                          <a:spcPts val="0"/>
                        </a:spcAft>
                      </a:pPr>
                      <a:r>
                        <a:rPr lang="en-US" sz="7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fbsOnImpression</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ctr">
                    <a:lnL>
                      <a:noFill/>
                    </a:lnL>
                    <a:lnR>
                      <a:noFill/>
                    </a:lnR>
                    <a:lnT>
                      <a:noFill/>
                    </a:lnT>
                    <a:lnB>
                      <a:noFill/>
                    </a:lnB>
                  </a:tcPr>
                </a:tc>
                <a:tc>
                  <a:txBody>
                    <a:bodyPr/>
                    <a:lstStyle/>
                    <a:p>
                      <a:pPr algn="ctr" fontAlgn="ctr">
                        <a:spcBef>
                          <a:spcPts val="0"/>
                        </a:spcBef>
                        <a:spcAft>
                          <a:spcPts val="0"/>
                        </a:spcAft>
                      </a:pPr>
                      <a:r>
                        <a:rPr lang="en-US" sz="700" b="0" i="0" u="none" strike="noStrike">
                          <a:solidFill>
                            <a:srgbClr val="7030A0"/>
                          </a:solidFill>
                          <a:effectLst/>
                          <a:latin typeface="Calibri" panose="020F0502020204030204" pitchFamily="34" charset="0"/>
                          <a:ea typeface="Calibri" panose="020F0502020204030204" pitchFamily="34" charset="0"/>
                          <a:cs typeface="Calibri" panose="020F0502020204030204" pitchFamily="34" charset="0"/>
                        </a:rPr>
                        <a:t>0.6440</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0.6696</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0.6745</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0.6664</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0.6551</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0.6774</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0.6597</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0.6642</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0.6779</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0.6613</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0.6585</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0.6550</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0.6518</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0.6550</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0.6655</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0.6555</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0.7057</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0.6752</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a:noFill/>
                    </a:lnB>
                  </a:tcPr>
                </a:tc>
                <a:tc>
                  <a:txBody>
                    <a:bodyPr/>
                    <a:lstStyle/>
                    <a:p>
                      <a:pPr algn="ctr" fontAlgn="b">
                        <a:spcBef>
                          <a:spcPts val="0"/>
                        </a:spcBef>
                        <a:spcAft>
                          <a:spcPts val="0"/>
                        </a:spcAft>
                      </a:pPr>
                      <a:r>
                        <a:rPr lang="en-US" sz="7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0.6576</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104508364"/>
                  </a:ext>
                </a:extLst>
              </a:tr>
              <a:tr h="132896">
                <a:tc>
                  <a:txBody>
                    <a:bodyPr/>
                    <a:lstStyle/>
                    <a:p>
                      <a:pPr algn="ctr" fontAlgn="ctr">
                        <a:spcBef>
                          <a:spcPts val="0"/>
                        </a:spcBef>
                        <a:spcAft>
                          <a:spcPts val="0"/>
                        </a:spcAft>
                      </a:pPr>
                      <a:r>
                        <a:rPr lang="en-US" sz="7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2017h1</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ctr">
                    <a:lnL>
                      <a:noFill/>
                    </a:lnL>
                    <a:lnR>
                      <a:noFill/>
                    </a:lnR>
                    <a:lnT>
                      <a:noFill/>
                    </a:lnT>
                    <a:lnB>
                      <a:noFill/>
                    </a:lnB>
                  </a:tcPr>
                </a:tc>
                <a:tc>
                  <a:txBody>
                    <a:bodyPr/>
                    <a:lstStyle/>
                    <a:p>
                      <a:pPr algn="ctr" fontAlgn="ctr">
                        <a:spcBef>
                          <a:spcPts val="0"/>
                        </a:spcBef>
                        <a:spcAft>
                          <a:spcPts val="0"/>
                        </a:spcAft>
                      </a:pPr>
                      <a:r>
                        <a:rPr lang="en-US" sz="700" b="0" i="0" u="none" strike="noStrike">
                          <a:solidFill>
                            <a:srgbClr val="7030A0"/>
                          </a:solidFill>
                          <a:effectLst/>
                          <a:latin typeface="Calibri" panose="020F0502020204030204" pitchFamily="34" charset="0"/>
                          <a:ea typeface="Calibri" panose="020F0502020204030204" pitchFamily="34" charset="0"/>
                          <a:cs typeface="Calibri" panose="020F0502020204030204" pitchFamily="34" charset="0"/>
                        </a:rPr>
                        <a:t>0.6746</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0.6947</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0.6883</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0.6826</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0.6640</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0.6815</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700" b="0" i="0" u="none" strike="noStrike">
                          <a:solidFill>
                            <a:srgbClr val="FF0000"/>
                          </a:solidFill>
                          <a:effectLst/>
                          <a:latin typeface="Calibri" panose="020F0502020204030204" pitchFamily="34" charset="0"/>
                          <a:ea typeface="Calibri" panose="020F0502020204030204" pitchFamily="34" charset="0"/>
                          <a:cs typeface="Calibri" panose="020F0502020204030204" pitchFamily="34" charset="0"/>
                        </a:rPr>
                        <a:t>0.6715</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7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0.6811</a:t>
                      </a:r>
                      <a:endParaRPr lang="en-US" sz="700" b="0" i="0" u="none" strike="noStrike">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7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0.6882</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7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0.6774</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700" b="0" i="0" u="none" strike="noStrike"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0.6702</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7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0.6764</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7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0.6749</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700" b="0" i="0" u="none" strike="noStrike"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0.6673</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7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0.6803</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700" b="0" i="0" u="none" strike="noStrike"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0.6731</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700" b="0" i="0" u="none" strike="noStrike"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0.7119</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7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0.6857</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7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0.6803</a:t>
                      </a:r>
                      <a:endParaRPr lang="en-US" sz="700" b="0" i="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5922" marR="5922" marT="5922"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7986981"/>
                  </a:ext>
                </a:extLst>
              </a:tr>
            </a:tbl>
          </a:graphicData>
        </a:graphic>
      </p:graphicFrame>
      <p:sp>
        <p:nvSpPr>
          <p:cNvPr id="52" name="TextBox 51">
            <a:extLst>
              <a:ext uri="{FF2B5EF4-FFF2-40B4-BE49-F238E27FC236}">
                <a16:creationId xmlns:a16="http://schemas.microsoft.com/office/drawing/2014/main" id="{59F5A36B-834F-E758-84B6-C806C6962E26}"/>
              </a:ext>
            </a:extLst>
          </p:cNvPr>
          <p:cNvSpPr txBox="1"/>
          <p:nvPr/>
        </p:nvSpPr>
        <p:spPr>
          <a:xfrm>
            <a:off x="766939" y="3134226"/>
            <a:ext cx="10773579" cy="1200329"/>
          </a:xfrm>
          <a:prstGeom prst="rect">
            <a:avLst/>
          </a:prstGeom>
          <a:noFill/>
        </p:spPr>
        <p:txBody>
          <a:bodyPr wrap="square" rtlCol="0">
            <a:spAutoFit/>
          </a:bodyPr>
          <a:lstStyle/>
          <a:p>
            <a:r>
              <a:rPr lang="en-US" sz="1200" b="1" u="sng" dirty="0">
                <a:latin typeface="Calibri" panose="020F0502020204030204" pitchFamily="34" charset="0"/>
                <a:ea typeface="Calibri" panose="020F0502020204030204" pitchFamily="34" charset="0"/>
                <a:cs typeface="Calibri" panose="020F0502020204030204" pitchFamily="34" charset="0"/>
              </a:rPr>
              <a:t>Notes</a:t>
            </a:r>
          </a:p>
          <a:p>
            <a:endParaRPr lang="en-US" sz="1200"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The maximum batch size I tried was 8192. I only maxed out a single node (8 </a:t>
            </a:r>
            <a:r>
              <a:rPr lang="en-US" sz="1200" dirty="0" err="1">
                <a:latin typeface="Calibri" panose="020F0502020204030204" pitchFamily="34" charset="0"/>
                <a:ea typeface="Calibri" panose="020F0502020204030204" pitchFamily="34" charset="0"/>
                <a:cs typeface="Calibri" panose="020F0502020204030204" pitchFamily="34" charset="0"/>
              </a:rPr>
              <a:t>gpus</a:t>
            </a:r>
            <a:r>
              <a:rPr lang="en-US" sz="1200" dirty="0">
                <a:latin typeface="Calibri" panose="020F0502020204030204" pitchFamily="34" charset="0"/>
                <a:ea typeface="Calibri" panose="020F0502020204030204" pitchFamily="34" charset="0"/>
                <a:cs typeface="Calibri" panose="020F0502020204030204" pitchFamily="34" charset="0"/>
              </a:rPr>
              <a:t>) on V100 machine. Borrowed the “all gather” idea from @Sheshansh for this.</a:t>
            </a:r>
          </a:p>
          <a:p>
            <a:pPr marL="171450" indent="-171450">
              <a:buFont typeface="Arial" panose="020B0604020202020204" pitchFamily="34" charset="0"/>
              <a:buChar char="•"/>
            </a:pPr>
            <a:endParaRPr lang="en-US" sz="1200"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Based on the above metrics, clearly a larger batch size is beneficial but not from the #negatives perspective. This called in for further analysis on what’s exactly benefitting the random sampling over bs-1 (standard). Initial hunch was that the noise in clicks might be playing a bigger role here but wanted to study this empirically.</a:t>
            </a:r>
          </a:p>
        </p:txBody>
      </p:sp>
    </p:spTree>
    <p:extLst>
      <p:ext uri="{BB962C8B-B14F-4D97-AF65-F5344CB8AC3E}">
        <p14:creationId xmlns:p14="http://schemas.microsoft.com/office/powerpoint/2010/main" val="3715227895"/>
      </p:ext>
    </p:extLst>
  </p:cSld>
  <p:clrMapOvr>
    <a:masterClrMapping/>
  </p:clrMapOvr>
</p:sld>
</file>

<file path=ppt/theme/theme1.xml><?xml version="1.0" encoding="utf-8"?>
<a:theme xmlns:a="http://schemas.openxmlformats.org/drawingml/2006/main" name="ChitchatVTI">
  <a:themeElements>
    <a:clrScheme name="AnalogousFromRegularSeedRightStep">
      <a:dk1>
        <a:srgbClr val="000000"/>
      </a:dk1>
      <a:lt1>
        <a:srgbClr val="FFFFFF"/>
      </a:lt1>
      <a:dk2>
        <a:srgbClr val="3C3122"/>
      </a:dk2>
      <a:lt2>
        <a:srgbClr val="E2E7E8"/>
      </a:lt2>
      <a:accent1>
        <a:srgbClr val="C3614D"/>
      </a:accent1>
      <a:accent2>
        <a:srgbClr val="B1813B"/>
      </a:accent2>
      <a:accent3>
        <a:srgbClr val="A7A842"/>
      </a:accent3>
      <a:accent4>
        <a:srgbClr val="7FB13B"/>
      </a:accent4>
      <a:accent5>
        <a:srgbClr val="59B748"/>
      </a:accent5>
      <a:accent6>
        <a:srgbClr val="3BB159"/>
      </a:accent6>
      <a:hlink>
        <a:srgbClr val="358EA1"/>
      </a:hlink>
      <a:folHlink>
        <a:srgbClr val="7F7F7F"/>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1026</TotalTime>
  <Words>4050</Words>
  <Application>Microsoft Office PowerPoint</Application>
  <PresentationFormat>Widescreen</PresentationFormat>
  <Paragraphs>1290</Paragraphs>
  <Slides>33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33</vt:i4>
      </vt:variant>
    </vt:vector>
  </HeadingPairs>
  <TitlesOfParts>
    <vt:vector size="40" baseType="lpstr">
      <vt:lpstr>Arial</vt:lpstr>
      <vt:lpstr>Calibri</vt:lpstr>
      <vt:lpstr>Calibri Light</vt:lpstr>
      <vt:lpstr>The Hand</vt:lpstr>
      <vt:lpstr>The Serif Hand</vt:lpstr>
      <vt:lpstr>ChitchatVTI</vt:lpstr>
      <vt:lpstr>Office Theme</vt:lpstr>
      <vt:lpstr>Contrastive Learning in PA Relevance</vt:lpstr>
      <vt:lpstr>How it all STARTED</vt:lpstr>
      <vt:lpstr>Current vs revamp</vt:lpstr>
      <vt:lpstr>Some details on twinbert and contrastive learning</vt:lpstr>
      <vt:lpstr>PowerPoint Presentation</vt:lpstr>
      <vt:lpstr>Exp1: use pa clicks from control flight </vt:lpstr>
      <vt:lpstr>Example dsat where revamped model works better</vt:lpstr>
      <vt:lpstr>Exp2: Use pa clicks from all flights </vt:lpstr>
      <vt:lpstr>Exp3: Ablation study on batch size, #negatives, sampling strategy</vt:lpstr>
      <vt:lpstr>Analysis: Is noise playing a part?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Exp4: exploring good quality click datasets</vt:lpstr>
      <vt:lpstr>Exp5: Better initialization</vt:lpstr>
      <vt:lpstr>PowerPoint Presentation</vt:lpstr>
      <vt:lpstr>Exp6: leveraging edge3p datasets</vt:lpstr>
      <vt:lpstr>PowerPoint Presentation</vt:lpstr>
      <vt:lpstr>PowerPoint Presentation</vt:lpstr>
      <vt:lpstr>PowerPoint Presentation</vt:lpstr>
      <vt:lpstr>Exp7: Leverage contrastive ckpt in other tasks</vt:lpstr>
      <vt:lpstr>PowerPoint Presentation</vt:lpstr>
      <vt:lpstr>Exp8: Further finetuning using AdsBert V6 PA datasets</vt:lpstr>
      <vt:lpstr>Exp9: MT on pa clicks contrastive, nonretail classification</vt:lpstr>
      <vt:lpstr>Offline relevance ranker results </vt:lpstr>
      <vt:lpstr>Offline relevance ranker results </vt:lpstr>
      <vt:lpstr>Offline relevance ranker results </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Prameela Kavya Thummuru</cp:lastModifiedBy>
  <cp:revision>100</cp:revision>
  <dcterms:created xsi:type="dcterms:W3CDTF">2022-12-14T19:47:54Z</dcterms:created>
  <dcterms:modified xsi:type="dcterms:W3CDTF">2022-12-15T22:29:03Z</dcterms:modified>
</cp:coreProperties>
</file>