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536" r:id="rId2"/>
    <p:sldId id="5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345-2F8B-08C7-360A-0AC0F46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399577"/>
          </a:xfrm>
        </p:spPr>
        <p:txBody>
          <a:bodyPr>
            <a:normAutofit fontScale="90000"/>
          </a:bodyPr>
          <a:lstStyle/>
          <a:p>
            <a:r>
              <a:rPr lang="en-US" dirty="0"/>
              <a:t>DOT NET CORE RABBIT MQ PRODUCER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8266-8A98-EF44-DFB5-376E4BF3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052736"/>
            <a:ext cx="10873208" cy="219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A4E27-F7B9-E554-5C65-AABC11E1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102300"/>
            <a:ext cx="10873208" cy="340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16F371-EAE6-D4A8-3DA1-094E028A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553"/>
            <a:ext cx="12192000" cy="63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8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win32_fixed.potx" id="{28EFA168-6838-4AF2-AA4F-DB45781DA709}" vid="{9FF0878A-D385-47F9-B967-AA1FA1516A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173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DOT NET CORE RABBIT MQ PRODUCER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Pramendra Singh</dc:creator>
  <cp:keywords/>
  <dc:description/>
  <cp:lastModifiedBy>Pramendra Singh</cp:lastModifiedBy>
  <cp:revision>7</cp:revision>
  <dcterms:created xsi:type="dcterms:W3CDTF">2024-06-22T10:03:13Z</dcterms:created>
  <dcterms:modified xsi:type="dcterms:W3CDTF">2024-06-23T14:27:18Z</dcterms:modified>
  <cp:category/>
</cp:coreProperties>
</file>