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536" r:id="rId2"/>
    <p:sldId id="538" r:id="rId3"/>
    <p:sldId id="540" r:id="rId4"/>
    <p:sldId id="543" r:id="rId5"/>
    <p:sldId id="542" r:id="rId6"/>
    <p:sldId id="5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345-2F8B-08C7-360A-0AC0F46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399577"/>
          </a:xfrm>
        </p:spPr>
        <p:txBody>
          <a:bodyPr>
            <a:normAutofit fontScale="90000"/>
          </a:bodyPr>
          <a:lstStyle/>
          <a:p>
            <a:r>
              <a:rPr lang="en-US" dirty="0"/>
              <a:t>DOT NET CORE &amp; KAFKA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6E0D9-6B01-5EC2-BBDD-94C55C90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846719"/>
            <a:ext cx="12192000" cy="2582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8A6D2-F99A-26BB-C65B-7F44CB03F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3573016"/>
            <a:ext cx="5744377" cy="30198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7DB06-F83F-BC95-34BE-699939B2B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3707137"/>
            <a:ext cx="4536504" cy="288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345-2F8B-08C7-360A-0AC0F46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288583"/>
            <a:ext cx="10515600" cy="39957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E3154-EE2A-7D1E-31A1-0208AB50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789066"/>
            <a:ext cx="11449272" cy="2755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FB63D-62B2-6A5C-1E44-62F9B0F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3645024"/>
            <a:ext cx="5328591" cy="2924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425B1-37F8-ED60-C344-16008952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467" y="3645024"/>
            <a:ext cx="5832648" cy="29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836-FD85-9F9E-F6C0-E62D7FCE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43619"/>
            <a:ext cx="10515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Producer Service - </a:t>
            </a:r>
            <a:r>
              <a:rPr lang="en-IN" sz="2000" dirty="0"/>
              <a:t>Send Message to a Kafka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51AA5-DF16-7739-2DEF-1C3F0D1C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17" y="764704"/>
            <a:ext cx="10754166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8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836-FD85-9F9E-F6C0-E62D7FCE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515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Product Controller –</a:t>
            </a:r>
            <a:r>
              <a:rPr lang="en-IN" sz="2000" dirty="0"/>
              <a:t>  produce Kafka message when new product is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120AF-E8EC-4988-6224-D3B3861D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946837"/>
            <a:ext cx="11449272" cy="57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1836-FD85-9F9E-F6C0-E62D7FCE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8" y="188640"/>
            <a:ext cx="10515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Consume Message from a Kafka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D9EDA-2708-5956-E643-A1BE6776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8" y="764704"/>
            <a:ext cx="11835077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2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075D-3B69-34F5-3872-6C87FAACF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399577"/>
          </a:xfrm>
        </p:spPr>
        <p:txBody>
          <a:bodyPr>
            <a:normAutofit fontScale="90000"/>
          </a:bodyPr>
          <a:lstStyle/>
          <a:p>
            <a:r>
              <a:rPr lang="en-IN" dirty="0"/>
              <a:t>Dot Net Core and Apache Kafka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0FB67-17F8-A88B-AB71-76C8DD9D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052736"/>
            <a:ext cx="11737304" cy="55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win32_fixed.potx" id="{28EFA168-6838-4AF2-AA4F-DB45781DA709}" vid="{9FF0878A-D385-47F9-B967-AA1FA1516A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568</TotalTime>
  <Words>39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DOT NET CORE &amp; KAFKA</vt:lpstr>
      <vt:lpstr>Models</vt:lpstr>
      <vt:lpstr>Producer Service - Send Message to a Kafka Topic</vt:lpstr>
      <vt:lpstr>Product Controller –  produce Kafka message when new product is added.</vt:lpstr>
      <vt:lpstr>Consume Message from a Kafka Topic</vt:lpstr>
      <vt:lpstr>Dot Net Core and Apache Kafka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Pramendra Singh</dc:creator>
  <cp:keywords/>
  <dc:description/>
  <cp:lastModifiedBy>Pramendra Singh</cp:lastModifiedBy>
  <cp:revision>9</cp:revision>
  <dcterms:created xsi:type="dcterms:W3CDTF">2024-06-22T10:03:13Z</dcterms:created>
  <dcterms:modified xsi:type="dcterms:W3CDTF">2024-06-23T14:13:51Z</dcterms:modified>
  <cp:category/>
</cp:coreProperties>
</file>