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34" r:id="rId2"/>
    <p:sldId id="536" r:id="rId3"/>
    <p:sldId id="537" r:id="rId4"/>
    <p:sldId id="5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>
      <p:cViewPr>
        <p:scale>
          <a:sx n="95" d="100"/>
          <a:sy n="95" d="100"/>
        </p:scale>
        <p:origin x="206" y="-216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rabbitmq-message-queue-using-net-core-6-web-api/" TargetMode="External"/><Relationship Id="rId2" Type="http://schemas.openxmlformats.org/officeDocument/2006/relationships/hyperlink" Target="https://www.youtube.com/watch?v=w84uFSwulB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E848-9FB0-654A-8B14-1F32B945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E81FCB9-63EA-1C43-9A74-D4BB38A6E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35C067B-7E7F-3C42-935A-0FB83E3BF1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Oval 42" descr="Circle"/>
          <p:cNvSpPr/>
          <p:nvPr/>
        </p:nvSpPr>
        <p:spPr>
          <a:xfrm>
            <a:off x="4572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003D267-0777-5F4A-845F-94119C5D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4E7D462-E4A4-1849-9F1C-5DBFD1925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F7B7C86-7834-B241-8CFF-9B8A2EBAE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Oval 43" descr="Circle"/>
          <p:cNvSpPr/>
          <p:nvPr/>
        </p:nvSpPr>
        <p:spPr>
          <a:xfrm>
            <a:off x="2044148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E2D31AF-6642-F340-9DCA-2E5E75A80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Oval 44" descr="Circle"/>
          <p:cNvSpPr/>
          <p:nvPr/>
        </p:nvSpPr>
        <p:spPr>
          <a:xfrm>
            <a:off x="2895600" y="1676400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51433A2-6B2C-8049-9A72-043F874EA4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Oval 45" descr="Circle"/>
          <p:cNvSpPr/>
          <p:nvPr/>
        </p:nvSpPr>
        <p:spPr>
          <a:xfrm>
            <a:off x="3911599" y="1678057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E11BBA-63E5-5748-8DE5-55918A2ABE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Oval 47" descr="Circle"/>
          <p:cNvSpPr/>
          <p:nvPr/>
        </p:nvSpPr>
        <p:spPr>
          <a:xfrm>
            <a:off x="2895600" y="2726635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885920E-2A2D-6740-BF12-3170BF688B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Oval 46" descr="Circle"/>
          <p:cNvSpPr/>
          <p:nvPr/>
        </p:nvSpPr>
        <p:spPr>
          <a:xfrm>
            <a:off x="3911599" y="2721113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F88BEAD-9A99-624F-8D11-9085D21559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Oval 48" descr="Circle"/>
          <p:cNvSpPr/>
          <p:nvPr/>
        </p:nvSpPr>
        <p:spPr>
          <a:xfrm>
            <a:off x="55626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88A2517-FC09-B346-A83D-3816F3C2D4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8A5513-6E52-0F49-B240-72ED6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71B5091-076D-074C-AF4C-744E88723A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Oval 50" descr="Circle"/>
          <p:cNvSpPr/>
          <p:nvPr/>
        </p:nvSpPr>
        <p:spPr>
          <a:xfrm>
            <a:off x="6968434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19273B0-1C7B-D445-B855-3ED89EEC507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Oval 51" descr="Circle"/>
          <p:cNvSpPr/>
          <p:nvPr/>
        </p:nvSpPr>
        <p:spPr>
          <a:xfrm>
            <a:off x="7984434" y="17078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EBE6EAD-93A2-6648-807A-FDA09859F8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Oval 52" descr="Circle"/>
          <p:cNvSpPr/>
          <p:nvPr/>
        </p:nvSpPr>
        <p:spPr>
          <a:xfrm>
            <a:off x="7984434" y="26984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4C29C40-6A21-0E4D-9A39-9DAFA06BC2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E7DFB1A-8294-CA4B-B532-381A6C677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63095E5-6D7E-5D46-9021-393F2856F7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Oval 53" descr="Circle"/>
          <p:cNvSpPr/>
          <p:nvPr/>
        </p:nvSpPr>
        <p:spPr>
          <a:xfrm>
            <a:off x="100457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5F61F642-B3AA-C049-99FC-873AD382CC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5E7F574-110B-C149-A5FD-5A93C59F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https://www.youtube.com/watch?v=w84uFSwulBI</a:t>
            </a:r>
            <a:endParaRPr lang="en-US" dirty="0"/>
          </a:p>
          <a:p>
            <a:r>
              <a:rPr lang="en-US" dirty="0">
                <a:hlinkClick r:id="rId3"/>
              </a:rPr>
              <a:t>https://www.c-sharpcorner.com/article/rabbitmq-message-queue-using-net-core-6-web-api/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345-2F8B-08C7-360A-0AC0F46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399577"/>
          </a:xfrm>
        </p:spPr>
        <p:txBody>
          <a:bodyPr>
            <a:normAutofit fontScale="90000"/>
          </a:bodyPr>
          <a:lstStyle/>
          <a:p>
            <a:r>
              <a:rPr lang="en-US" dirty="0"/>
              <a:t>DOT NET CORE RABBIT MQ PRODUCER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8266-8A98-EF44-DFB5-376E4BF3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052736"/>
            <a:ext cx="10873208" cy="219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A4E27-F7B9-E554-5C65-AABC11E1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102300"/>
            <a:ext cx="10873208" cy="340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16F371-EAE6-D4A8-3DA1-094E028A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553"/>
            <a:ext cx="12192000" cy="63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8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74D85-581C-4BA1-AFD7-C0456495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50A705-5D5E-45FB-AA4C-76C816F18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win32_fixed.potx" id="{28EFA168-6838-4AF2-AA4F-DB45781DA709}" vid="{9FF0878A-D385-47F9-B967-AA1FA1516A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173</TotalTime>
  <Words>40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Reference</vt:lpstr>
      <vt:lpstr>DOT NET CORE RABBIT MQ PRODUCER</vt:lpstr>
      <vt:lpstr>PowerPoint Presentation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Pramendra Singh</dc:creator>
  <cp:keywords/>
  <dc:description/>
  <cp:lastModifiedBy>Pramendra Singh</cp:lastModifiedBy>
  <cp:revision>6</cp:revision>
  <dcterms:created xsi:type="dcterms:W3CDTF">2024-06-22T10:03:13Z</dcterms:created>
  <dcterms:modified xsi:type="dcterms:W3CDTF">2024-06-22T13:31:48Z</dcterms:modified>
  <cp:category/>
</cp:coreProperties>
</file>